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2" r:id="rId4"/>
    <p:sldId id="259" r:id="rId5"/>
    <p:sldId id="260" r:id="rId6"/>
    <p:sldId id="286" r:id="rId7"/>
    <p:sldId id="263" r:id="rId8"/>
    <p:sldId id="264" r:id="rId9"/>
    <p:sldId id="281" r:id="rId10"/>
    <p:sldId id="282" r:id="rId11"/>
    <p:sldId id="271" r:id="rId12"/>
    <p:sldId id="272" r:id="rId13"/>
    <p:sldId id="290" r:id="rId14"/>
    <p:sldId id="289" r:id="rId15"/>
    <p:sldId id="287" r:id="rId16"/>
    <p:sldId id="266" r:id="rId17"/>
    <p:sldId id="288" r:id="rId18"/>
    <p:sldId id="268" r:id="rId19"/>
    <p:sldId id="269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DF9B4-7425-479D-9C28-ECC299985FD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0064-D7AA-4D26-8E13-EB7E7E5E6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14E1-CB9F-4E02-AA21-ED4CEC51F442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9EE4-8DE1-4BBB-9551-59916FE7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cleansing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Modelling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Creating Dimension tables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Creating Fact table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Scenarios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count of work locations for different agencies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1295657"/>
            <a:ext cx="12035246" cy="5562343"/>
          </a:xfrm>
        </p:spPr>
      </p:pic>
    </p:spTree>
    <p:extLst>
      <p:ext uri="{BB962C8B-B14F-4D97-AF65-F5344CB8AC3E}">
        <p14:creationId xmlns:p14="http://schemas.microsoft.com/office/powerpoint/2010/main" val="5032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446"/>
            <a:ext cx="10515600" cy="87833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Posting type for different agencies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8658"/>
            <a:ext cx="10970622" cy="50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posting type for different agencies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1" y="1686949"/>
            <a:ext cx="11142617" cy="4767943"/>
          </a:xfrm>
        </p:spPr>
      </p:pic>
    </p:spTree>
    <p:extLst>
      <p:ext uri="{BB962C8B-B14F-4D97-AF65-F5344CB8AC3E}">
        <p14:creationId xmlns:p14="http://schemas.microsoft.com/office/powerpoint/2010/main" val="28120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Positions, Posting Type for Agency “Department of Probation”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8" y="3010487"/>
            <a:ext cx="9878804" cy="3137095"/>
          </a:xfrm>
        </p:spPr>
      </p:pic>
    </p:spTree>
    <p:extLst>
      <p:ext uri="{BB962C8B-B14F-4D97-AF65-F5344CB8AC3E}">
        <p14:creationId xmlns:p14="http://schemas.microsoft.com/office/powerpoint/2010/main" val="2531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Positions, Posting Type for Agency “Department of Probation”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89" y="1895963"/>
            <a:ext cx="8525021" cy="4351338"/>
          </a:xfrm>
        </p:spPr>
      </p:pic>
    </p:spTree>
    <p:extLst>
      <p:ext uri="{BB962C8B-B14F-4D97-AF65-F5344CB8AC3E}">
        <p14:creationId xmlns:p14="http://schemas.microsoft.com/office/powerpoint/2010/main" val="4284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259"/>
            <a:ext cx="10515600" cy="484570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positions for each 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5" y="2420471"/>
            <a:ext cx="10021389" cy="20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number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for each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2309"/>
            <a:ext cx="10515599" cy="4034654"/>
          </a:xfrm>
        </p:spPr>
      </p:pic>
    </p:spTree>
    <p:extLst>
      <p:ext uri="{BB962C8B-B14F-4D97-AF65-F5344CB8AC3E}">
        <p14:creationId xmlns:p14="http://schemas.microsoft.com/office/powerpoint/2010/main" val="35871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full time and part time jobs for each job 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3012141"/>
            <a:ext cx="7288306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1768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full time and part time jobs for each job category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9"/>
          <a:stretch/>
        </p:blipFill>
        <p:spPr>
          <a:xfrm>
            <a:off x="156755" y="1690688"/>
            <a:ext cx="12035245" cy="5084909"/>
          </a:xfrm>
        </p:spPr>
      </p:pic>
    </p:spTree>
    <p:extLst>
      <p:ext uri="{BB962C8B-B14F-4D97-AF65-F5344CB8AC3E}">
        <p14:creationId xmlns:p14="http://schemas.microsoft.com/office/powerpoint/2010/main" val="2254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positions in each job location for different divisions of work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25" y="1492623"/>
            <a:ext cx="11259484" cy="52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>
            <a:normAutofit lnSpcReduction="10000"/>
          </a:bodyPr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vacancy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gathering and analyzing information about the content and the human requirements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used to determine placement of jobs. ...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vacancy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 in different agencies.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2" r="31521" b="4149"/>
          <a:stretch/>
        </p:blipFill>
        <p:spPr>
          <a:xfrm>
            <a:off x="2459865" y="1416677"/>
            <a:ext cx="6684135" cy="29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92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of positions in each job location for different divisions of work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385048"/>
            <a:ext cx="11769634" cy="5472952"/>
          </a:xfrm>
        </p:spPr>
      </p:pic>
    </p:spTree>
    <p:extLst>
      <p:ext uri="{BB962C8B-B14F-4D97-AF65-F5344CB8AC3E}">
        <p14:creationId xmlns:p14="http://schemas.microsoft.com/office/powerpoint/2010/main" val="31130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No. of Jobs posted on each date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1498770"/>
            <a:ext cx="11865428" cy="5146765"/>
          </a:xfrm>
        </p:spPr>
      </p:pic>
    </p:spTree>
    <p:extLst>
      <p:ext uri="{BB962C8B-B14F-4D97-AF65-F5344CB8AC3E}">
        <p14:creationId xmlns:p14="http://schemas.microsoft.com/office/powerpoint/2010/main" val="11880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Jobs posted on each date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32857"/>
            <a:ext cx="11234057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365125"/>
            <a:ext cx="10165080" cy="161822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civil service title and its salary frequency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2472744"/>
            <a:ext cx="7765960" cy="2009104"/>
          </a:xfrm>
        </p:spPr>
      </p:pic>
    </p:spTree>
    <p:extLst>
      <p:ext uri="{BB962C8B-B14F-4D97-AF65-F5344CB8AC3E}">
        <p14:creationId xmlns:p14="http://schemas.microsoft.com/office/powerpoint/2010/main" val="20663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Salary for each civil service title and its salary frequency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825625"/>
            <a:ext cx="10135673" cy="4351338"/>
          </a:xfrm>
        </p:spPr>
      </p:pic>
    </p:spTree>
    <p:extLst>
      <p:ext uri="{BB962C8B-B14F-4D97-AF65-F5344CB8AC3E}">
        <p14:creationId xmlns:p14="http://schemas.microsoft.com/office/powerpoint/2010/main" val="422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Salary for each job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10121153" cy="4642876"/>
          </a:xfrm>
        </p:spPr>
      </p:pic>
    </p:spTree>
    <p:extLst>
      <p:ext uri="{BB962C8B-B14F-4D97-AF65-F5344CB8AC3E}">
        <p14:creationId xmlns:p14="http://schemas.microsoft.com/office/powerpoint/2010/main" val="16185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salary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job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9" y="1761564"/>
            <a:ext cx="8377518" cy="3926541"/>
          </a:xfrm>
        </p:spPr>
      </p:pic>
    </p:spTree>
    <p:extLst>
      <p:ext uri="{BB962C8B-B14F-4D97-AF65-F5344CB8AC3E}">
        <p14:creationId xmlns:p14="http://schemas.microsoft.com/office/powerpoint/2010/main" val="10510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for each job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8" y="1690688"/>
            <a:ext cx="9412940" cy="4078099"/>
          </a:xfrm>
        </p:spPr>
      </p:pic>
    </p:spTree>
    <p:extLst>
      <p:ext uri="{BB962C8B-B14F-4D97-AF65-F5344CB8AC3E}">
        <p14:creationId xmlns:p14="http://schemas.microsoft.com/office/powerpoint/2010/main" val="1544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846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Minimum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for each job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76" y="2070847"/>
            <a:ext cx="6736977" cy="3684494"/>
          </a:xfrm>
        </p:spPr>
      </p:pic>
    </p:spTree>
    <p:extLst>
      <p:ext uri="{BB962C8B-B14F-4D97-AF65-F5344CB8AC3E}">
        <p14:creationId xmlns:p14="http://schemas.microsoft.com/office/powerpoint/2010/main" val="2035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Job Vacancy Analysis we can know the Number of positions present at every Agencies at different Work location</a:t>
            </a:r>
          </a:p>
          <a:p>
            <a:r>
              <a:rPr lang="en-US" dirty="0" smtClean="0"/>
              <a:t>We analyzed the salary for each salary frequency according to Job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6635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of Positions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Title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Civil Service Title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Frequency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Work Unit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Posting Date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2380" r="1289" b="1587"/>
          <a:stretch/>
        </p:blipFill>
        <p:spPr>
          <a:xfrm>
            <a:off x="1707776" y="1290918"/>
            <a:ext cx="8511989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analyze the data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12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different Jobs in different Cities from the given data by performing ETL and generating reports.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candidates with different choices of jobs in different cities based on their various criteria.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CLEANSING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31259"/>
            <a:ext cx="10515600" cy="48457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 is the process of detecting and correcting (or removing) corrupt or inaccurate records from a record set, table, or database and refers to identifying incomplete, incorrect, inaccurate or irrelevant parts of the data and then replacing, modifying, or deleting the dirty or coarse data.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rgbClr val="000000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Replaced the Null Values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59" y="3629706"/>
            <a:ext cx="9980023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" y="1506071"/>
            <a:ext cx="9923929" cy="4504764"/>
          </a:xfrm>
        </p:spPr>
      </p:pic>
    </p:spTree>
    <p:extLst>
      <p:ext uri="{BB962C8B-B14F-4D97-AF65-F5344CB8AC3E}">
        <p14:creationId xmlns:p14="http://schemas.microsoft.com/office/powerpoint/2010/main" val="21607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CREATING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DIMENSION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TABLES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4" y="1690688"/>
            <a:ext cx="10489475" cy="45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28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CREATING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FACT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TABLE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291"/>
            <a:ext cx="10709366" cy="47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16" y="282389"/>
            <a:ext cx="10954871" cy="103542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work locations for different agencies</a:t>
            </a:r>
            <a:b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" y="1532965"/>
            <a:ext cx="11134165" cy="5069541"/>
          </a:xfrm>
        </p:spPr>
      </p:pic>
    </p:spTree>
    <p:extLst>
      <p:ext uri="{BB962C8B-B14F-4D97-AF65-F5344CB8AC3E}">
        <p14:creationId xmlns:p14="http://schemas.microsoft.com/office/powerpoint/2010/main" val="23401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293</Words>
  <Application>Microsoft Office PowerPoint</Application>
  <PresentationFormat>Widescreen</PresentationFormat>
  <Paragraphs>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 Symbol</vt:lpstr>
      <vt:lpstr>Times New Roman</vt:lpstr>
      <vt:lpstr>Office Theme</vt:lpstr>
      <vt:lpstr>CONTENTS</vt:lpstr>
      <vt:lpstr>INTRODUCTION </vt:lpstr>
      <vt:lpstr>ABOUT DATASET </vt:lpstr>
      <vt:lpstr>Need to analyze the data </vt:lpstr>
      <vt:lpstr>DATA CLEANSING</vt:lpstr>
      <vt:lpstr>Data Modelling</vt:lpstr>
      <vt:lpstr>CREATING DIMENSION TABLES</vt:lpstr>
      <vt:lpstr>CREATING FACT TABLE</vt:lpstr>
      <vt:lpstr>Scenario 1:     count of work locations for different agencies </vt:lpstr>
      <vt:lpstr>Graphical representation of count of work locations for different agencies </vt:lpstr>
      <vt:lpstr>Scenario 2:      Posting type for different agencies </vt:lpstr>
      <vt:lpstr>Graphical representation of posting type for different agencies</vt:lpstr>
      <vt:lpstr>Scenario 3:     Sum of Positions, Posting Type for Agency “Department of Probation”</vt:lpstr>
      <vt:lpstr> Graphical representation of Sum of Positions, Posting Type for Agency “Department of Probation”</vt:lpstr>
      <vt:lpstr>Scenario 4:</vt:lpstr>
      <vt:lpstr>Graphical representation of number of positions for each level </vt:lpstr>
      <vt:lpstr>Scenario 5:</vt:lpstr>
      <vt:lpstr>Graphical representation of Count of full time and part time jobs for each job category</vt:lpstr>
      <vt:lpstr>Scenario 6:         No. of positions in each job location for different divisions of work</vt:lpstr>
      <vt:lpstr>Graphical representation of  No. of positions in each job location for different divisions of work</vt:lpstr>
      <vt:lpstr>Scenario 7:       No. of Jobs posted on each date</vt:lpstr>
      <vt:lpstr>Graphical representation of No. of Jobs posted on each date</vt:lpstr>
      <vt:lpstr>Scenario 8:     Salary for each civil service title and its salary frequency</vt:lpstr>
      <vt:lpstr>Graphical representation of Salary for each civil service title and its salary frequency</vt:lpstr>
      <vt:lpstr>Scenario 9:        Maximum Salary for each job</vt:lpstr>
      <vt:lpstr>Graphical representation of maximum salary for job </vt:lpstr>
      <vt:lpstr>Scenario 10:        Minimum Salary for each job</vt:lpstr>
      <vt:lpstr>Graphical representation of Minimum Salary for each job</vt:lpstr>
      <vt:lpstr>CONCLUSION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61</cp:revision>
  <dcterms:created xsi:type="dcterms:W3CDTF">2020-03-11T10:34:08Z</dcterms:created>
  <dcterms:modified xsi:type="dcterms:W3CDTF">2020-03-12T14:09:16Z</dcterms:modified>
</cp:coreProperties>
</file>