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20"/>
  </p:notesMasterIdLst>
  <p:handoutMasterIdLst>
    <p:handoutMasterId r:id="rId21"/>
  </p:handoutMasterIdLst>
  <p:sldIdLst>
    <p:sldId id="256" r:id="rId5"/>
    <p:sldId id="278" r:id="rId6"/>
    <p:sldId id="277" r:id="rId7"/>
    <p:sldId id="296" r:id="rId8"/>
    <p:sldId id="297" r:id="rId9"/>
    <p:sldId id="261" r:id="rId10"/>
    <p:sldId id="262" r:id="rId11"/>
    <p:sldId id="295" r:id="rId12"/>
    <p:sldId id="258" r:id="rId13"/>
    <p:sldId id="264" r:id="rId14"/>
    <p:sldId id="275" r:id="rId15"/>
    <p:sldId id="298" r:id="rId16"/>
    <p:sldId id="266" r:id="rId17"/>
    <p:sldId id="299" r:id="rId18"/>
    <p:sldId id="27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09" autoAdjust="0"/>
  </p:normalViewPr>
  <p:slideViewPr>
    <p:cSldViewPr snapToGrid="0">
      <p:cViewPr varScale="1">
        <p:scale>
          <a:sx n="80" d="100"/>
          <a:sy n="80" d="100"/>
        </p:scale>
        <p:origin x="782" y="67"/>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nisha Waghmare" userId="80da0fe1bd2a824a" providerId="LiveId" clId="{FF66B618-7613-43E9-8139-BDD9F304E2F5}"/>
    <pc:docChg chg="undo custSel addSld delSld modSld sldOrd">
      <pc:chgData name="Tanisha Waghmare" userId="80da0fe1bd2a824a" providerId="LiveId" clId="{FF66B618-7613-43E9-8139-BDD9F304E2F5}" dt="2024-08-12T16:46:08.119" v="1660" actId="115"/>
      <pc:docMkLst>
        <pc:docMk/>
      </pc:docMkLst>
      <pc:sldChg chg="modSp mod">
        <pc:chgData name="Tanisha Waghmare" userId="80da0fe1bd2a824a" providerId="LiveId" clId="{FF66B618-7613-43E9-8139-BDD9F304E2F5}" dt="2024-08-11T11:12:39.506" v="52" actId="207"/>
        <pc:sldMkLst>
          <pc:docMk/>
          <pc:sldMk cId="1642425379" sldId="256"/>
        </pc:sldMkLst>
        <pc:spChg chg="mod">
          <ac:chgData name="Tanisha Waghmare" userId="80da0fe1bd2a824a" providerId="LiveId" clId="{FF66B618-7613-43E9-8139-BDD9F304E2F5}" dt="2024-08-11T11:12:39.506" v="52" actId="207"/>
          <ac:spMkLst>
            <pc:docMk/>
            <pc:sldMk cId="1642425379" sldId="256"/>
            <ac:spMk id="3" creationId="{1901B20D-4C28-4DA3-ABBD-718C22A5E58B}"/>
          </ac:spMkLst>
        </pc:spChg>
      </pc:sldChg>
      <pc:sldChg chg="addSp delSp modSp mod">
        <pc:chgData name="Tanisha Waghmare" userId="80da0fe1bd2a824a" providerId="LiveId" clId="{FF66B618-7613-43E9-8139-BDD9F304E2F5}" dt="2024-08-12T16:46:01.873" v="1659" actId="115"/>
        <pc:sldMkLst>
          <pc:docMk/>
          <pc:sldMk cId="1738561688" sldId="261"/>
        </pc:sldMkLst>
        <pc:spChg chg="mod">
          <ac:chgData name="Tanisha Waghmare" userId="80da0fe1bd2a824a" providerId="LiveId" clId="{FF66B618-7613-43E9-8139-BDD9F304E2F5}" dt="2024-08-12T16:46:01.873" v="1659" actId="115"/>
          <ac:spMkLst>
            <pc:docMk/>
            <pc:sldMk cId="1738561688" sldId="261"/>
            <ac:spMk id="2" creationId="{67708C79-A4AC-4B5D-92DF-600737E4D11A}"/>
          </ac:spMkLst>
        </pc:spChg>
        <pc:spChg chg="del mod">
          <ac:chgData name="Tanisha Waghmare" userId="80da0fe1bd2a824a" providerId="LiveId" clId="{FF66B618-7613-43E9-8139-BDD9F304E2F5}" dt="2024-08-11T11:18:48.691" v="57"/>
          <ac:spMkLst>
            <pc:docMk/>
            <pc:sldMk cId="1738561688" sldId="261"/>
            <ac:spMk id="3" creationId="{7D779DE4-CAEA-4617-897E-FEC9A2AC2D6A}"/>
          </ac:spMkLst>
        </pc:spChg>
        <pc:spChg chg="mod">
          <ac:chgData name="Tanisha Waghmare" userId="80da0fe1bd2a824a" providerId="LiveId" clId="{FF66B618-7613-43E9-8139-BDD9F304E2F5}" dt="2024-08-11T11:22:51.718" v="186" actId="120"/>
          <ac:spMkLst>
            <pc:docMk/>
            <pc:sldMk cId="1738561688" sldId="261"/>
            <ac:spMk id="4" creationId="{F5FF1291-56EB-4A7B-A198-1D91F9ECC5D3}"/>
          </ac:spMkLst>
        </pc:spChg>
        <pc:spChg chg="mod">
          <ac:chgData name="Tanisha Waghmare" userId="80da0fe1bd2a824a" providerId="LiveId" clId="{FF66B618-7613-43E9-8139-BDD9F304E2F5}" dt="2024-08-11T11:22:57.180" v="187" actId="120"/>
          <ac:spMkLst>
            <pc:docMk/>
            <pc:sldMk cId="1738561688" sldId="261"/>
            <ac:spMk id="5" creationId="{6184E21C-7534-4FB5-9709-F7D1A11034F3}"/>
          </ac:spMkLst>
        </pc:spChg>
        <pc:spChg chg="mod">
          <ac:chgData name="Tanisha Waghmare" userId="80da0fe1bd2a824a" providerId="LiveId" clId="{FF66B618-7613-43E9-8139-BDD9F304E2F5}" dt="2024-08-11T11:23:49.680" v="208" actId="20577"/>
          <ac:spMkLst>
            <pc:docMk/>
            <pc:sldMk cId="1738561688" sldId="261"/>
            <ac:spMk id="6" creationId="{5C594564-4FC6-401A-8586-44735EE819EC}"/>
          </ac:spMkLst>
        </pc:spChg>
        <pc:spChg chg="mod">
          <ac:chgData name="Tanisha Waghmare" userId="80da0fe1bd2a824a" providerId="LiveId" clId="{FF66B618-7613-43E9-8139-BDD9F304E2F5}" dt="2024-08-11T12:14:37.308" v="537" actId="20577"/>
          <ac:spMkLst>
            <pc:docMk/>
            <pc:sldMk cId="1738561688" sldId="261"/>
            <ac:spMk id="7" creationId="{D7EB25CA-DA83-483D-AF83-0001BDF2DE2B}"/>
          </ac:spMkLst>
        </pc:spChg>
        <pc:spChg chg="mod">
          <ac:chgData name="Tanisha Waghmare" userId="80da0fe1bd2a824a" providerId="LiveId" clId="{FF66B618-7613-43E9-8139-BDD9F304E2F5}" dt="2024-08-11T12:14:59.374" v="540" actId="20577"/>
          <ac:spMkLst>
            <pc:docMk/>
            <pc:sldMk cId="1738561688" sldId="261"/>
            <ac:spMk id="8" creationId="{B46CE8C6-E12D-4A0D-8553-7FFA31941D56}"/>
          </ac:spMkLst>
        </pc:spChg>
        <pc:spChg chg="mod">
          <ac:chgData name="Tanisha Waghmare" userId="80da0fe1bd2a824a" providerId="LiveId" clId="{FF66B618-7613-43E9-8139-BDD9F304E2F5}" dt="2024-08-11T12:15:13.591" v="541"/>
          <ac:spMkLst>
            <pc:docMk/>
            <pc:sldMk cId="1738561688" sldId="261"/>
            <ac:spMk id="9" creationId="{1C7D5285-85DF-4331-A6FA-1AE847CA47AE}"/>
          </ac:spMkLst>
        </pc:spChg>
        <pc:spChg chg="mod">
          <ac:chgData name="Tanisha Waghmare" userId="80da0fe1bd2a824a" providerId="LiveId" clId="{FF66B618-7613-43E9-8139-BDD9F304E2F5}" dt="2024-08-11T12:15:28.477" v="542"/>
          <ac:spMkLst>
            <pc:docMk/>
            <pc:sldMk cId="1738561688" sldId="261"/>
            <ac:spMk id="10" creationId="{02D305EF-9A88-496B-BFC1-D589A01EE381}"/>
          </ac:spMkLst>
        </pc:spChg>
        <pc:spChg chg="add">
          <ac:chgData name="Tanisha Waghmare" userId="80da0fe1bd2a824a" providerId="LiveId" clId="{FF66B618-7613-43E9-8139-BDD9F304E2F5}" dt="2024-08-11T11:18:41.661" v="55"/>
          <ac:spMkLst>
            <pc:docMk/>
            <pc:sldMk cId="1738561688" sldId="261"/>
            <ac:spMk id="14" creationId="{E46D5D23-17B2-6413-EFAF-4E963BB6FB2C}"/>
          </ac:spMkLst>
        </pc:spChg>
        <pc:spChg chg="add mod">
          <ac:chgData name="Tanisha Waghmare" userId="80da0fe1bd2a824a" providerId="LiveId" clId="{FF66B618-7613-43E9-8139-BDD9F304E2F5}" dt="2024-08-11T12:12:53.947" v="318" actId="20577"/>
          <ac:spMkLst>
            <pc:docMk/>
            <pc:sldMk cId="1738561688" sldId="261"/>
            <ac:spMk id="15" creationId="{6C57051C-31EA-EAE8-A010-D369DF6865F4}"/>
          </ac:spMkLst>
        </pc:spChg>
      </pc:sldChg>
      <pc:sldChg chg="modSp mod">
        <pc:chgData name="Tanisha Waghmare" userId="80da0fe1bd2a824a" providerId="LiveId" clId="{FF66B618-7613-43E9-8139-BDD9F304E2F5}" dt="2024-08-12T16:46:08.119" v="1660" actId="115"/>
        <pc:sldMkLst>
          <pc:docMk/>
          <pc:sldMk cId="1593920805" sldId="262"/>
        </pc:sldMkLst>
        <pc:spChg chg="mod">
          <ac:chgData name="Tanisha Waghmare" userId="80da0fe1bd2a824a" providerId="LiveId" clId="{FF66B618-7613-43E9-8139-BDD9F304E2F5}" dt="2024-08-12T16:46:08.119" v="1660" actId="115"/>
          <ac:spMkLst>
            <pc:docMk/>
            <pc:sldMk cId="1593920805" sldId="262"/>
            <ac:spMk id="2" creationId="{75031FE9-9059-4FE8-B4AC-9771F23A1B89}"/>
          </ac:spMkLst>
        </pc:spChg>
        <pc:spChg chg="mod">
          <ac:chgData name="Tanisha Waghmare" userId="80da0fe1bd2a824a" providerId="LiveId" clId="{FF66B618-7613-43E9-8139-BDD9F304E2F5}" dt="2024-08-11T12:18:55.074" v="595" actId="20577"/>
          <ac:spMkLst>
            <pc:docMk/>
            <pc:sldMk cId="1593920805" sldId="262"/>
            <ac:spMk id="3" creationId="{D4A2EB3F-4D60-451F-8F45-7D6654D2FCD9}"/>
          </ac:spMkLst>
        </pc:spChg>
        <pc:spChg chg="mod">
          <ac:chgData name="Tanisha Waghmare" userId="80da0fe1bd2a824a" providerId="LiveId" clId="{FF66B618-7613-43E9-8139-BDD9F304E2F5}" dt="2024-08-11T12:21:50.724" v="658"/>
          <ac:spMkLst>
            <pc:docMk/>
            <pc:sldMk cId="1593920805" sldId="262"/>
            <ac:spMk id="4" creationId="{AC1C80FB-53F9-42EE-B1E6-D0F998EC5DFA}"/>
          </ac:spMkLst>
        </pc:spChg>
        <pc:spChg chg="mod">
          <ac:chgData name="Tanisha Waghmare" userId="80da0fe1bd2a824a" providerId="LiveId" clId="{FF66B618-7613-43E9-8139-BDD9F304E2F5}" dt="2024-08-11T12:20:16.078" v="611" actId="20577"/>
          <ac:spMkLst>
            <pc:docMk/>
            <pc:sldMk cId="1593920805" sldId="262"/>
            <ac:spMk id="5" creationId="{E81BA2B5-6A90-4204-ABDD-7183FBB03A02}"/>
          </ac:spMkLst>
        </pc:spChg>
        <pc:spChg chg="mod">
          <ac:chgData name="Tanisha Waghmare" userId="80da0fe1bd2a824a" providerId="LiveId" clId="{FF66B618-7613-43E9-8139-BDD9F304E2F5}" dt="2024-08-11T12:22:23.347" v="660"/>
          <ac:spMkLst>
            <pc:docMk/>
            <pc:sldMk cId="1593920805" sldId="262"/>
            <ac:spMk id="6" creationId="{7E7D4C34-22A0-4D54-A07D-E1E9A11463E5}"/>
          </ac:spMkLst>
        </pc:spChg>
        <pc:spChg chg="mod">
          <ac:chgData name="Tanisha Waghmare" userId="80da0fe1bd2a824a" providerId="LiveId" clId="{FF66B618-7613-43E9-8139-BDD9F304E2F5}" dt="2024-08-11T12:20:42.782" v="636" actId="20577"/>
          <ac:spMkLst>
            <pc:docMk/>
            <pc:sldMk cId="1593920805" sldId="262"/>
            <ac:spMk id="7" creationId="{301D392D-FB66-47A0-B628-5ADE822A2CFF}"/>
          </ac:spMkLst>
        </pc:spChg>
        <pc:spChg chg="mod">
          <ac:chgData name="Tanisha Waghmare" userId="80da0fe1bd2a824a" providerId="LiveId" clId="{FF66B618-7613-43E9-8139-BDD9F304E2F5}" dt="2024-08-11T12:22:50.746" v="662"/>
          <ac:spMkLst>
            <pc:docMk/>
            <pc:sldMk cId="1593920805" sldId="262"/>
            <ac:spMk id="8" creationId="{51C26CE0-2506-4B44-A26F-C12BFA5B18B5}"/>
          </ac:spMkLst>
        </pc:spChg>
        <pc:spChg chg="mod">
          <ac:chgData name="Tanisha Waghmare" userId="80da0fe1bd2a824a" providerId="LiveId" clId="{FF66B618-7613-43E9-8139-BDD9F304E2F5}" dt="2024-08-11T12:20:58.779" v="657" actId="20577"/>
          <ac:spMkLst>
            <pc:docMk/>
            <pc:sldMk cId="1593920805" sldId="262"/>
            <ac:spMk id="9" creationId="{868F40F8-BF35-45E9-B3DD-5436362D746E}"/>
          </ac:spMkLst>
        </pc:spChg>
        <pc:spChg chg="mod">
          <ac:chgData name="Tanisha Waghmare" userId="80da0fe1bd2a824a" providerId="LiveId" clId="{FF66B618-7613-43E9-8139-BDD9F304E2F5}" dt="2024-08-11T12:22:33.944" v="661"/>
          <ac:spMkLst>
            <pc:docMk/>
            <pc:sldMk cId="1593920805" sldId="262"/>
            <ac:spMk id="10" creationId="{7F39C97C-2DDC-4706-B96C-B02FAE53A426}"/>
          </ac:spMkLst>
        </pc:spChg>
      </pc:sldChg>
      <pc:sldChg chg="modSp mod">
        <pc:chgData name="Tanisha Waghmare" userId="80da0fe1bd2a824a" providerId="LiveId" clId="{FF66B618-7613-43E9-8139-BDD9F304E2F5}" dt="2024-08-12T15:45:20.441" v="1289" actId="1076"/>
        <pc:sldMkLst>
          <pc:docMk/>
          <pc:sldMk cId="1346372204" sldId="264"/>
        </pc:sldMkLst>
        <pc:spChg chg="mod">
          <ac:chgData name="Tanisha Waghmare" userId="80da0fe1bd2a824a" providerId="LiveId" clId="{FF66B618-7613-43E9-8139-BDD9F304E2F5}" dt="2024-08-12T15:45:20.441" v="1289" actId="1076"/>
          <ac:spMkLst>
            <pc:docMk/>
            <pc:sldMk cId="1346372204" sldId="264"/>
            <ac:spMk id="2" creationId="{537E1C88-627C-4655-A4FB-0BB02EDB078A}"/>
          </ac:spMkLst>
        </pc:spChg>
      </pc:sldChg>
      <pc:sldChg chg="delSp modSp mod ord">
        <pc:chgData name="Tanisha Waghmare" userId="80da0fe1bd2a824a" providerId="LiveId" clId="{FF66B618-7613-43E9-8139-BDD9F304E2F5}" dt="2024-08-12T15:45:05.411" v="1287" actId="14100"/>
        <pc:sldMkLst>
          <pc:docMk/>
          <pc:sldMk cId="920173932" sldId="275"/>
        </pc:sldMkLst>
        <pc:spChg chg="mod">
          <ac:chgData name="Tanisha Waghmare" userId="80da0fe1bd2a824a" providerId="LiveId" clId="{FF66B618-7613-43E9-8139-BDD9F304E2F5}" dt="2024-08-12T15:45:05.411" v="1287" actId="14100"/>
          <ac:spMkLst>
            <pc:docMk/>
            <pc:sldMk cId="920173932" sldId="275"/>
            <ac:spMk id="2" creationId="{38FFA191-5CCC-43CB-BD83-4F80ED362608}"/>
          </ac:spMkLst>
        </pc:spChg>
        <pc:spChg chg="del">
          <ac:chgData name="Tanisha Waghmare" userId="80da0fe1bd2a824a" providerId="LiveId" clId="{FF66B618-7613-43E9-8139-BDD9F304E2F5}" dt="2024-08-12T15:43:00.361" v="1285" actId="478"/>
          <ac:spMkLst>
            <pc:docMk/>
            <pc:sldMk cId="920173932" sldId="275"/>
            <ac:spMk id="3" creationId="{E14BBEAF-B516-45F4-9EF6-A9F65111580F}"/>
          </ac:spMkLst>
        </pc:spChg>
      </pc:sldChg>
      <pc:sldChg chg="addSp delSp modSp mod">
        <pc:chgData name="Tanisha Waghmare" userId="80da0fe1bd2a824a" providerId="LiveId" clId="{FF66B618-7613-43E9-8139-BDD9F304E2F5}" dt="2024-08-12T16:45:53.397" v="1658" actId="115"/>
        <pc:sldMkLst>
          <pc:docMk/>
          <pc:sldMk cId="2243494996" sldId="277"/>
        </pc:sldMkLst>
        <pc:spChg chg="mod">
          <ac:chgData name="Tanisha Waghmare" userId="80da0fe1bd2a824a" providerId="LiveId" clId="{FF66B618-7613-43E9-8139-BDD9F304E2F5}" dt="2024-08-12T16:45:53.397" v="1658" actId="115"/>
          <ac:spMkLst>
            <pc:docMk/>
            <pc:sldMk cId="2243494996" sldId="277"/>
            <ac:spMk id="2" creationId="{6719F29B-F233-48AF-8261-F33A4E079E3E}"/>
          </ac:spMkLst>
        </pc:spChg>
        <pc:spChg chg="add del mod">
          <ac:chgData name="Tanisha Waghmare" userId="80da0fe1bd2a824a" providerId="LiveId" clId="{FF66B618-7613-43E9-8139-BDD9F304E2F5}" dt="2024-08-11T11:09:14.501" v="17"/>
          <ac:spMkLst>
            <pc:docMk/>
            <pc:sldMk cId="2243494996" sldId="277"/>
            <ac:spMk id="3" creationId="{35E3EA69-4E0E-41BD-8095-A124225A2647}"/>
          </ac:spMkLst>
        </pc:spChg>
        <pc:spChg chg="add mod">
          <ac:chgData name="Tanisha Waghmare" userId="80da0fe1bd2a824a" providerId="LiveId" clId="{FF66B618-7613-43E9-8139-BDD9F304E2F5}" dt="2024-08-12T15:52:48.893" v="1293"/>
          <ac:spMkLst>
            <pc:docMk/>
            <pc:sldMk cId="2243494996" sldId="277"/>
            <ac:spMk id="3" creationId="{3C0EC735-4BAF-9DC3-89CB-E7FF1457BD40}"/>
          </ac:spMkLst>
        </pc:spChg>
        <pc:spChg chg="add mod">
          <ac:chgData name="Tanisha Waghmare" userId="80da0fe1bd2a824a" providerId="LiveId" clId="{FF66B618-7613-43E9-8139-BDD9F304E2F5}" dt="2024-08-12T16:21:53.465" v="1465" actId="14100"/>
          <ac:spMkLst>
            <pc:docMk/>
            <pc:sldMk cId="2243494996" sldId="277"/>
            <ac:spMk id="5" creationId="{03CC1779-EE32-D10D-4115-A264D6A7D35E}"/>
          </ac:spMkLst>
        </pc:spChg>
        <pc:spChg chg="add mod">
          <ac:chgData name="Tanisha Waghmare" userId="80da0fe1bd2a824a" providerId="LiveId" clId="{FF66B618-7613-43E9-8139-BDD9F304E2F5}" dt="2024-08-11T11:07:33.040" v="7"/>
          <ac:spMkLst>
            <pc:docMk/>
            <pc:sldMk cId="2243494996" sldId="277"/>
            <ac:spMk id="7" creationId="{93BF0C32-0893-17CF-7727-BFA079D69F88}"/>
          </ac:spMkLst>
        </pc:spChg>
        <pc:spChg chg="add">
          <ac:chgData name="Tanisha Waghmare" userId="80da0fe1bd2a824a" providerId="LiveId" clId="{FF66B618-7613-43E9-8139-BDD9F304E2F5}" dt="2024-08-11T11:07:53.725" v="14"/>
          <ac:spMkLst>
            <pc:docMk/>
            <pc:sldMk cId="2243494996" sldId="277"/>
            <ac:spMk id="8" creationId="{1B196316-5590-B1FA-7E85-4EE2FD348C13}"/>
          </ac:spMkLst>
        </pc:spChg>
        <pc:spChg chg="add del mod">
          <ac:chgData name="Tanisha Waghmare" userId="80da0fe1bd2a824a" providerId="LiveId" clId="{FF66B618-7613-43E9-8139-BDD9F304E2F5}" dt="2024-08-12T15:53:16.669" v="1297"/>
          <ac:spMkLst>
            <pc:docMk/>
            <pc:sldMk cId="2243494996" sldId="277"/>
            <ac:spMk id="9" creationId="{AD015FE8-6A24-2E80-95AD-76C7D6E5564A}"/>
          </ac:spMkLst>
        </pc:spChg>
      </pc:sldChg>
      <pc:sldChg chg="modSp mod">
        <pc:chgData name="Tanisha Waghmare" userId="80da0fe1bd2a824a" providerId="LiveId" clId="{FF66B618-7613-43E9-8139-BDD9F304E2F5}" dt="2024-08-12T16:15:34.536" v="1464" actId="20577"/>
        <pc:sldMkLst>
          <pc:docMk/>
          <pc:sldMk cId="2069393026" sldId="278"/>
        </pc:sldMkLst>
        <pc:spChg chg="mod">
          <ac:chgData name="Tanisha Waghmare" userId="80da0fe1bd2a824a" providerId="LiveId" clId="{FF66B618-7613-43E9-8139-BDD9F304E2F5}" dt="2024-08-12T16:15:34.536" v="1464" actId="20577"/>
          <ac:spMkLst>
            <pc:docMk/>
            <pc:sldMk cId="2069393026" sldId="278"/>
            <ac:spMk id="6" creationId="{7640DF9D-0C9E-4C5D-9635-6B4DE10CCEE5}"/>
          </ac:spMkLst>
        </pc:spChg>
      </pc:sldChg>
      <pc:sldChg chg="modSp del mod ord">
        <pc:chgData name="Tanisha Waghmare" userId="80da0fe1bd2a824a" providerId="LiveId" clId="{FF66B618-7613-43E9-8139-BDD9F304E2F5}" dt="2024-08-12T15:40:08.647" v="1103" actId="47"/>
        <pc:sldMkLst>
          <pc:docMk/>
          <pc:sldMk cId="1844941827" sldId="289"/>
        </pc:sldMkLst>
        <pc:spChg chg="mod">
          <ac:chgData name="Tanisha Waghmare" userId="80da0fe1bd2a824a" providerId="LiveId" clId="{FF66B618-7613-43E9-8139-BDD9F304E2F5}" dt="2024-08-11T12:16:31.577" v="562" actId="115"/>
          <ac:spMkLst>
            <pc:docMk/>
            <pc:sldMk cId="1844941827" sldId="289"/>
            <ac:spMk id="2" creationId="{75031FE9-9059-4FE8-B4AC-9771F23A1B89}"/>
          </ac:spMkLst>
        </pc:spChg>
      </pc:sldChg>
      <pc:sldChg chg="modSp mod">
        <pc:chgData name="Tanisha Waghmare" userId="80da0fe1bd2a824a" providerId="LiveId" clId="{FF66B618-7613-43E9-8139-BDD9F304E2F5}" dt="2024-08-12T15:42:24.457" v="1264" actId="20577"/>
        <pc:sldMkLst>
          <pc:docMk/>
          <pc:sldMk cId="1423779798" sldId="295"/>
        </pc:sldMkLst>
        <pc:spChg chg="mod">
          <ac:chgData name="Tanisha Waghmare" userId="80da0fe1bd2a824a" providerId="LiveId" clId="{FF66B618-7613-43E9-8139-BDD9F304E2F5}" dt="2024-08-11T12:36:44.416" v="907" actId="120"/>
          <ac:spMkLst>
            <pc:docMk/>
            <pc:sldMk cId="1423779798" sldId="295"/>
            <ac:spMk id="4" creationId="{AC1C80FB-53F9-42EE-B1E6-D0F998EC5DFA}"/>
          </ac:spMkLst>
        </pc:spChg>
        <pc:spChg chg="mod">
          <ac:chgData name="Tanisha Waghmare" userId="80da0fe1bd2a824a" providerId="LiveId" clId="{FF66B618-7613-43E9-8139-BDD9F304E2F5}" dt="2024-08-12T15:42:24.457" v="1264" actId="20577"/>
          <ac:spMkLst>
            <pc:docMk/>
            <pc:sldMk cId="1423779798" sldId="295"/>
            <ac:spMk id="6" creationId="{7E7D4C34-22A0-4D54-A07D-E1E9A11463E5}"/>
          </ac:spMkLst>
        </pc:spChg>
      </pc:sldChg>
      <pc:sldChg chg="addSp delSp modSp new mod">
        <pc:chgData name="Tanisha Waghmare" userId="80da0fe1bd2a824a" providerId="LiveId" clId="{FF66B618-7613-43E9-8139-BDD9F304E2F5}" dt="2024-08-12T16:34:58.987" v="1602" actId="1076"/>
        <pc:sldMkLst>
          <pc:docMk/>
          <pc:sldMk cId="476182938" sldId="296"/>
        </pc:sldMkLst>
        <pc:spChg chg="mod">
          <ac:chgData name="Tanisha Waghmare" userId="80da0fe1bd2a824a" providerId="LiveId" clId="{FF66B618-7613-43E9-8139-BDD9F304E2F5}" dt="2024-08-12T16:31:18.397" v="1518" actId="1076"/>
          <ac:spMkLst>
            <pc:docMk/>
            <pc:sldMk cId="476182938" sldId="296"/>
            <ac:spMk id="2" creationId="{4DFC7F62-CE8B-88CB-99FE-66D2A52CFECC}"/>
          </ac:spMkLst>
        </pc:spChg>
        <pc:spChg chg="mod">
          <ac:chgData name="Tanisha Waghmare" userId="80da0fe1bd2a824a" providerId="LiveId" clId="{FF66B618-7613-43E9-8139-BDD9F304E2F5}" dt="2024-08-12T16:34:58.987" v="1602" actId="1076"/>
          <ac:spMkLst>
            <pc:docMk/>
            <pc:sldMk cId="476182938" sldId="296"/>
            <ac:spMk id="3" creationId="{7C76BFD1-6733-B6EA-5AD3-AF1511775792}"/>
          </ac:spMkLst>
        </pc:spChg>
        <pc:spChg chg="del">
          <ac:chgData name="Tanisha Waghmare" userId="80da0fe1bd2a824a" providerId="LiveId" clId="{FF66B618-7613-43E9-8139-BDD9F304E2F5}" dt="2024-08-12T16:28:24.523" v="1494" actId="478"/>
          <ac:spMkLst>
            <pc:docMk/>
            <pc:sldMk cId="476182938" sldId="296"/>
            <ac:spMk id="4" creationId="{8EB23E80-D662-CB32-2F5F-2C9F44D429E4}"/>
          </ac:spMkLst>
        </pc:spChg>
        <pc:spChg chg="add del mod">
          <ac:chgData name="Tanisha Waghmare" userId="80da0fe1bd2a824a" providerId="LiveId" clId="{FF66B618-7613-43E9-8139-BDD9F304E2F5}" dt="2024-08-12T16:33:02.363" v="1554" actId="478"/>
          <ac:spMkLst>
            <pc:docMk/>
            <pc:sldMk cId="476182938" sldId="296"/>
            <ac:spMk id="5" creationId="{7806DD23-65D8-F4AB-4EA1-0161D1BD050B}"/>
          </ac:spMkLst>
        </pc:spChg>
        <pc:spChg chg="del">
          <ac:chgData name="Tanisha Waghmare" userId="80da0fe1bd2a824a" providerId="LiveId" clId="{FF66B618-7613-43E9-8139-BDD9F304E2F5}" dt="2024-08-12T16:29:42.734" v="1510" actId="478"/>
          <ac:spMkLst>
            <pc:docMk/>
            <pc:sldMk cId="476182938" sldId="296"/>
            <ac:spMk id="6" creationId="{596E8EE9-40F9-61A8-690C-7C36CDFE8711}"/>
          </ac:spMkLst>
        </pc:spChg>
        <pc:spChg chg="del mod">
          <ac:chgData name="Tanisha Waghmare" userId="80da0fe1bd2a824a" providerId="LiveId" clId="{FF66B618-7613-43E9-8139-BDD9F304E2F5}" dt="2024-08-12T16:34:11.191" v="1593" actId="478"/>
          <ac:spMkLst>
            <pc:docMk/>
            <pc:sldMk cId="476182938" sldId="296"/>
            <ac:spMk id="7" creationId="{93831437-4C36-4BBF-497F-16A0E8336576}"/>
          </ac:spMkLst>
        </pc:spChg>
        <pc:spChg chg="del">
          <ac:chgData name="Tanisha Waghmare" userId="80da0fe1bd2a824a" providerId="LiveId" clId="{FF66B618-7613-43E9-8139-BDD9F304E2F5}" dt="2024-08-12T16:29:45.966" v="1511" actId="478"/>
          <ac:spMkLst>
            <pc:docMk/>
            <pc:sldMk cId="476182938" sldId="296"/>
            <ac:spMk id="8" creationId="{E2BF680C-6FEC-753D-CA6E-298ACE24FC18}"/>
          </ac:spMkLst>
        </pc:spChg>
        <pc:spChg chg="del mod">
          <ac:chgData name="Tanisha Waghmare" userId="80da0fe1bd2a824a" providerId="LiveId" clId="{FF66B618-7613-43E9-8139-BDD9F304E2F5}" dt="2024-08-12T16:34:04.815" v="1590" actId="478"/>
          <ac:spMkLst>
            <pc:docMk/>
            <pc:sldMk cId="476182938" sldId="296"/>
            <ac:spMk id="9" creationId="{25006A38-A6EA-0B71-712E-84E76DDC6C60}"/>
          </ac:spMkLst>
        </pc:spChg>
        <pc:spChg chg="del">
          <ac:chgData name="Tanisha Waghmare" userId="80da0fe1bd2a824a" providerId="LiveId" clId="{FF66B618-7613-43E9-8139-BDD9F304E2F5}" dt="2024-08-12T16:30:50.811" v="1515" actId="478"/>
          <ac:spMkLst>
            <pc:docMk/>
            <pc:sldMk cId="476182938" sldId="296"/>
            <ac:spMk id="10" creationId="{9291D805-AB37-F33F-061A-2D031439BB5E}"/>
          </ac:spMkLst>
        </pc:spChg>
        <pc:spChg chg="add mod">
          <ac:chgData name="Tanisha Waghmare" userId="80da0fe1bd2a824a" providerId="LiveId" clId="{FF66B618-7613-43E9-8139-BDD9F304E2F5}" dt="2024-08-12T16:28:37.747" v="1498"/>
          <ac:spMkLst>
            <pc:docMk/>
            <pc:sldMk cId="476182938" sldId="296"/>
            <ac:spMk id="14" creationId="{C3A3438B-DF08-4A41-072D-46D9FA5B3FBA}"/>
          </ac:spMkLst>
        </pc:spChg>
        <pc:spChg chg="add mod">
          <ac:chgData name="Tanisha Waghmare" userId="80da0fe1bd2a824a" providerId="LiveId" clId="{FF66B618-7613-43E9-8139-BDD9F304E2F5}" dt="2024-08-12T16:28:41.438" v="1503"/>
          <ac:spMkLst>
            <pc:docMk/>
            <pc:sldMk cId="476182938" sldId="296"/>
            <ac:spMk id="15" creationId="{92D9D6B5-6F81-B90C-E09C-C235226D625A}"/>
          </ac:spMkLst>
        </pc:spChg>
        <pc:spChg chg="add del mod">
          <ac:chgData name="Tanisha Waghmare" userId="80da0fe1bd2a824a" providerId="LiveId" clId="{FF66B618-7613-43E9-8139-BDD9F304E2F5}" dt="2024-08-12T16:33:29.842" v="1561" actId="478"/>
          <ac:spMkLst>
            <pc:docMk/>
            <pc:sldMk cId="476182938" sldId="296"/>
            <ac:spMk id="17" creationId="{C7915395-59C5-C182-9435-8EE543A48DE7}"/>
          </ac:spMkLst>
        </pc:spChg>
        <pc:spChg chg="add del mod">
          <ac:chgData name="Tanisha Waghmare" userId="80da0fe1bd2a824a" providerId="LiveId" clId="{FF66B618-7613-43E9-8139-BDD9F304E2F5}" dt="2024-08-12T16:34:08.396" v="1592" actId="478"/>
          <ac:spMkLst>
            <pc:docMk/>
            <pc:sldMk cId="476182938" sldId="296"/>
            <ac:spMk id="19" creationId="{27AD7A34-05F6-CD02-8F45-13B37FE92836}"/>
          </ac:spMkLst>
        </pc:spChg>
      </pc:sldChg>
      <pc:sldChg chg="modSp new mod ord">
        <pc:chgData name="Tanisha Waghmare" userId="80da0fe1bd2a824a" providerId="LiveId" clId="{FF66B618-7613-43E9-8139-BDD9F304E2F5}" dt="2024-08-12T16:41:00.815" v="1613" actId="11"/>
        <pc:sldMkLst>
          <pc:docMk/>
          <pc:sldMk cId="3050063299" sldId="297"/>
        </pc:sldMkLst>
        <pc:spChg chg="mod">
          <ac:chgData name="Tanisha Waghmare" userId="80da0fe1bd2a824a" providerId="LiveId" clId="{FF66B618-7613-43E9-8139-BDD9F304E2F5}" dt="2024-08-12T16:36:37.478" v="1611" actId="1076"/>
          <ac:spMkLst>
            <pc:docMk/>
            <pc:sldMk cId="3050063299" sldId="297"/>
            <ac:spMk id="2" creationId="{2A9C786C-BF1D-5EF4-88BF-9776B4DDAB57}"/>
          </ac:spMkLst>
        </pc:spChg>
        <pc:spChg chg="mod">
          <ac:chgData name="Tanisha Waghmare" userId="80da0fe1bd2a824a" providerId="LiveId" clId="{FF66B618-7613-43E9-8139-BDD9F304E2F5}" dt="2024-08-12T16:41:00.815" v="1613" actId="11"/>
          <ac:spMkLst>
            <pc:docMk/>
            <pc:sldMk cId="3050063299" sldId="297"/>
            <ac:spMk id="3" creationId="{816EB2F2-90B3-C577-2A14-29AFEBE78F3D}"/>
          </ac:spMkLst>
        </pc:spChg>
      </pc:sldChg>
      <pc:sldChg chg="modSp new mod">
        <pc:chgData name="Tanisha Waghmare" userId="80da0fe1bd2a824a" providerId="LiveId" clId="{FF66B618-7613-43E9-8139-BDD9F304E2F5}" dt="2024-08-12T16:45:10.261" v="1657" actId="1076"/>
        <pc:sldMkLst>
          <pc:docMk/>
          <pc:sldMk cId="2973945677" sldId="298"/>
        </pc:sldMkLst>
        <pc:spChg chg="mod">
          <ac:chgData name="Tanisha Waghmare" userId="80da0fe1bd2a824a" providerId="LiveId" clId="{FF66B618-7613-43E9-8139-BDD9F304E2F5}" dt="2024-08-12T16:42:16.068" v="1631" actId="20577"/>
          <ac:spMkLst>
            <pc:docMk/>
            <pc:sldMk cId="2973945677" sldId="298"/>
            <ac:spMk id="2" creationId="{99463F0F-B455-F6F8-E9EF-E2DE7270BFF1}"/>
          </ac:spMkLst>
        </pc:spChg>
        <pc:spChg chg="mod">
          <ac:chgData name="Tanisha Waghmare" userId="80da0fe1bd2a824a" providerId="LiveId" clId="{FF66B618-7613-43E9-8139-BDD9F304E2F5}" dt="2024-08-12T16:44:08.037" v="1646" actId="14100"/>
          <ac:spMkLst>
            <pc:docMk/>
            <pc:sldMk cId="2973945677" sldId="298"/>
            <ac:spMk id="3" creationId="{D3745091-F8CE-6BD8-34FF-031A2AE80F6B}"/>
          </ac:spMkLst>
        </pc:spChg>
        <pc:spChg chg="mod">
          <ac:chgData name="Tanisha Waghmare" userId="80da0fe1bd2a824a" providerId="LiveId" clId="{FF66B618-7613-43E9-8139-BDD9F304E2F5}" dt="2024-08-12T16:44:38.998" v="1653" actId="20577"/>
          <ac:spMkLst>
            <pc:docMk/>
            <pc:sldMk cId="2973945677" sldId="298"/>
            <ac:spMk id="4" creationId="{30DECA72-D8CB-EEB2-9753-681A8C02939B}"/>
          </ac:spMkLst>
        </pc:spChg>
        <pc:spChg chg="mod">
          <ac:chgData name="Tanisha Waghmare" userId="80da0fe1bd2a824a" providerId="LiveId" clId="{FF66B618-7613-43E9-8139-BDD9F304E2F5}" dt="2024-08-12T16:45:10.261" v="1657" actId="1076"/>
          <ac:spMkLst>
            <pc:docMk/>
            <pc:sldMk cId="2973945677" sldId="298"/>
            <ac:spMk id="5" creationId="{C57E7EC6-6C80-641B-2719-2E25CB9033AB}"/>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8/13/2024</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8/13/2024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4B9A9E5-4F7F-4A7D-9DE1-899232329269}" type="slidenum">
              <a:rPr lang="en-US" smtClean="0"/>
              <a:t>3</a:t>
            </a:fld>
            <a:endParaRPr lang="en-US" dirty="0"/>
          </a:p>
        </p:txBody>
      </p:sp>
    </p:spTree>
    <p:extLst>
      <p:ext uri="{BB962C8B-B14F-4D97-AF65-F5344CB8AC3E}">
        <p14:creationId xmlns:p14="http://schemas.microsoft.com/office/powerpoint/2010/main" val="290100621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noProof="0" dirty="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noProof="0"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noProof="0"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noProof="0" smtClean="0"/>
              <a:t>‹#›</a:t>
            </a:fld>
            <a:endParaRPr lang="en-US" noProof="0" dirty="0"/>
          </a:p>
        </p:txBody>
      </p:sp>
    </p:spTree>
    <p:extLst>
      <p:ext uri="{BB962C8B-B14F-4D97-AF65-F5344CB8AC3E}">
        <p14:creationId xmlns:p14="http://schemas.microsoft.com/office/powerpoint/2010/main" val="2056323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
        <p:nvSpPr>
          <p:cNvPr id="8" name="Content Placeholder 7">
            <a:extLst>
              <a:ext uri="{FF2B5EF4-FFF2-40B4-BE49-F238E27FC236}">
                <a16:creationId xmlns:a16="http://schemas.microsoft.com/office/drawing/2014/main" id="{F5756781-A599-0594-4502-A54BC85E87FF}"/>
              </a:ext>
            </a:extLst>
          </p:cNvPr>
          <p:cNvSpPr>
            <a:spLocks noGrp="1"/>
          </p:cNvSpPr>
          <p:nvPr>
            <p:ph sz="quarter" idx="16"/>
          </p:nvPr>
        </p:nvSpPr>
        <p:spPr>
          <a:xfrm>
            <a:off x="838199" y="2136775"/>
            <a:ext cx="10515599" cy="369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92" r:id="rId13"/>
    <p:sldLayoutId id="2147483681" r:id="rId14"/>
    <p:sldLayoutId id="2147483674" r:id="rId15"/>
    <p:sldLayoutId id="2147483675" r:id="rId16"/>
    <p:sldLayoutId id="2147483696" r:id="rId17"/>
    <p:sldLayoutId id="2147483677" r:id="rId18"/>
    <p:sldLayoutId id="2147483678" r:id="rId19"/>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416041" y="2061955"/>
            <a:ext cx="5446643" cy="1943514"/>
          </a:xfrm>
        </p:spPr>
        <p:txBody>
          <a:bodyPr/>
          <a:lstStyle/>
          <a:p>
            <a:pPr algn="ctr"/>
            <a:r>
              <a:rPr lang="en-US" b="1" u="sng" dirty="0"/>
              <a:t>Profile management system</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416041" y="4455583"/>
            <a:ext cx="4941770" cy="2278592"/>
          </a:xfrm>
        </p:spPr>
        <p:txBody>
          <a:bodyPr/>
          <a:lstStyle/>
          <a:p>
            <a:r>
              <a:rPr lang="en-US" dirty="0"/>
              <a:t>Group Members:</a:t>
            </a:r>
          </a:p>
          <a:p>
            <a:r>
              <a:rPr lang="en-US" dirty="0"/>
              <a:t>1.Shivani Deshmukh.</a:t>
            </a:r>
          </a:p>
          <a:p>
            <a:r>
              <a:rPr lang="en-US" dirty="0"/>
              <a:t>2.Sayali Bharambe.</a:t>
            </a:r>
          </a:p>
          <a:p>
            <a:r>
              <a:rPr lang="en-US" dirty="0"/>
              <a:t>3.Komal Hire.</a:t>
            </a:r>
          </a:p>
          <a:p>
            <a:r>
              <a:rPr lang="en-US" dirty="0"/>
              <a:t>4.Nandini Waychale.</a:t>
            </a:r>
          </a:p>
          <a:p>
            <a:r>
              <a:rPr lang="en-US" dirty="0"/>
              <a:t>5.Tanisha Waghmare.</a:t>
            </a:r>
          </a:p>
          <a:p>
            <a:endParaRPr lang="en-US" dirty="0"/>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0" y="141289"/>
            <a:ext cx="5111750" cy="528636"/>
          </a:xfrm>
        </p:spPr>
        <p:txBody>
          <a:bodyPr/>
          <a:lstStyle/>
          <a:p>
            <a:r>
              <a:rPr lang="en-US" dirty="0"/>
              <a:t>ER-DIAGRAM</a:t>
            </a:r>
          </a:p>
        </p:txBody>
      </p:sp>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10</a:t>
            </a:fld>
            <a:endParaRPr lang="en-US" dirty="0"/>
          </a:p>
        </p:txBody>
      </p:sp>
      <p:pic>
        <p:nvPicPr>
          <p:cNvPr id="5" name="Picture 4">
            <a:extLst>
              <a:ext uri="{FF2B5EF4-FFF2-40B4-BE49-F238E27FC236}">
                <a16:creationId xmlns:a16="http://schemas.microsoft.com/office/drawing/2014/main" id="{49B926D6-939C-FC53-01AE-FFC1F323175B}"/>
              </a:ext>
            </a:extLst>
          </p:cNvPr>
          <p:cNvPicPr>
            <a:picLocks noChangeAspect="1"/>
          </p:cNvPicPr>
          <p:nvPr/>
        </p:nvPicPr>
        <p:blipFill>
          <a:blip r:embed="rId2"/>
          <a:stretch>
            <a:fillRect/>
          </a:stretch>
        </p:blipFill>
        <p:spPr>
          <a:xfrm>
            <a:off x="2420872" y="0"/>
            <a:ext cx="9140956" cy="6858000"/>
          </a:xfrm>
          <a:prstGeom prst="rect">
            <a:avLst/>
          </a:prstGeom>
        </p:spPr>
      </p:pic>
    </p:spTree>
    <p:extLst>
      <p:ext uri="{BB962C8B-B14F-4D97-AF65-F5344CB8AC3E}">
        <p14:creationId xmlns:p14="http://schemas.microsoft.com/office/powerpoint/2010/main" val="1346372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0" y="0"/>
            <a:ext cx="5111750" cy="590550"/>
          </a:xfrm>
        </p:spPr>
        <p:txBody>
          <a:bodyPr/>
          <a:lstStyle/>
          <a:p>
            <a:r>
              <a:rPr lang="en-US" dirty="0"/>
              <a:t>Class Diagram</a:t>
            </a:r>
          </a:p>
        </p:txBody>
      </p:sp>
      <p:sp>
        <p:nvSpPr>
          <p:cNvPr id="6" name="Slide Number Placeholder 5">
            <a:extLst>
              <a:ext uri="{FF2B5EF4-FFF2-40B4-BE49-F238E27FC236}">
                <a16:creationId xmlns:a16="http://schemas.microsoft.com/office/drawing/2014/main" id="{BAEFF51B-0E28-4171-AE7C-A31AAB42BC73}"/>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11</a:t>
            </a:fld>
            <a:endParaRPr lang="en-US" dirty="0"/>
          </a:p>
        </p:txBody>
      </p:sp>
      <p:pic>
        <p:nvPicPr>
          <p:cNvPr id="4" name="Picture 3">
            <a:extLst>
              <a:ext uri="{FF2B5EF4-FFF2-40B4-BE49-F238E27FC236}">
                <a16:creationId xmlns:a16="http://schemas.microsoft.com/office/drawing/2014/main" id="{5F6FDC2C-AFE0-FD7B-4624-090FB14A9A33}"/>
              </a:ext>
            </a:extLst>
          </p:cNvPr>
          <p:cNvPicPr>
            <a:picLocks noChangeAspect="1"/>
          </p:cNvPicPr>
          <p:nvPr/>
        </p:nvPicPr>
        <p:blipFill>
          <a:blip r:embed="rId2"/>
          <a:stretch>
            <a:fillRect/>
          </a:stretch>
        </p:blipFill>
        <p:spPr>
          <a:xfrm>
            <a:off x="3514725" y="590550"/>
            <a:ext cx="8496300" cy="4581525"/>
          </a:xfrm>
          <a:prstGeom prst="rect">
            <a:avLst/>
          </a:prstGeom>
        </p:spPr>
      </p:pic>
    </p:spTree>
    <p:extLst>
      <p:ext uri="{BB962C8B-B14F-4D97-AF65-F5344CB8AC3E}">
        <p14:creationId xmlns:p14="http://schemas.microsoft.com/office/powerpoint/2010/main" val="920173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63F0F-B455-F6F8-E9EF-E2DE7270BFF1}"/>
              </a:ext>
            </a:extLst>
          </p:cNvPr>
          <p:cNvSpPr>
            <a:spLocks noGrp="1"/>
          </p:cNvSpPr>
          <p:nvPr>
            <p:ph type="title"/>
          </p:nvPr>
        </p:nvSpPr>
        <p:spPr/>
        <p:txBody>
          <a:bodyPr/>
          <a:lstStyle/>
          <a:p>
            <a:r>
              <a:rPr lang="en-IN" dirty="0"/>
              <a:t>FEASIBILITY STUDY</a:t>
            </a:r>
          </a:p>
        </p:txBody>
      </p:sp>
      <p:sp>
        <p:nvSpPr>
          <p:cNvPr id="3" name="Text Placeholder 2">
            <a:extLst>
              <a:ext uri="{FF2B5EF4-FFF2-40B4-BE49-F238E27FC236}">
                <a16:creationId xmlns:a16="http://schemas.microsoft.com/office/drawing/2014/main" id="{D3745091-F8CE-6BD8-34FF-031A2AE80F6B}"/>
              </a:ext>
            </a:extLst>
          </p:cNvPr>
          <p:cNvSpPr>
            <a:spLocks noGrp="1"/>
          </p:cNvSpPr>
          <p:nvPr>
            <p:ph type="body" idx="1"/>
          </p:nvPr>
        </p:nvSpPr>
        <p:spPr>
          <a:xfrm>
            <a:off x="1258163" y="3109008"/>
            <a:ext cx="3124093" cy="823912"/>
          </a:xfrm>
        </p:spPr>
        <p:txBody>
          <a:bodyPr/>
          <a:lstStyle/>
          <a:p>
            <a:r>
              <a:rPr lang="en-IN" sz="1600" dirty="0"/>
              <a:t>Technical</a:t>
            </a:r>
          </a:p>
          <a:p>
            <a:r>
              <a:rPr lang="en-IN" sz="1600" dirty="0"/>
              <a:t> Feasibility</a:t>
            </a:r>
          </a:p>
        </p:txBody>
      </p:sp>
      <p:sp>
        <p:nvSpPr>
          <p:cNvPr id="4" name="Text Placeholder 3">
            <a:extLst>
              <a:ext uri="{FF2B5EF4-FFF2-40B4-BE49-F238E27FC236}">
                <a16:creationId xmlns:a16="http://schemas.microsoft.com/office/drawing/2014/main" id="{30DECA72-D8CB-EEB2-9753-681A8C02939B}"/>
              </a:ext>
            </a:extLst>
          </p:cNvPr>
          <p:cNvSpPr>
            <a:spLocks noGrp="1"/>
          </p:cNvSpPr>
          <p:nvPr>
            <p:ph type="body" idx="15"/>
          </p:nvPr>
        </p:nvSpPr>
        <p:spPr>
          <a:xfrm>
            <a:off x="4526261" y="3109008"/>
            <a:ext cx="3124093" cy="823912"/>
          </a:xfrm>
        </p:spPr>
        <p:txBody>
          <a:bodyPr/>
          <a:lstStyle/>
          <a:p>
            <a:r>
              <a:rPr lang="en-IN" sz="1600" dirty="0"/>
              <a:t>Economic</a:t>
            </a:r>
          </a:p>
          <a:p>
            <a:r>
              <a:rPr lang="en-IN" sz="1600" dirty="0"/>
              <a:t> Feasibility</a:t>
            </a:r>
          </a:p>
        </p:txBody>
      </p:sp>
      <p:sp>
        <p:nvSpPr>
          <p:cNvPr id="5" name="Text Placeholder 4">
            <a:extLst>
              <a:ext uri="{FF2B5EF4-FFF2-40B4-BE49-F238E27FC236}">
                <a16:creationId xmlns:a16="http://schemas.microsoft.com/office/drawing/2014/main" id="{C57E7EC6-6C80-641B-2719-2E25CB9033AB}"/>
              </a:ext>
            </a:extLst>
          </p:cNvPr>
          <p:cNvSpPr>
            <a:spLocks noGrp="1"/>
          </p:cNvSpPr>
          <p:nvPr>
            <p:ph type="body" idx="16"/>
          </p:nvPr>
        </p:nvSpPr>
        <p:spPr>
          <a:xfrm>
            <a:off x="8110037" y="3017044"/>
            <a:ext cx="2780437" cy="823912"/>
          </a:xfrm>
        </p:spPr>
        <p:txBody>
          <a:bodyPr/>
          <a:lstStyle/>
          <a:p>
            <a:r>
              <a:rPr lang="en-IN" sz="1600" dirty="0"/>
              <a:t>Operational</a:t>
            </a:r>
          </a:p>
          <a:p>
            <a:r>
              <a:rPr lang="en-IN" sz="1600" dirty="0"/>
              <a:t> Feasibility</a:t>
            </a:r>
          </a:p>
        </p:txBody>
      </p:sp>
      <p:sp>
        <p:nvSpPr>
          <p:cNvPr id="12" name="Date Placeholder 11">
            <a:extLst>
              <a:ext uri="{FF2B5EF4-FFF2-40B4-BE49-F238E27FC236}">
                <a16:creationId xmlns:a16="http://schemas.microsoft.com/office/drawing/2014/main" id="{3632A1FC-15FC-D075-1CF1-A711C5B0CDE8}"/>
              </a:ext>
            </a:extLst>
          </p:cNvPr>
          <p:cNvSpPr>
            <a:spLocks noGrp="1"/>
          </p:cNvSpPr>
          <p:nvPr>
            <p:ph type="dt" sz="half" idx="10"/>
          </p:nvPr>
        </p:nvSpPr>
        <p:spPr/>
        <p:txBody>
          <a:bodyPr/>
          <a:lstStyle/>
          <a:p>
            <a:r>
              <a:rPr lang="en-US"/>
              <a:t>20XX</a:t>
            </a:r>
            <a:endParaRPr lang="en-US" dirty="0"/>
          </a:p>
        </p:txBody>
      </p:sp>
      <p:sp>
        <p:nvSpPr>
          <p:cNvPr id="13" name="Footer Placeholder 12">
            <a:extLst>
              <a:ext uri="{FF2B5EF4-FFF2-40B4-BE49-F238E27FC236}">
                <a16:creationId xmlns:a16="http://schemas.microsoft.com/office/drawing/2014/main" id="{49A5FD62-FCC7-781C-EE22-65CE01FA76B9}"/>
              </a:ext>
            </a:extLst>
          </p:cNvPr>
          <p:cNvSpPr>
            <a:spLocks noGrp="1"/>
          </p:cNvSpPr>
          <p:nvPr>
            <p:ph type="ftr" sz="quarter" idx="11"/>
          </p:nvPr>
        </p:nvSpPr>
        <p:spPr/>
        <p:txBody>
          <a:bodyPr/>
          <a:lstStyle/>
          <a:p>
            <a:r>
              <a:rPr lang="en-US"/>
              <a:t>Pitch Deck</a:t>
            </a:r>
            <a:endParaRPr lang="en-US" dirty="0"/>
          </a:p>
        </p:txBody>
      </p:sp>
      <p:sp>
        <p:nvSpPr>
          <p:cNvPr id="14" name="Slide Number Placeholder 13">
            <a:extLst>
              <a:ext uri="{FF2B5EF4-FFF2-40B4-BE49-F238E27FC236}">
                <a16:creationId xmlns:a16="http://schemas.microsoft.com/office/drawing/2014/main" id="{CD2B1D58-FD12-71A2-A0B5-71ED2F3C0EFF}"/>
              </a:ext>
            </a:extLst>
          </p:cNvPr>
          <p:cNvSpPr>
            <a:spLocks noGrp="1"/>
          </p:cNvSpPr>
          <p:nvPr>
            <p:ph type="sldNum" sz="quarter" idx="12"/>
          </p:nvPr>
        </p:nvSpPr>
        <p:spPr/>
        <p:txBody>
          <a:bodyPr/>
          <a:lstStyle/>
          <a:p>
            <a:fld id="{B5CEABB6-07DC-46E8-9B57-56EC44A396E5}" type="slidenum">
              <a:rPr lang="en-US" smtClean="0"/>
              <a:t>12</a:t>
            </a:fld>
            <a:endParaRPr lang="en-US" dirty="0"/>
          </a:p>
        </p:txBody>
      </p:sp>
    </p:spTree>
    <p:extLst>
      <p:ext uri="{BB962C8B-B14F-4D97-AF65-F5344CB8AC3E}">
        <p14:creationId xmlns:p14="http://schemas.microsoft.com/office/powerpoint/2010/main" val="29739456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526653"/>
            <a:ext cx="8421688" cy="1325563"/>
          </a:xfrm>
        </p:spPr>
        <p:txBody>
          <a:bodyPr/>
          <a:lstStyle/>
          <a:p>
            <a:r>
              <a:rPr lang="en-US" dirty="0"/>
              <a:t>FUTURE ENHANCEMENT</a:t>
            </a:r>
          </a:p>
        </p:txBody>
      </p:sp>
      <p:sp>
        <p:nvSpPr>
          <p:cNvPr id="4" name="Text Placeholder 3">
            <a:extLst>
              <a:ext uri="{FF2B5EF4-FFF2-40B4-BE49-F238E27FC236}">
                <a16:creationId xmlns:a16="http://schemas.microsoft.com/office/drawing/2014/main" id="{A112B089-A8F9-45B1-BE6E-EAC10163F082}"/>
              </a:ext>
            </a:extLst>
          </p:cNvPr>
          <p:cNvSpPr>
            <a:spLocks noGrp="1"/>
          </p:cNvSpPr>
          <p:nvPr>
            <p:ph type="body" idx="1"/>
          </p:nvPr>
        </p:nvSpPr>
        <p:spPr>
          <a:xfrm>
            <a:off x="1243104" y="2776936"/>
            <a:ext cx="2882475" cy="823912"/>
          </a:xfrm>
        </p:spPr>
        <p:txBody>
          <a:bodyPr/>
          <a:lstStyle/>
          <a:p>
            <a:r>
              <a:rPr lang="en-IN" dirty="0"/>
              <a:t>Dynamic Profile Updates</a:t>
            </a:r>
            <a:endParaRPr lang="en-US" dirty="0"/>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1243104" y="3834606"/>
            <a:ext cx="2882475" cy="1997867"/>
          </a:xfrm>
        </p:spPr>
        <p:txBody>
          <a:bodyPr vert="horz" lIns="91440" tIns="45720" rIns="91440" bIns="45720" rtlCol="0" anchor="t">
            <a:normAutofit/>
          </a:bodyPr>
          <a:lstStyle/>
          <a:p>
            <a:r>
              <a:rPr lang="en-US" dirty="0"/>
              <a:t>Profiles could automatically</a:t>
            </a:r>
          </a:p>
          <a:p>
            <a:r>
              <a:rPr lang="en-US" dirty="0"/>
              <a:t> update based on real-time</a:t>
            </a:r>
          </a:p>
          <a:p>
            <a:r>
              <a:rPr lang="en-US" dirty="0"/>
              <a:t> data and user interactions.</a:t>
            </a:r>
            <a:endParaRPr lang="en-US" noProof="1"/>
          </a:p>
        </p:txBody>
      </p:sp>
      <p:sp>
        <p:nvSpPr>
          <p:cNvPr id="6" name="Text Placeholder 5">
            <a:extLst>
              <a:ext uri="{FF2B5EF4-FFF2-40B4-BE49-F238E27FC236}">
                <a16:creationId xmlns:a16="http://schemas.microsoft.com/office/drawing/2014/main" id="{0FE22F9B-4BF8-41DC-8F1C-836B546E59AD}"/>
              </a:ext>
            </a:extLst>
          </p:cNvPr>
          <p:cNvSpPr>
            <a:spLocks noGrp="1"/>
          </p:cNvSpPr>
          <p:nvPr>
            <p:ph type="body" sz="quarter" idx="3"/>
          </p:nvPr>
        </p:nvSpPr>
        <p:spPr>
          <a:xfrm>
            <a:off x="7371815" y="2776936"/>
            <a:ext cx="2896671" cy="823912"/>
          </a:xfrm>
        </p:spPr>
        <p:txBody>
          <a:bodyPr/>
          <a:lstStyle/>
          <a:p>
            <a:r>
              <a:rPr lang="en-IN" dirty="0"/>
              <a:t>AI-Driven Profile Recommendations:</a:t>
            </a:r>
            <a:endParaRPr lang="en-US" dirty="0"/>
          </a:p>
        </p:txBody>
      </p:sp>
      <p:sp>
        <p:nvSpPr>
          <p:cNvPr id="3" name="Text Placeholder 2">
            <a:extLst>
              <a:ext uri="{FF2B5EF4-FFF2-40B4-BE49-F238E27FC236}">
                <a16:creationId xmlns:a16="http://schemas.microsoft.com/office/drawing/2014/main" id="{D5E1C399-8F48-44F5-9461-3C89866D4CE1}"/>
              </a:ext>
            </a:extLst>
          </p:cNvPr>
          <p:cNvSpPr>
            <a:spLocks noGrp="1"/>
          </p:cNvSpPr>
          <p:nvPr>
            <p:ph sz="quarter" idx="4"/>
          </p:nvPr>
        </p:nvSpPr>
        <p:spPr>
          <a:xfrm>
            <a:off x="7590890" y="3834606"/>
            <a:ext cx="2896671" cy="1997867"/>
          </a:xfrm>
        </p:spPr>
        <p:txBody>
          <a:bodyPr/>
          <a:lstStyle/>
          <a:p>
            <a:r>
              <a:rPr lang="en-US" dirty="0"/>
              <a:t>Systems could suggest a profile</a:t>
            </a:r>
          </a:p>
          <a:p>
            <a:r>
              <a:rPr lang="en-US" dirty="0"/>
              <a:t> updates or new information</a:t>
            </a:r>
          </a:p>
          <a:p>
            <a:r>
              <a:rPr lang="en-US" dirty="0"/>
              <a:t> based on user behavior and</a:t>
            </a:r>
          </a:p>
          <a:p>
            <a:r>
              <a:rPr lang="en-US" dirty="0"/>
              <a:t> preferences.</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13</a:t>
            </a:fld>
            <a:endParaRPr lang="en-US" dirty="0"/>
          </a:p>
        </p:txBody>
      </p:sp>
    </p:spTree>
    <p:extLst>
      <p:ext uri="{BB962C8B-B14F-4D97-AF65-F5344CB8AC3E}">
        <p14:creationId xmlns:p14="http://schemas.microsoft.com/office/powerpoint/2010/main" val="2121178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E7A11-42C6-05EB-672A-5FFD934CD8D1}"/>
              </a:ext>
            </a:extLst>
          </p:cNvPr>
          <p:cNvSpPr>
            <a:spLocks noGrp="1"/>
          </p:cNvSpPr>
          <p:nvPr>
            <p:ph type="title"/>
          </p:nvPr>
        </p:nvSpPr>
        <p:spPr/>
        <p:txBody>
          <a:bodyPr/>
          <a:lstStyle/>
          <a:p>
            <a:r>
              <a:rPr lang="en-US" dirty="0"/>
              <a:t>conclusion</a:t>
            </a:r>
            <a:endParaRPr lang="en-IN" dirty="0"/>
          </a:p>
        </p:txBody>
      </p:sp>
      <p:sp>
        <p:nvSpPr>
          <p:cNvPr id="3" name="Text Placeholder 2">
            <a:extLst>
              <a:ext uri="{FF2B5EF4-FFF2-40B4-BE49-F238E27FC236}">
                <a16:creationId xmlns:a16="http://schemas.microsoft.com/office/drawing/2014/main" id="{A366F644-A678-A79F-815A-F80AFB2C6388}"/>
              </a:ext>
            </a:extLst>
          </p:cNvPr>
          <p:cNvSpPr>
            <a:spLocks noGrp="1"/>
          </p:cNvSpPr>
          <p:nvPr>
            <p:ph type="body" idx="1"/>
          </p:nvPr>
        </p:nvSpPr>
        <p:spPr>
          <a:xfrm>
            <a:off x="228600" y="2952750"/>
            <a:ext cx="8229600" cy="2233612"/>
          </a:xfrm>
        </p:spPr>
        <p:txBody>
          <a:bodyPr>
            <a:normAutofit/>
          </a:bodyPr>
          <a:lstStyle/>
          <a:p>
            <a:r>
              <a:rPr lang="en-US" sz="2000" dirty="0"/>
              <a:t>This project introduces a comprehensive </a:t>
            </a:r>
            <a:r>
              <a:rPr lang="en-US" sz="2000" b="1" dirty="0"/>
              <a:t>Profile Management System</a:t>
            </a:r>
            <a:r>
              <a:rPr lang="en-US" sz="2000" dirty="0"/>
              <a:t> designed to streamline the creation, management, and optimization of user profiles across multiple platforms. The system will empower users to effortlessly construct and maintain consistent profiles while leveraging advanced analytics to identify areas for improvement.</a:t>
            </a:r>
            <a:endParaRPr lang="en-IN" sz="2000" dirty="0"/>
          </a:p>
        </p:txBody>
      </p:sp>
      <p:sp>
        <p:nvSpPr>
          <p:cNvPr id="4" name="Date Placeholder 3">
            <a:extLst>
              <a:ext uri="{FF2B5EF4-FFF2-40B4-BE49-F238E27FC236}">
                <a16:creationId xmlns:a16="http://schemas.microsoft.com/office/drawing/2014/main" id="{3367AFFE-668A-06C1-B951-F3B349D2E208}"/>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8254980D-F512-18E0-224C-CD2FC082EC0B}"/>
              </a:ext>
            </a:extLst>
          </p:cNvPr>
          <p:cNvSpPr>
            <a:spLocks noGrp="1"/>
          </p:cNvSpPr>
          <p:nvPr>
            <p:ph type="ftr" sz="quarter" idx="11"/>
          </p:nvPr>
        </p:nvSpPr>
        <p:spPr/>
        <p:txBody>
          <a:bodyPr/>
          <a:lstStyle/>
          <a:p>
            <a:r>
              <a:rPr lang="en-US"/>
              <a:t>Pitch Deck</a:t>
            </a:r>
            <a:endParaRPr lang="en-US" dirty="0"/>
          </a:p>
        </p:txBody>
      </p:sp>
      <p:sp>
        <p:nvSpPr>
          <p:cNvPr id="6" name="Slide Number Placeholder 5">
            <a:extLst>
              <a:ext uri="{FF2B5EF4-FFF2-40B4-BE49-F238E27FC236}">
                <a16:creationId xmlns:a16="http://schemas.microsoft.com/office/drawing/2014/main" id="{6E523EE0-3F78-8587-67CE-7B0AAB691E39}"/>
              </a:ext>
            </a:extLst>
          </p:cNvPr>
          <p:cNvSpPr>
            <a:spLocks noGrp="1"/>
          </p:cNvSpPr>
          <p:nvPr>
            <p:ph type="sldNum" sz="quarter" idx="12"/>
          </p:nvPr>
        </p:nvSpPr>
        <p:spPr/>
        <p:txBody>
          <a:bodyPr/>
          <a:lstStyle/>
          <a:p>
            <a:fld id="{B5CEABB6-07DC-46E8-9B57-56EC44A396E5}" type="slidenum">
              <a:rPr lang="en-US" smtClean="0"/>
              <a:t>14</a:t>
            </a:fld>
            <a:endParaRPr lang="en-US" dirty="0"/>
          </a:p>
        </p:txBody>
      </p:sp>
    </p:spTree>
    <p:extLst>
      <p:ext uri="{BB962C8B-B14F-4D97-AF65-F5344CB8AC3E}">
        <p14:creationId xmlns:p14="http://schemas.microsoft.com/office/powerpoint/2010/main" val="24739683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3255585" y="842288"/>
            <a:ext cx="7211028" cy="2586712"/>
          </a:xfrm>
        </p:spPr>
        <p:txBody>
          <a:bodyPr/>
          <a:lstStyle/>
          <a:p>
            <a:r>
              <a:rPr lang="en-US" sz="7200" b="1" dirty="0"/>
              <a:t>THANK YOU</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15</a:t>
            </a:fld>
            <a:endParaRPr lang="en-US" dirty="0"/>
          </a:p>
        </p:txBody>
      </p:sp>
    </p:spTree>
    <p:extLst>
      <p:ext uri="{BB962C8B-B14F-4D97-AF65-F5344CB8AC3E}">
        <p14:creationId xmlns:p14="http://schemas.microsoft.com/office/powerpoint/2010/main" val="243649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5865215" y="724246"/>
            <a:ext cx="5431971" cy="846301"/>
          </a:xfrm>
        </p:spPr>
        <p:txBody>
          <a:bodyPr/>
          <a:lstStyle/>
          <a:p>
            <a:r>
              <a:rPr lang="en-US" dirty="0"/>
              <a:t>INDEX</a:t>
            </a:r>
          </a:p>
        </p:txBody>
      </p:sp>
      <p:sp>
        <p:nvSpPr>
          <p:cNvPr id="6" name="Text Placeholder 5">
            <a:extLst>
              <a:ext uri="{FF2B5EF4-FFF2-40B4-BE49-F238E27FC236}">
                <a16:creationId xmlns:a16="http://schemas.microsoft.com/office/drawing/2014/main" id="{7640DF9D-0C9E-4C5D-9635-6B4DE10CCEE5}"/>
              </a:ext>
            </a:extLst>
          </p:cNvPr>
          <p:cNvSpPr>
            <a:spLocks noGrp="1"/>
          </p:cNvSpPr>
          <p:nvPr>
            <p:ph type="body" sz="quarter" idx="13"/>
          </p:nvPr>
        </p:nvSpPr>
        <p:spPr>
          <a:xfrm>
            <a:off x="5863982" y="1509530"/>
            <a:ext cx="5433204" cy="4624224"/>
          </a:xfrm>
        </p:spPr>
        <p:txBody>
          <a:bodyPr vert="horz" lIns="91440" tIns="45720" rIns="91440" bIns="45720" rtlCol="0" anchor="t">
            <a:noAutofit/>
          </a:bodyPr>
          <a:lstStyle/>
          <a:p>
            <a:pPr marL="457200" indent="-457200">
              <a:buFont typeface="+mj-lt"/>
              <a:buAutoNum type="arabicPeriod"/>
            </a:pPr>
            <a:r>
              <a:rPr lang="en-US" noProof="1"/>
              <a:t>Introduction.</a:t>
            </a:r>
          </a:p>
          <a:p>
            <a:pPr marL="457200" indent="-457200">
              <a:buFont typeface="+mj-lt"/>
              <a:buAutoNum type="arabicPeriod"/>
            </a:pPr>
            <a:r>
              <a:rPr lang="en-US" noProof="1"/>
              <a:t>OBJECTIVE.</a:t>
            </a:r>
          </a:p>
          <a:p>
            <a:pPr marL="457200" indent="-457200">
              <a:buFont typeface="+mj-lt"/>
              <a:buAutoNum type="arabicPeriod"/>
            </a:pPr>
            <a:r>
              <a:rPr lang="en-US" noProof="1"/>
              <a:t>SCOPE.</a:t>
            </a:r>
          </a:p>
          <a:p>
            <a:pPr marL="457200" indent="-457200">
              <a:buFont typeface="+mj-lt"/>
              <a:buAutoNum type="arabicPeriod"/>
            </a:pPr>
            <a:r>
              <a:rPr lang="en-US" noProof="1"/>
              <a:t>EXCISTING SYSTEM.</a:t>
            </a:r>
          </a:p>
          <a:p>
            <a:pPr marL="457200" indent="-457200">
              <a:buFont typeface="+mj-lt"/>
              <a:buAutoNum type="arabicPeriod"/>
            </a:pPr>
            <a:r>
              <a:rPr lang="en-US" noProof="1"/>
              <a:t>PROPOSED SYSTEM.</a:t>
            </a:r>
          </a:p>
          <a:p>
            <a:pPr marL="457200" indent="-457200">
              <a:buFont typeface="+mj-lt"/>
              <a:buAutoNum type="arabicPeriod"/>
            </a:pPr>
            <a:r>
              <a:rPr lang="en-US" noProof="1"/>
              <a:t>REQUIREMENTS.</a:t>
            </a:r>
          </a:p>
          <a:p>
            <a:pPr marL="457200" indent="-457200">
              <a:buFont typeface="+mj-lt"/>
              <a:buAutoNum type="arabicPeriod"/>
            </a:pPr>
            <a:r>
              <a:rPr lang="en-US" noProof="1"/>
              <a:t>DIAGRAMS.</a:t>
            </a:r>
          </a:p>
          <a:p>
            <a:pPr marL="457200" indent="-457200">
              <a:buFont typeface="+mj-lt"/>
              <a:buAutoNum type="arabicPeriod"/>
            </a:pPr>
            <a:r>
              <a:rPr lang="en-US" noProof="1"/>
              <a:t>FEASIBILITY STUDY.</a:t>
            </a:r>
          </a:p>
          <a:p>
            <a:pPr marL="457200" indent="-457200">
              <a:buFont typeface="+mj-lt"/>
              <a:buAutoNum type="arabicPeriod"/>
            </a:pPr>
            <a:r>
              <a:rPr lang="en-US" noProof="1"/>
              <a:t>FUTURE ENHANCEMENT.</a:t>
            </a:r>
          </a:p>
          <a:p>
            <a:pPr marL="457200" indent="-457200">
              <a:buFont typeface="+mj-lt"/>
              <a:buAutoNum type="arabicPeriod"/>
            </a:pPr>
            <a:r>
              <a:rPr lang="en-US" noProof="1"/>
              <a:t>CONCLUSION.</a:t>
            </a:r>
          </a:p>
          <a:p>
            <a:pPr marL="457200" indent="-457200">
              <a:buFont typeface="+mj-lt"/>
              <a:buAutoNum type="arabicPeriod"/>
            </a:pPr>
            <a:endParaRPr lang="en-US" noProof="1"/>
          </a:p>
          <a:p>
            <a:pPr marL="457200" indent="-457200">
              <a:buFont typeface="+mj-lt"/>
              <a:buAutoNum type="arabicPeriod"/>
            </a:pPr>
            <a:endParaRPr lang="en-US" noProof="1"/>
          </a:p>
        </p:txBody>
      </p:sp>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6" y="6356350"/>
            <a:ext cx="653143" cy="365125"/>
          </a:xfrm>
        </p:spPr>
        <p:txBody>
          <a:bodyPr/>
          <a:lstStyle/>
          <a:p>
            <a:fld id="{19B51A1E-902D-48AF-9020-955120F399B6}" type="slidenum">
              <a:rPr lang="en-US" smtClean="0"/>
              <a:pPr/>
              <a:t>2</a:t>
            </a:fld>
            <a:endParaRPr lang="en-US" dirty="0"/>
          </a:p>
        </p:txBody>
      </p:sp>
    </p:spTree>
    <p:extLst>
      <p:ext uri="{BB962C8B-B14F-4D97-AF65-F5344CB8AC3E}">
        <p14:creationId xmlns:p14="http://schemas.microsoft.com/office/powerpoint/2010/main" val="2069393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874273" y="571193"/>
            <a:ext cx="3179507" cy="707001"/>
          </a:xfrm>
        </p:spPr>
        <p:txBody>
          <a:bodyPr/>
          <a:lstStyle/>
          <a:p>
            <a:r>
              <a:rPr lang="en-US" dirty="0"/>
              <a:t>INTRODUCTION</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US" smtClean="0"/>
              <a:pPr/>
              <a:t>3</a:t>
            </a:fld>
            <a:endParaRPr lang="en-US" dirty="0"/>
          </a:p>
        </p:txBody>
      </p:sp>
      <p:sp>
        <p:nvSpPr>
          <p:cNvPr id="5" name="Rectangle 1">
            <a:extLst>
              <a:ext uri="{FF2B5EF4-FFF2-40B4-BE49-F238E27FC236}">
                <a16:creationId xmlns:a16="http://schemas.microsoft.com/office/drawing/2014/main" id="{03CC1779-EE32-D10D-4115-A264D6A7D35E}"/>
              </a:ext>
            </a:extLst>
          </p:cNvPr>
          <p:cNvSpPr>
            <a:spLocks noGrp="1" noChangeArrowheads="1"/>
          </p:cNvSpPr>
          <p:nvPr>
            <p:ph idx="1"/>
          </p:nvPr>
        </p:nvSpPr>
        <p:spPr bwMode="auto">
          <a:xfrm>
            <a:off x="399130" y="1669539"/>
            <a:ext cx="7227938"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chemeClr val="tx1"/>
                </a:solidFill>
                <a:effectLst/>
              </a:rPr>
              <a:t>This project includes the "Profile Generator" web application, which assists users in creating optimized online profiles for various platforms. </a:t>
            </a:r>
          </a:p>
          <a:p>
            <a:pPr marR="0" lvl="0" algn="l" defTabSz="914400" rtl="0" eaLnBrk="0" fontAlgn="base" latinLnBrk="0" hangingPunct="0">
              <a:lnSpc>
                <a:spcPct val="100000"/>
              </a:lnSpc>
              <a:spcBef>
                <a:spcPct val="0"/>
              </a:spcBef>
              <a:spcAft>
                <a:spcPct val="0"/>
              </a:spcAft>
              <a:buClrTx/>
              <a:buSzTx/>
              <a:tabLst/>
            </a:pPr>
            <a:endParaRPr lang="en-US" altLang="en-US" sz="2000" dirty="0">
              <a:solidFill>
                <a:schemeClr val="tx1"/>
              </a:solidFill>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chemeClr val="tx1"/>
                </a:solidFill>
                <a:effectLst/>
              </a:rPr>
              <a:t>Users can create profiles for job search websites (LinkedIn, Indeed), social networking platforms (Instagram, Facebook)</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lang="en-US" altLang="en-US" sz="2000" dirty="0">
              <a:solidFill>
                <a:schemeClr val="tx1"/>
              </a:solidFill>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chemeClr val="tx1"/>
                </a:solidFill>
                <a:effectLst/>
              </a:rPr>
              <a:t>The website analyzes the user's data, recommends enhancements based on current trends and platform particulars, and creates professional profiles.</a:t>
            </a:r>
          </a:p>
        </p:txBody>
      </p:sp>
    </p:spTree>
    <p:extLst>
      <p:ext uri="{BB962C8B-B14F-4D97-AF65-F5344CB8AC3E}">
        <p14:creationId xmlns:p14="http://schemas.microsoft.com/office/powerpoint/2010/main" val="2243494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C7F62-CE8B-88CB-99FE-66D2A52CFECC}"/>
              </a:ext>
            </a:extLst>
          </p:cNvPr>
          <p:cNvSpPr>
            <a:spLocks noGrp="1"/>
          </p:cNvSpPr>
          <p:nvPr>
            <p:ph type="title"/>
          </p:nvPr>
        </p:nvSpPr>
        <p:spPr>
          <a:xfrm>
            <a:off x="2795775" y="848932"/>
            <a:ext cx="3713180" cy="841332"/>
          </a:xfrm>
        </p:spPr>
        <p:txBody>
          <a:bodyPr>
            <a:normAutofit/>
          </a:bodyPr>
          <a:lstStyle/>
          <a:p>
            <a:r>
              <a:rPr lang="en-IN" sz="3200" dirty="0"/>
              <a:t>OBJECTIVES:</a:t>
            </a:r>
          </a:p>
        </p:txBody>
      </p:sp>
      <p:sp>
        <p:nvSpPr>
          <p:cNvPr id="13" name="Slide Number Placeholder 12">
            <a:extLst>
              <a:ext uri="{FF2B5EF4-FFF2-40B4-BE49-F238E27FC236}">
                <a16:creationId xmlns:a16="http://schemas.microsoft.com/office/drawing/2014/main" id="{FE0736AC-9A5B-C99F-063D-D02B8EDC1EED}"/>
              </a:ext>
            </a:extLst>
          </p:cNvPr>
          <p:cNvSpPr>
            <a:spLocks noGrp="1"/>
          </p:cNvSpPr>
          <p:nvPr>
            <p:ph type="sldNum" sz="quarter" idx="22"/>
          </p:nvPr>
        </p:nvSpPr>
        <p:spPr/>
        <p:txBody>
          <a:bodyPr/>
          <a:lstStyle/>
          <a:p>
            <a:fld id="{B5CEABB6-07DC-46E8-9B57-56EC44A396E5}" type="slidenum">
              <a:rPr lang="en-US" sz="800" smtClean="0"/>
              <a:pPr/>
              <a:t>4</a:t>
            </a:fld>
            <a:endParaRPr lang="en-US" sz="800" dirty="0"/>
          </a:p>
        </p:txBody>
      </p:sp>
      <p:sp>
        <p:nvSpPr>
          <p:cNvPr id="6" name="AutoShape 2">
            <a:extLst>
              <a:ext uri="{FF2B5EF4-FFF2-40B4-BE49-F238E27FC236}">
                <a16:creationId xmlns:a16="http://schemas.microsoft.com/office/drawing/2014/main" id="{FD85B9FB-427F-B061-BC8F-F64CAC9C8115}"/>
              </a:ext>
            </a:extLst>
          </p:cNvPr>
          <p:cNvSpPr/>
          <p:nvPr/>
        </p:nvSpPr>
        <p:spPr>
          <a:xfrm flipV="1">
            <a:off x="550605" y="3201541"/>
            <a:ext cx="10962969" cy="33272"/>
          </a:xfrm>
          <a:prstGeom prst="line">
            <a:avLst/>
          </a:prstGeom>
          <a:ln w="19050" cap="rnd">
            <a:solidFill>
              <a:srgbClr val="222222"/>
            </a:solidFill>
            <a:prstDash val="solid"/>
            <a:headEnd type="none" w="sm" len="sm"/>
            <a:tailEnd type="none" w="sm" len="sm"/>
          </a:ln>
        </p:spPr>
        <p:txBody>
          <a:bodyPr/>
          <a:lstStyle/>
          <a:p>
            <a:endParaRPr lang="en-IN" sz="1600"/>
          </a:p>
        </p:txBody>
      </p:sp>
      <p:grpSp>
        <p:nvGrpSpPr>
          <p:cNvPr id="7" name="Group 6">
            <a:extLst>
              <a:ext uri="{FF2B5EF4-FFF2-40B4-BE49-F238E27FC236}">
                <a16:creationId xmlns:a16="http://schemas.microsoft.com/office/drawing/2014/main" id="{4ACDAD1A-4767-269D-EA60-C1F7289BC047}"/>
              </a:ext>
            </a:extLst>
          </p:cNvPr>
          <p:cNvGrpSpPr/>
          <p:nvPr/>
        </p:nvGrpSpPr>
        <p:grpSpPr>
          <a:xfrm>
            <a:off x="405168" y="3080660"/>
            <a:ext cx="290874" cy="290874"/>
            <a:chOff x="0" y="0"/>
            <a:chExt cx="6350000" cy="6350000"/>
          </a:xfrm>
        </p:grpSpPr>
        <p:sp>
          <p:nvSpPr>
            <p:cNvPr id="26" name="Freeform 4">
              <a:extLst>
                <a:ext uri="{FF2B5EF4-FFF2-40B4-BE49-F238E27FC236}">
                  <a16:creationId xmlns:a16="http://schemas.microsoft.com/office/drawing/2014/main" id="{22DBDE8F-EBDC-15D9-B2BE-41774E34B4C4}"/>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222222"/>
            </a:solidFill>
          </p:spPr>
          <p:txBody>
            <a:bodyPr/>
            <a:lstStyle/>
            <a:p>
              <a:endParaRPr lang="en-IN" sz="1600"/>
            </a:p>
          </p:txBody>
        </p:sp>
      </p:grpSp>
      <p:grpSp>
        <p:nvGrpSpPr>
          <p:cNvPr id="8" name="Group 7">
            <a:extLst>
              <a:ext uri="{FF2B5EF4-FFF2-40B4-BE49-F238E27FC236}">
                <a16:creationId xmlns:a16="http://schemas.microsoft.com/office/drawing/2014/main" id="{A481251B-0F99-3696-87D4-7F5DFE27848D}"/>
              </a:ext>
            </a:extLst>
          </p:cNvPr>
          <p:cNvGrpSpPr/>
          <p:nvPr/>
        </p:nvGrpSpPr>
        <p:grpSpPr>
          <a:xfrm>
            <a:off x="3273503" y="3089376"/>
            <a:ext cx="290874" cy="290874"/>
            <a:chOff x="0" y="0"/>
            <a:chExt cx="6350000" cy="6350000"/>
          </a:xfrm>
        </p:grpSpPr>
        <p:sp>
          <p:nvSpPr>
            <p:cNvPr id="25" name="Freeform 6">
              <a:extLst>
                <a:ext uri="{FF2B5EF4-FFF2-40B4-BE49-F238E27FC236}">
                  <a16:creationId xmlns:a16="http://schemas.microsoft.com/office/drawing/2014/main" id="{E8CDE402-F945-8CEC-D3D6-2E098CBF5BF4}"/>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222222"/>
            </a:solidFill>
          </p:spPr>
          <p:txBody>
            <a:bodyPr/>
            <a:lstStyle/>
            <a:p>
              <a:endParaRPr lang="en-IN" sz="1600"/>
            </a:p>
          </p:txBody>
        </p:sp>
      </p:grpSp>
      <p:grpSp>
        <p:nvGrpSpPr>
          <p:cNvPr id="9" name="Group 8">
            <a:extLst>
              <a:ext uri="{FF2B5EF4-FFF2-40B4-BE49-F238E27FC236}">
                <a16:creationId xmlns:a16="http://schemas.microsoft.com/office/drawing/2014/main" id="{372E05DA-19B6-669E-053D-6C088597C36C}"/>
              </a:ext>
            </a:extLst>
          </p:cNvPr>
          <p:cNvGrpSpPr/>
          <p:nvPr/>
        </p:nvGrpSpPr>
        <p:grpSpPr>
          <a:xfrm>
            <a:off x="5789778" y="3089376"/>
            <a:ext cx="290874" cy="290874"/>
            <a:chOff x="0" y="0"/>
            <a:chExt cx="6350000" cy="6350000"/>
          </a:xfrm>
        </p:grpSpPr>
        <p:sp>
          <p:nvSpPr>
            <p:cNvPr id="24" name="Freeform 8">
              <a:extLst>
                <a:ext uri="{FF2B5EF4-FFF2-40B4-BE49-F238E27FC236}">
                  <a16:creationId xmlns:a16="http://schemas.microsoft.com/office/drawing/2014/main" id="{EA3C31B0-6E81-66C3-CA70-C4BAF1DFBC38}"/>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222222"/>
            </a:solidFill>
          </p:spPr>
          <p:txBody>
            <a:bodyPr/>
            <a:lstStyle/>
            <a:p>
              <a:endParaRPr lang="en-IN" sz="1600"/>
            </a:p>
          </p:txBody>
        </p:sp>
      </p:grpSp>
      <p:grpSp>
        <p:nvGrpSpPr>
          <p:cNvPr id="10" name="Group 9">
            <a:extLst>
              <a:ext uri="{FF2B5EF4-FFF2-40B4-BE49-F238E27FC236}">
                <a16:creationId xmlns:a16="http://schemas.microsoft.com/office/drawing/2014/main" id="{B6667F47-1087-63BD-1389-001E3B57F5D4}"/>
              </a:ext>
            </a:extLst>
          </p:cNvPr>
          <p:cNvGrpSpPr/>
          <p:nvPr/>
        </p:nvGrpSpPr>
        <p:grpSpPr>
          <a:xfrm>
            <a:off x="11370584" y="3059470"/>
            <a:ext cx="290874" cy="290874"/>
            <a:chOff x="0" y="0"/>
            <a:chExt cx="6350000" cy="6350000"/>
          </a:xfrm>
        </p:grpSpPr>
        <p:sp>
          <p:nvSpPr>
            <p:cNvPr id="23" name="Freeform 10">
              <a:extLst>
                <a:ext uri="{FF2B5EF4-FFF2-40B4-BE49-F238E27FC236}">
                  <a16:creationId xmlns:a16="http://schemas.microsoft.com/office/drawing/2014/main" id="{FB7428AC-3F64-879E-856D-CC40EFECCD8A}"/>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222222"/>
            </a:solidFill>
          </p:spPr>
          <p:txBody>
            <a:bodyPr/>
            <a:lstStyle/>
            <a:p>
              <a:endParaRPr lang="en-IN" sz="1600"/>
            </a:p>
          </p:txBody>
        </p:sp>
      </p:grpSp>
      <p:sp>
        <p:nvSpPr>
          <p:cNvPr id="14" name="TextBox 11">
            <a:extLst>
              <a:ext uri="{FF2B5EF4-FFF2-40B4-BE49-F238E27FC236}">
                <a16:creationId xmlns:a16="http://schemas.microsoft.com/office/drawing/2014/main" id="{4738EE0C-A9FF-2D72-FAB7-ABD453DDC686}"/>
              </a:ext>
            </a:extLst>
          </p:cNvPr>
          <p:cNvSpPr txBox="1"/>
          <p:nvPr/>
        </p:nvSpPr>
        <p:spPr>
          <a:xfrm>
            <a:off x="333832" y="2416939"/>
            <a:ext cx="2096952" cy="378245"/>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just">
              <a:lnSpc>
                <a:spcPts val="3107"/>
              </a:lnSpc>
            </a:pPr>
            <a:r>
              <a:rPr lang="en-IN" sz="2000" b="1" dirty="0"/>
              <a:t>Platform Choice</a:t>
            </a:r>
            <a:endParaRPr lang="en-US" sz="2000" b="1" spc="184" dirty="0">
              <a:solidFill>
                <a:srgbClr val="3A383D"/>
              </a:solidFill>
              <a:latin typeface="Inter Bold"/>
            </a:endParaRPr>
          </a:p>
        </p:txBody>
      </p:sp>
      <p:sp>
        <p:nvSpPr>
          <p:cNvPr id="15" name="TextBox 12">
            <a:extLst>
              <a:ext uri="{FF2B5EF4-FFF2-40B4-BE49-F238E27FC236}">
                <a16:creationId xmlns:a16="http://schemas.microsoft.com/office/drawing/2014/main" id="{C0945F8E-D341-0CEA-7EB1-85ACBD72F2F0}"/>
              </a:ext>
            </a:extLst>
          </p:cNvPr>
          <p:cNvSpPr txBox="1"/>
          <p:nvPr/>
        </p:nvSpPr>
        <p:spPr>
          <a:xfrm>
            <a:off x="2654479" y="2395807"/>
            <a:ext cx="2096953" cy="379399"/>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a:lnSpc>
                <a:spcPts val="3107"/>
              </a:lnSpc>
            </a:pPr>
            <a:r>
              <a:rPr lang="en-IN" sz="2000" b="1" dirty="0"/>
              <a:t>Data Collection</a:t>
            </a:r>
            <a:endParaRPr lang="en-US" sz="2000" b="1" spc="184" dirty="0">
              <a:solidFill>
                <a:srgbClr val="3A383D"/>
              </a:solidFill>
              <a:latin typeface="Inter Bold"/>
            </a:endParaRPr>
          </a:p>
        </p:txBody>
      </p:sp>
      <p:sp>
        <p:nvSpPr>
          <p:cNvPr id="16" name="TextBox 13">
            <a:extLst>
              <a:ext uri="{FF2B5EF4-FFF2-40B4-BE49-F238E27FC236}">
                <a16:creationId xmlns:a16="http://schemas.microsoft.com/office/drawing/2014/main" id="{323AE4D1-117C-DD51-0F23-F6C8312E4CEA}"/>
              </a:ext>
            </a:extLst>
          </p:cNvPr>
          <p:cNvSpPr txBox="1"/>
          <p:nvPr/>
        </p:nvSpPr>
        <p:spPr>
          <a:xfrm>
            <a:off x="4975127" y="2385976"/>
            <a:ext cx="2458064" cy="378245"/>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a:lnSpc>
                <a:spcPts val="3107"/>
              </a:lnSpc>
            </a:pPr>
            <a:r>
              <a:rPr lang="en-IN" sz="2000" b="1" dirty="0"/>
              <a:t>Profile Generation</a:t>
            </a:r>
            <a:endParaRPr lang="en-US" sz="2000" b="1" spc="184" dirty="0">
              <a:solidFill>
                <a:srgbClr val="3A383D"/>
              </a:solidFill>
              <a:latin typeface="Inter Bold"/>
            </a:endParaRPr>
          </a:p>
        </p:txBody>
      </p:sp>
      <p:sp>
        <p:nvSpPr>
          <p:cNvPr id="17" name="TextBox 14">
            <a:extLst>
              <a:ext uri="{FF2B5EF4-FFF2-40B4-BE49-F238E27FC236}">
                <a16:creationId xmlns:a16="http://schemas.microsoft.com/office/drawing/2014/main" id="{44A71F4F-AB0A-BE05-0030-98692592DA5D}"/>
              </a:ext>
            </a:extLst>
          </p:cNvPr>
          <p:cNvSpPr txBox="1"/>
          <p:nvPr/>
        </p:nvSpPr>
        <p:spPr>
          <a:xfrm>
            <a:off x="7587747" y="2416939"/>
            <a:ext cx="2272377" cy="378245"/>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a:lnSpc>
                <a:spcPts val="3107"/>
              </a:lnSpc>
            </a:pPr>
            <a:r>
              <a:rPr lang="en-IN" sz="2000" b="1" dirty="0"/>
              <a:t>Proficiency Score</a:t>
            </a:r>
            <a:endParaRPr lang="en-US" sz="2000" b="1" spc="184" dirty="0">
              <a:solidFill>
                <a:srgbClr val="3A383D"/>
              </a:solidFill>
              <a:latin typeface="Inter Bold"/>
            </a:endParaRPr>
          </a:p>
        </p:txBody>
      </p:sp>
      <p:sp>
        <p:nvSpPr>
          <p:cNvPr id="18" name="TextBox 15">
            <a:extLst>
              <a:ext uri="{FF2B5EF4-FFF2-40B4-BE49-F238E27FC236}">
                <a16:creationId xmlns:a16="http://schemas.microsoft.com/office/drawing/2014/main" id="{1AF43C2D-0458-7878-DACD-CCBA5DA40BC7}"/>
              </a:ext>
            </a:extLst>
          </p:cNvPr>
          <p:cNvSpPr txBox="1"/>
          <p:nvPr/>
        </p:nvSpPr>
        <p:spPr>
          <a:xfrm>
            <a:off x="2654479" y="3568772"/>
            <a:ext cx="2096953" cy="1598964"/>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219"/>
              </a:lnSpc>
            </a:pPr>
            <a:r>
              <a:rPr lang="en-US" dirty="0"/>
              <a:t>Display and collect specific information required by the selected platform</a:t>
            </a:r>
            <a:endParaRPr lang="en-US" dirty="0">
              <a:solidFill>
                <a:srgbClr val="000000"/>
              </a:solidFill>
              <a:latin typeface="Inter"/>
            </a:endParaRPr>
          </a:p>
        </p:txBody>
      </p:sp>
      <p:sp>
        <p:nvSpPr>
          <p:cNvPr id="19" name="TextBox 16">
            <a:extLst>
              <a:ext uri="{FF2B5EF4-FFF2-40B4-BE49-F238E27FC236}">
                <a16:creationId xmlns:a16="http://schemas.microsoft.com/office/drawing/2014/main" id="{03C856D8-E4D3-A092-62F3-8BA53792F2E6}"/>
              </a:ext>
            </a:extLst>
          </p:cNvPr>
          <p:cNvSpPr txBox="1"/>
          <p:nvPr/>
        </p:nvSpPr>
        <p:spPr>
          <a:xfrm>
            <a:off x="5120380" y="3562174"/>
            <a:ext cx="2096953" cy="159979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219"/>
              </a:lnSpc>
            </a:pPr>
            <a:r>
              <a:rPr lang="en-US" dirty="0"/>
              <a:t>generate a profile </a:t>
            </a:r>
            <a:r>
              <a:rPr lang="en-US" b="0" i="0" dirty="0">
                <a:solidFill>
                  <a:srgbClr val="1C1C1C"/>
                </a:solidFill>
                <a:effectLst/>
                <a:highlight>
                  <a:srgbClr val="FFFFFF"/>
                </a:highlight>
                <a:latin typeface="Inter"/>
              </a:rPr>
              <a:t>that meets the specific standards of the platform</a:t>
            </a:r>
            <a:endParaRPr lang="en-US" dirty="0">
              <a:solidFill>
                <a:srgbClr val="000000"/>
              </a:solidFill>
              <a:latin typeface="Inter"/>
            </a:endParaRPr>
          </a:p>
        </p:txBody>
      </p:sp>
      <p:sp>
        <p:nvSpPr>
          <p:cNvPr id="20" name="TextBox 17">
            <a:extLst>
              <a:ext uri="{FF2B5EF4-FFF2-40B4-BE49-F238E27FC236}">
                <a16:creationId xmlns:a16="http://schemas.microsoft.com/office/drawing/2014/main" id="{D34401EC-8A74-6131-36FA-36FB1EA66EDB}"/>
              </a:ext>
            </a:extLst>
          </p:cNvPr>
          <p:cNvSpPr txBox="1"/>
          <p:nvPr/>
        </p:nvSpPr>
        <p:spPr>
          <a:xfrm>
            <a:off x="7566228" y="3553136"/>
            <a:ext cx="2096952" cy="1605632"/>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219"/>
              </a:lnSpc>
            </a:pPr>
            <a:r>
              <a:rPr lang="en-US" sz="2000" dirty="0">
                <a:solidFill>
                  <a:srgbClr val="000000"/>
                </a:solidFill>
                <a:latin typeface="Inter"/>
              </a:rPr>
              <a:t>Access the profile by </a:t>
            </a:r>
            <a:r>
              <a:rPr lang="en-US" sz="2000" dirty="0"/>
              <a:t>providing a proficiency score or feedback.</a:t>
            </a:r>
            <a:endParaRPr lang="en-US" sz="2000" dirty="0">
              <a:solidFill>
                <a:srgbClr val="000000"/>
              </a:solidFill>
              <a:latin typeface="Inter"/>
            </a:endParaRPr>
          </a:p>
        </p:txBody>
      </p:sp>
      <p:sp>
        <p:nvSpPr>
          <p:cNvPr id="22" name="TextBox 19">
            <a:extLst>
              <a:ext uri="{FF2B5EF4-FFF2-40B4-BE49-F238E27FC236}">
                <a16:creationId xmlns:a16="http://schemas.microsoft.com/office/drawing/2014/main" id="{1050B0C0-3A2C-9A5E-67A2-88520C2DC8BC}"/>
              </a:ext>
            </a:extLst>
          </p:cNvPr>
          <p:cNvSpPr txBox="1"/>
          <p:nvPr/>
        </p:nvSpPr>
        <p:spPr>
          <a:xfrm>
            <a:off x="144357" y="3481529"/>
            <a:ext cx="2096952" cy="2009333"/>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219"/>
              </a:lnSpc>
            </a:pPr>
            <a:r>
              <a:rPr lang="en-US" dirty="0"/>
              <a:t>Enable users to choose between creating profiles for LinkedIn, Instagram, or Indeed.</a:t>
            </a:r>
            <a:endParaRPr lang="en-US" dirty="0">
              <a:solidFill>
                <a:srgbClr val="000000"/>
              </a:solidFill>
              <a:latin typeface="Inter"/>
            </a:endParaRPr>
          </a:p>
        </p:txBody>
      </p:sp>
      <p:sp>
        <p:nvSpPr>
          <p:cNvPr id="29" name="TextBox 14">
            <a:extLst>
              <a:ext uri="{FF2B5EF4-FFF2-40B4-BE49-F238E27FC236}">
                <a16:creationId xmlns:a16="http://schemas.microsoft.com/office/drawing/2014/main" id="{AC3FE4FE-6841-EB2D-4D96-748496469239}"/>
              </a:ext>
            </a:extLst>
          </p:cNvPr>
          <p:cNvSpPr txBox="1"/>
          <p:nvPr/>
        </p:nvSpPr>
        <p:spPr>
          <a:xfrm>
            <a:off x="10014680" y="2473708"/>
            <a:ext cx="2711809" cy="378245"/>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a:lnSpc>
                <a:spcPts val="3107"/>
              </a:lnSpc>
            </a:pPr>
            <a:r>
              <a:rPr lang="en-IN" sz="2000" b="1" dirty="0"/>
              <a:t>Views &amp; Probability</a:t>
            </a:r>
            <a:endParaRPr lang="en-US" sz="2000" b="1" spc="184" dirty="0">
              <a:solidFill>
                <a:srgbClr val="3A383D"/>
              </a:solidFill>
              <a:latin typeface="Inter Bold"/>
            </a:endParaRPr>
          </a:p>
        </p:txBody>
      </p:sp>
      <p:grpSp>
        <p:nvGrpSpPr>
          <p:cNvPr id="30" name="Group 29">
            <a:extLst>
              <a:ext uri="{FF2B5EF4-FFF2-40B4-BE49-F238E27FC236}">
                <a16:creationId xmlns:a16="http://schemas.microsoft.com/office/drawing/2014/main" id="{A80BC140-F020-3865-C880-43CAA3640512}"/>
              </a:ext>
            </a:extLst>
          </p:cNvPr>
          <p:cNvGrpSpPr/>
          <p:nvPr/>
        </p:nvGrpSpPr>
        <p:grpSpPr>
          <a:xfrm>
            <a:off x="8323830" y="3052303"/>
            <a:ext cx="290874" cy="290874"/>
            <a:chOff x="0" y="0"/>
            <a:chExt cx="6350000" cy="6350000"/>
          </a:xfrm>
        </p:grpSpPr>
        <p:sp>
          <p:nvSpPr>
            <p:cNvPr id="31" name="Freeform 8">
              <a:extLst>
                <a:ext uri="{FF2B5EF4-FFF2-40B4-BE49-F238E27FC236}">
                  <a16:creationId xmlns:a16="http://schemas.microsoft.com/office/drawing/2014/main" id="{717169E7-1773-4C71-9FC7-90778763FF9A}"/>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222222"/>
            </a:solidFill>
          </p:spPr>
          <p:txBody>
            <a:bodyPr/>
            <a:lstStyle/>
            <a:p>
              <a:endParaRPr lang="en-IN" sz="1600"/>
            </a:p>
          </p:txBody>
        </p:sp>
      </p:grpSp>
      <p:sp>
        <p:nvSpPr>
          <p:cNvPr id="32" name="TextBox 17">
            <a:extLst>
              <a:ext uri="{FF2B5EF4-FFF2-40B4-BE49-F238E27FC236}">
                <a16:creationId xmlns:a16="http://schemas.microsoft.com/office/drawing/2014/main" id="{2EC73AE1-FDD3-F327-C705-0528A839D9FB}"/>
              </a:ext>
            </a:extLst>
          </p:cNvPr>
          <p:cNvSpPr txBox="1"/>
          <p:nvPr/>
        </p:nvSpPr>
        <p:spPr>
          <a:xfrm>
            <a:off x="9851938" y="3553136"/>
            <a:ext cx="2005765" cy="2009333"/>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219"/>
              </a:lnSpc>
            </a:pPr>
            <a:r>
              <a:rPr lang="en-US" sz="2000" dirty="0"/>
              <a:t>provide an estimate of the profiles being selected or shortlisted</a:t>
            </a:r>
            <a:endParaRPr lang="en-US" sz="2000" dirty="0">
              <a:solidFill>
                <a:srgbClr val="000000"/>
              </a:solidFill>
              <a:latin typeface="Inter"/>
            </a:endParaRPr>
          </a:p>
        </p:txBody>
      </p:sp>
    </p:spTree>
    <p:extLst>
      <p:ext uri="{BB962C8B-B14F-4D97-AF65-F5344CB8AC3E}">
        <p14:creationId xmlns:p14="http://schemas.microsoft.com/office/powerpoint/2010/main" val="476182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C786C-BF1D-5EF4-88BF-9776B4DDAB57}"/>
              </a:ext>
            </a:extLst>
          </p:cNvPr>
          <p:cNvSpPr>
            <a:spLocks noGrp="1"/>
          </p:cNvSpPr>
          <p:nvPr>
            <p:ph type="title"/>
          </p:nvPr>
        </p:nvSpPr>
        <p:spPr>
          <a:xfrm>
            <a:off x="2069998" y="287435"/>
            <a:ext cx="3862388" cy="796106"/>
          </a:xfrm>
        </p:spPr>
        <p:txBody>
          <a:bodyPr>
            <a:normAutofit/>
          </a:bodyPr>
          <a:lstStyle/>
          <a:p>
            <a:r>
              <a:rPr lang="en-IN" sz="3200" dirty="0"/>
              <a:t>SCOPE</a:t>
            </a:r>
          </a:p>
        </p:txBody>
      </p:sp>
      <p:sp>
        <p:nvSpPr>
          <p:cNvPr id="4" name="Date Placeholder 3">
            <a:extLst>
              <a:ext uri="{FF2B5EF4-FFF2-40B4-BE49-F238E27FC236}">
                <a16:creationId xmlns:a16="http://schemas.microsoft.com/office/drawing/2014/main" id="{F7749451-0C95-618A-31B2-F63A80FBD8CD}"/>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C67D023F-DBC5-36D2-94D0-29B8C75B6842}"/>
              </a:ext>
            </a:extLst>
          </p:cNvPr>
          <p:cNvSpPr>
            <a:spLocks noGrp="1"/>
          </p:cNvSpPr>
          <p:nvPr>
            <p:ph type="ftr" sz="quarter" idx="11"/>
          </p:nvPr>
        </p:nvSpPr>
        <p:spPr/>
        <p:txBody>
          <a:bodyPr/>
          <a:lstStyle/>
          <a:p>
            <a:r>
              <a:rPr lang="en-US"/>
              <a:t>Pitch Deck</a:t>
            </a:r>
            <a:endParaRPr lang="en-US" dirty="0"/>
          </a:p>
        </p:txBody>
      </p:sp>
      <p:sp>
        <p:nvSpPr>
          <p:cNvPr id="6" name="Slide Number Placeholder 5">
            <a:extLst>
              <a:ext uri="{FF2B5EF4-FFF2-40B4-BE49-F238E27FC236}">
                <a16:creationId xmlns:a16="http://schemas.microsoft.com/office/drawing/2014/main" id="{AD1E1A1F-E0B6-C1C4-FCE8-28D62F46F653}"/>
              </a:ext>
            </a:extLst>
          </p:cNvPr>
          <p:cNvSpPr>
            <a:spLocks noGrp="1"/>
          </p:cNvSpPr>
          <p:nvPr>
            <p:ph type="sldNum" sz="quarter" idx="12"/>
          </p:nvPr>
        </p:nvSpPr>
        <p:spPr/>
        <p:txBody>
          <a:bodyPr/>
          <a:lstStyle/>
          <a:p>
            <a:fld id="{B5CEABB6-07DC-46E8-9B57-56EC44A396E5}" type="slidenum">
              <a:rPr lang="en-US" smtClean="0"/>
              <a:t>5</a:t>
            </a:fld>
            <a:endParaRPr lang="en-US" dirty="0"/>
          </a:p>
        </p:txBody>
      </p:sp>
      <p:sp>
        <p:nvSpPr>
          <p:cNvPr id="7" name="Text Placeholder 2">
            <a:extLst>
              <a:ext uri="{FF2B5EF4-FFF2-40B4-BE49-F238E27FC236}">
                <a16:creationId xmlns:a16="http://schemas.microsoft.com/office/drawing/2014/main" id="{AAEE064C-230A-93AF-D085-3217FED45AE5}"/>
              </a:ext>
            </a:extLst>
          </p:cNvPr>
          <p:cNvSpPr>
            <a:spLocks noGrp="1"/>
          </p:cNvSpPr>
          <p:nvPr>
            <p:ph type="body" idx="1"/>
          </p:nvPr>
        </p:nvSpPr>
        <p:spPr>
          <a:xfrm>
            <a:off x="505021" y="1380539"/>
            <a:ext cx="8769927" cy="4668981"/>
          </a:xfrm>
        </p:spPr>
        <p:txBody>
          <a:bodyPr>
            <a:noAutofit/>
          </a:bodyPr>
          <a:lstStyle/>
          <a:p>
            <a:pPr marL="342900" indent="-342900">
              <a:buFont typeface="Wingdings" pitchFamily="2" charset="2"/>
              <a:buChar char="Ø"/>
            </a:pPr>
            <a:r>
              <a:rPr lang="en-US" sz="2000" dirty="0"/>
              <a:t>Comprehensive Profile Management: Users can create and manage profiles for multiple platforms (LinkedIn, Instagram, Indeed) from one interface.</a:t>
            </a:r>
          </a:p>
          <a:p>
            <a:pPr marL="342900" indent="-342900">
              <a:buFont typeface="Wingdings" pitchFamily="2" charset="2"/>
              <a:buChar char="Ø"/>
            </a:pPr>
            <a:r>
              <a:rPr lang="en-US" sz="2000" dirty="0"/>
              <a:t>Guidance and Optimization: The website offers guidance on creating optimized profiles, including suggestions and tips for improvement. </a:t>
            </a:r>
          </a:p>
          <a:p>
            <a:pPr marL="342900" indent="-342900">
              <a:buFont typeface="Wingdings" pitchFamily="2" charset="2"/>
              <a:buChar char="Ø"/>
            </a:pPr>
            <a:r>
              <a:rPr lang="en-US" sz="2000" dirty="0"/>
              <a:t>Predefined Templates: Users can use predefined templates to quickly generate professional profiles. </a:t>
            </a:r>
          </a:p>
          <a:p>
            <a:pPr marL="342900" indent="-342900">
              <a:buFont typeface="Wingdings" pitchFamily="2" charset="2"/>
              <a:buChar char="Ø"/>
            </a:pPr>
            <a:r>
              <a:rPr lang="en-US" sz="2000" dirty="0"/>
              <a:t>Profile Preview: Users can preview how their profiles will appear on the selected platform before finalizing.</a:t>
            </a:r>
          </a:p>
          <a:p>
            <a:pPr marL="342900" indent="-342900">
              <a:buFont typeface="Wingdings" pitchFamily="2" charset="2"/>
              <a:buChar char="Ø"/>
            </a:pPr>
            <a:r>
              <a:rPr lang="en-US" sz="2000" dirty="0"/>
              <a:t>Feedback and Improvement Suggestions: The system provides feedback on profile completeness and appropriateness, helping users enhance their profiles for better visibility and selection chances.</a:t>
            </a:r>
            <a:endParaRPr lang="en-IN" sz="2000" dirty="0"/>
          </a:p>
        </p:txBody>
      </p:sp>
    </p:spTree>
    <p:extLst>
      <p:ext uri="{BB962C8B-B14F-4D97-AF65-F5344CB8AC3E}">
        <p14:creationId xmlns:p14="http://schemas.microsoft.com/office/powerpoint/2010/main" val="3050063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238125" y="471772"/>
            <a:ext cx="4082142" cy="585788"/>
          </a:xfrm>
        </p:spPr>
        <p:txBody>
          <a:bodyPr/>
          <a:lstStyle/>
          <a:p>
            <a:r>
              <a:rPr lang="en-US" dirty="0"/>
              <a:t>Existing system</a:t>
            </a:r>
          </a:p>
        </p:txBody>
      </p:sp>
      <p:sp>
        <p:nvSpPr>
          <p:cNvPr id="4" name="Text Placeholder 3">
            <a:extLst>
              <a:ext uri="{FF2B5EF4-FFF2-40B4-BE49-F238E27FC236}">
                <a16:creationId xmlns:a16="http://schemas.microsoft.com/office/drawing/2014/main" id="{F5FF1291-56EB-4A7B-A198-1D91F9ECC5D3}"/>
              </a:ext>
            </a:extLst>
          </p:cNvPr>
          <p:cNvSpPr>
            <a:spLocks noGrp="1"/>
          </p:cNvSpPr>
          <p:nvPr>
            <p:ph type="body" sz="quarter" idx="14"/>
          </p:nvPr>
        </p:nvSpPr>
        <p:spPr>
          <a:xfrm>
            <a:off x="714375" y="2557463"/>
            <a:ext cx="2141764" cy="514350"/>
          </a:xfrm>
        </p:spPr>
        <p:txBody>
          <a:bodyPr/>
          <a:lstStyle/>
          <a:p>
            <a:r>
              <a:rPr lang="en-US" dirty="0"/>
              <a:t>SECURITY CONCERN</a:t>
            </a:r>
          </a:p>
        </p:txBody>
      </p:sp>
      <p:sp>
        <p:nvSpPr>
          <p:cNvPr id="5" name="Text Placeholder 4">
            <a:extLst>
              <a:ext uri="{FF2B5EF4-FFF2-40B4-BE49-F238E27FC236}">
                <a16:creationId xmlns:a16="http://schemas.microsoft.com/office/drawing/2014/main" id="{6184E21C-7534-4FB5-9709-F7D1A11034F3}"/>
              </a:ext>
            </a:extLst>
          </p:cNvPr>
          <p:cNvSpPr>
            <a:spLocks noGrp="1"/>
          </p:cNvSpPr>
          <p:nvPr>
            <p:ph type="body" sz="quarter" idx="15"/>
          </p:nvPr>
        </p:nvSpPr>
        <p:spPr>
          <a:xfrm>
            <a:off x="1905000" y="3633788"/>
            <a:ext cx="1557564" cy="514350"/>
          </a:xfrm>
        </p:spPr>
        <p:txBody>
          <a:bodyPr/>
          <a:lstStyle/>
          <a:p>
            <a:r>
              <a:rPr lang="en-US" dirty="0"/>
              <a:t>COST  BARRIERS       </a:t>
            </a:r>
          </a:p>
        </p:txBody>
      </p:sp>
      <p:sp>
        <p:nvSpPr>
          <p:cNvPr id="6" name="Text Placeholder 5">
            <a:extLst>
              <a:ext uri="{FF2B5EF4-FFF2-40B4-BE49-F238E27FC236}">
                <a16:creationId xmlns:a16="http://schemas.microsoft.com/office/drawing/2014/main" id="{5C594564-4FC6-401A-8586-44735EE819EC}"/>
              </a:ext>
            </a:extLst>
          </p:cNvPr>
          <p:cNvSpPr>
            <a:spLocks noGrp="1"/>
          </p:cNvSpPr>
          <p:nvPr>
            <p:ph type="body" sz="quarter" idx="16"/>
          </p:nvPr>
        </p:nvSpPr>
        <p:spPr>
          <a:xfrm>
            <a:off x="1905000" y="4710114"/>
            <a:ext cx="2141764" cy="514350"/>
          </a:xfrm>
        </p:spPr>
        <p:txBody>
          <a:bodyPr/>
          <a:lstStyle/>
          <a:p>
            <a:r>
              <a:rPr lang="en-US" dirty="0"/>
              <a:t>COMPLEX INTERFACES</a:t>
            </a:r>
          </a:p>
        </p:txBody>
      </p:sp>
      <p:sp>
        <p:nvSpPr>
          <p:cNvPr id="7" name="Text Placeholder 6">
            <a:extLst>
              <a:ext uri="{FF2B5EF4-FFF2-40B4-BE49-F238E27FC236}">
                <a16:creationId xmlns:a16="http://schemas.microsoft.com/office/drawing/2014/main" id="{D7EB25CA-DA83-483D-AF83-0001BDF2DE2B}"/>
              </a:ext>
            </a:extLst>
          </p:cNvPr>
          <p:cNvSpPr>
            <a:spLocks noGrp="1"/>
          </p:cNvSpPr>
          <p:nvPr>
            <p:ph type="body" sz="quarter" idx="17"/>
          </p:nvPr>
        </p:nvSpPr>
        <p:spPr>
          <a:xfrm>
            <a:off x="4401535" y="1594478"/>
            <a:ext cx="5539095" cy="1010842"/>
          </a:xfrm>
        </p:spPr>
        <p:txBody>
          <a:bodyPr/>
          <a:lstStyle/>
          <a:p>
            <a:r>
              <a:rPr lang="en-US" dirty="0"/>
              <a:t>Users frequently encountered restricted tools for analyzing and understanding their profile performance and audience engagement. </a:t>
            </a:r>
          </a:p>
        </p:txBody>
      </p:sp>
      <p:sp>
        <p:nvSpPr>
          <p:cNvPr id="8" name="Text Placeholder 7">
            <a:extLst>
              <a:ext uri="{FF2B5EF4-FFF2-40B4-BE49-F238E27FC236}">
                <a16:creationId xmlns:a16="http://schemas.microsoft.com/office/drawing/2014/main" id="{B46CE8C6-E12D-4A0D-8553-7FFA31941D56}"/>
              </a:ext>
            </a:extLst>
          </p:cNvPr>
          <p:cNvSpPr>
            <a:spLocks noGrp="1"/>
          </p:cNvSpPr>
          <p:nvPr>
            <p:ph type="body" sz="quarter" idx="18"/>
          </p:nvPr>
        </p:nvSpPr>
        <p:spPr>
          <a:xfrm>
            <a:off x="4986028" y="2682564"/>
            <a:ext cx="5539095" cy="1010842"/>
          </a:xfrm>
        </p:spPr>
        <p:txBody>
          <a:bodyPr/>
          <a:lstStyle/>
          <a:p>
            <a:r>
              <a:rPr lang="en-US" dirty="0"/>
              <a:t>The requirement to create accounts on unfamiliar platforms creates privacy and security risks, deterring users from fully engaging in profile creation.</a:t>
            </a:r>
          </a:p>
        </p:txBody>
      </p:sp>
      <p:sp>
        <p:nvSpPr>
          <p:cNvPr id="9" name="Text Placeholder 8">
            <a:extLst>
              <a:ext uri="{FF2B5EF4-FFF2-40B4-BE49-F238E27FC236}">
                <a16:creationId xmlns:a16="http://schemas.microsoft.com/office/drawing/2014/main" id="{1C7D5285-85DF-4331-A6FA-1AE847CA47AE}"/>
              </a:ext>
            </a:extLst>
          </p:cNvPr>
          <p:cNvSpPr>
            <a:spLocks noGrp="1"/>
          </p:cNvSpPr>
          <p:nvPr>
            <p:ph type="body" sz="quarter" idx="19"/>
          </p:nvPr>
        </p:nvSpPr>
        <p:spPr>
          <a:xfrm>
            <a:off x="5576937" y="3755394"/>
            <a:ext cx="5539095" cy="1010842"/>
          </a:xfrm>
        </p:spPr>
        <p:txBody>
          <a:bodyPr/>
          <a:lstStyle/>
          <a:p>
            <a:r>
              <a:rPr lang="en-US" dirty="0"/>
              <a:t>Many platforms impose fees for premium features or templates, limiting accessibility for users with budget constraints.</a:t>
            </a:r>
          </a:p>
        </p:txBody>
      </p:sp>
      <p:sp>
        <p:nvSpPr>
          <p:cNvPr id="10" name="Text Placeholder 9">
            <a:extLst>
              <a:ext uri="{FF2B5EF4-FFF2-40B4-BE49-F238E27FC236}">
                <a16:creationId xmlns:a16="http://schemas.microsoft.com/office/drawing/2014/main" id="{02D305EF-9A88-496B-BFC1-D589A01EE381}"/>
              </a:ext>
            </a:extLst>
          </p:cNvPr>
          <p:cNvSpPr>
            <a:spLocks noGrp="1"/>
          </p:cNvSpPr>
          <p:nvPr>
            <p:ph type="body" sz="quarter" idx="20"/>
          </p:nvPr>
        </p:nvSpPr>
        <p:spPr>
          <a:xfrm>
            <a:off x="6175279" y="4824430"/>
            <a:ext cx="5539095" cy="1010842"/>
          </a:xfrm>
        </p:spPr>
        <p:txBody>
          <a:bodyPr/>
          <a:lstStyle/>
          <a:p>
            <a:r>
              <a:rPr lang="en-US" dirty="0"/>
              <a:t>Intricate and counterintuitive design elements hinder the user experience, making profile creation a time-consuming and frustrating process.</a:t>
            </a:r>
          </a:p>
        </p:txBody>
      </p:sp>
      <p:sp>
        <p:nvSpPr>
          <p:cNvPr id="13" name="Slide Number Placeholder 12">
            <a:extLst>
              <a:ext uri="{FF2B5EF4-FFF2-40B4-BE49-F238E27FC236}">
                <a16:creationId xmlns:a16="http://schemas.microsoft.com/office/drawing/2014/main" id="{E3984D70-BD95-4E1F-9725-902B5D74DED6}"/>
              </a:ext>
            </a:extLst>
          </p:cNvPr>
          <p:cNvSpPr>
            <a:spLocks noGrp="1"/>
          </p:cNvSpPr>
          <p:nvPr>
            <p:ph type="sldNum" sz="quarter" idx="12"/>
          </p:nvPr>
        </p:nvSpPr>
        <p:spPr>
          <a:xfrm>
            <a:off x="10810874" y="6356350"/>
            <a:ext cx="542925" cy="365125"/>
          </a:xfrm>
        </p:spPr>
        <p:txBody>
          <a:bodyPr/>
          <a:lstStyle/>
          <a:p>
            <a:fld id="{B5CEABB6-07DC-46E8-9B57-56EC44A396E5}" type="slidenum">
              <a:rPr lang="en-US" smtClean="0"/>
              <a:pPr/>
              <a:t>6</a:t>
            </a:fld>
            <a:endParaRPr lang="en-US" dirty="0"/>
          </a:p>
        </p:txBody>
      </p:sp>
      <p:sp>
        <p:nvSpPr>
          <p:cNvPr id="15" name="Rectangle 2">
            <a:extLst>
              <a:ext uri="{FF2B5EF4-FFF2-40B4-BE49-F238E27FC236}">
                <a16:creationId xmlns:a16="http://schemas.microsoft.com/office/drawing/2014/main" id="{6C57051C-31EA-EAE8-A010-D369DF6865F4}"/>
              </a:ext>
            </a:extLst>
          </p:cNvPr>
          <p:cNvSpPr>
            <a:spLocks noGrp="1" noChangeArrowheads="1"/>
          </p:cNvSpPr>
          <p:nvPr>
            <p:ph type="body" sz="quarter" idx="13"/>
          </p:nvPr>
        </p:nvSpPr>
        <p:spPr bwMode="auto">
          <a:xfrm>
            <a:off x="459678" y="1392013"/>
            <a:ext cx="214943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cap="none" dirty="0">
                <a:solidFill>
                  <a:schemeClr val="tx1">
                    <a:lumMod val="95000"/>
                    <a:lumOff val="5000"/>
                  </a:schemeClr>
                </a:solidFill>
              </a:rPr>
              <a:t>LIMITED ANALYSIS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cap="none" dirty="0">
                <a:solidFill>
                  <a:schemeClr val="tx1">
                    <a:lumMod val="95000"/>
                    <a:lumOff val="5000"/>
                  </a:schemeClr>
                </a:solidFill>
              </a:rPr>
              <a:t> OPTION</a:t>
            </a:r>
            <a:r>
              <a:rPr kumimoji="0" lang="en-US" altLang="en-US" b="0" i="0" u="none" strike="noStrike" cap="none" normalizeH="0" baseline="0" dirty="0">
                <a:ln>
                  <a:noFill/>
                </a:ln>
                <a:solidFill>
                  <a:schemeClr val="tx1">
                    <a:lumMod val="95000"/>
                    <a:lumOff val="5000"/>
                  </a:schemeClr>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lumMod val="95000"/>
                  <a:lumOff val="5000"/>
                </a:schemeClr>
              </a:solidFill>
              <a:effectLst/>
            </a:endParaRPr>
          </a:p>
        </p:txBody>
      </p:sp>
    </p:spTree>
    <p:extLst>
      <p:ext uri="{BB962C8B-B14F-4D97-AF65-F5344CB8AC3E}">
        <p14:creationId xmlns:p14="http://schemas.microsoft.com/office/powerpoint/2010/main" val="1738561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85156" y="892177"/>
            <a:ext cx="8421688" cy="1325563"/>
          </a:xfrm>
        </p:spPr>
        <p:txBody>
          <a:bodyPr/>
          <a:lstStyle/>
          <a:p>
            <a:r>
              <a:rPr lang="en-US" dirty="0"/>
              <a:t>Proposed system</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1485900" y="2563123"/>
            <a:ext cx="4031945" cy="365125"/>
          </a:xfrm>
        </p:spPr>
        <p:txBody>
          <a:bodyPr vert="horz" lIns="91440" tIns="45720" rIns="91440" bIns="45720" rtlCol="0" anchor="t">
            <a:normAutofit lnSpcReduction="10000"/>
          </a:bodyPr>
          <a:lstStyle/>
          <a:p>
            <a:r>
              <a:rPr lang="en-US" dirty="0"/>
              <a:t>COMPREHENSIVE ANALYTICS</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1485664" y="3070348"/>
            <a:ext cx="4031030" cy="1057308"/>
          </a:xfrm>
        </p:spPr>
        <p:txBody>
          <a:bodyPr/>
          <a:lstStyle/>
          <a:p>
            <a:r>
              <a:rPr lang="en-US" dirty="0"/>
              <a:t>Offer insightful analytics tools to help users understand their profile performance and audience engagement.</a:t>
            </a:r>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16"/>
          </p:nvPr>
        </p:nvSpPr>
        <p:spPr>
          <a:xfrm>
            <a:off x="6673004" y="2563123"/>
            <a:ext cx="4031945" cy="365125"/>
          </a:xfrm>
        </p:spPr>
        <p:txBody>
          <a:bodyPr>
            <a:normAutofit lnSpcReduction="10000"/>
          </a:bodyPr>
          <a:lstStyle/>
          <a:p>
            <a:r>
              <a:rPr lang="en-US" dirty="0"/>
              <a:t>USER-FRIENDLY</a:t>
            </a:r>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17"/>
          </p:nvPr>
        </p:nvSpPr>
        <p:spPr>
          <a:xfrm>
            <a:off x="6673143" y="3070348"/>
            <a:ext cx="4031030" cy="1057308"/>
          </a:xfrm>
        </p:spPr>
        <p:txBody>
          <a:bodyPr/>
          <a:lstStyle/>
          <a:p>
            <a:r>
              <a:rPr lang="en-US" dirty="0"/>
              <a:t>Develop an intuitive and user-friendly interface that simplifies the profile creation process and minimizes user frustration.</a:t>
            </a:r>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18"/>
          </p:nvPr>
        </p:nvSpPr>
        <p:spPr>
          <a:xfrm>
            <a:off x="1485899" y="4319431"/>
            <a:ext cx="4031945" cy="365125"/>
          </a:xfrm>
        </p:spPr>
        <p:txBody>
          <a:bodyPr>
            <a:normAutofit lnSpcReduction="10000"/>
          </a:bodyPr>
          <a:lstStyle/>
          <a:p>
            <a:r>
              <a:rPr lang="en-US" dirty="0"/>
              <a:t>ACCESSIBILITY</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1486412" y="4826656"/>
            <a:ext cx="4031030" cy="1057308"/>
          </a:xfrm>
        </p:spPr>
        <p:txBody>
          <a:bodyPr/>
          <a:lstStyle/>
          <a:p>
            <a:r>
              <a:rPr lang="en-US" dirty="0"/>
              <a:t>Ensure that all core features are available for free, removing financial barriers to profile creation and management.</a:t>
            </a:r>
          </a:p>
        </p:txBody>
      </p:sp>
      <p:sp>
        <p:nvSpPr>
          <p:cNvPr id="9" name="Text Placeholder 8">
            <a:extLst>
              <a:ext uri="{FF2B5EF4-FFF2-40B4-BE49-F238E27FC236}">
                <a16:creationId xmlns:a16="http://schemas.microsoft.com/office/drawing/2014/main" id="{868F40F8-BF35-45E9-B3DD-5436362D746E}"/>
              </a:ext>
            </a:extLst>
          </p:cNvPr>
          <p:cNvSpPr>
            <a:spLocks noGrp="1"/>
          </p:cNvSpPr>
          <p:nvPr>
            <p:ph type="body" sz="quarter" idx="23"/>
          </p:nvPr>
        </p:nvSpPr>
        <p:spPr>
          <a:xfrm>
            <a:off x="6672630" y="4319431"/>
            <a:ext cx="4031945" cy="365125"/>
          </a:xfrm>
        </p:spPr>
        <p:txBody>
          <a:bodyPr>
            <a:normAutofit lnSpcReduction="10000"/>
          </a:bodyPr>
          <a:lstStyle/>
          <a:p>
            <a:r>
              <a:rPr lang="en-US" dirty="0"/>
              <a:t>PRIVACY AND SECURITY</a:t>
            </a: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4"/>
          </p:nvPr>
        </p:nvSpPr>
        <p:spPr>
          <a:xfrm>
            <a:off x="6673143" y="4826656"/>
            <a:ext cx="4031030" cy="1057308"/>
          </a:xfrm>
        </p:spPr>
        <p:txBody>
          <a:bodyPr/>
          <a:lstStyle/>
          <a:p>
            <a:r>
              <a:rPr lang="en-US" dirty="0"/>
              <a:t>Offer a secure platform allowing users to create profiles, mandating account creation, and prioritizing data protection.</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7</a:t>
            </a:fld>
            <a:endParaRPr lang="en-US" dirty="0"/>
          </a:p>
        </p:txBody>
      </p:sp>
    </p:spTree>
    <p:extLst>
      <p:ext uri="{BB962C8B-B14F-4D97-AF65-F5344CB8AC3E}">
        <p14:creationId xmlns:p14="http://schemas.microsoft.com/office/powerpoint/2010/main" val="1593920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85156" y="892177"/>
            <a:ext cx="8421688" cy="1325563"/>
          </a:xfrm>
        </p:spPr>
        <p:txBody>
          <a:bodyPr/>
          <a:lstStyle/>
          <a:p>
            <a:r>
              <a:rPr lang="en-US" dirty="0"/>
              <a:t>requirements</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1485900" y="2563123"/>
            <a:ext cx="4031945" cy="365125"/>
          </a:xfrm>
        </p:spPr>
        <p:txBody>
          <a:bodyPr vert="horz" lIns="91440" tIns="45720" rIns="91440" bIns="45720" rtlCol="0" anchor="t">
            <a:normAutofit lnSpcReduction="10000"/>
          </a:bodyPr>
          <a:lstStyle/>
          <a:p>
            <a:r>
              <a:rPr lang="en-US" dirty="0"/>
              <a:t>HARDWARE REQUIREMENTS:</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1485664" y="3070348"/>
            <a:ext cx="4031030" cy="1463552"/>
          </a:xfrm>
        </p:spPr>
        <p:txBody>
          <a:bodyPr>
            <a:noAutofit/>
          </a:bodyPr>
          <a:lstStyle/>
          <a:p>
            <a:pPr marL="285750" indent="-285750" algn="l">
              <a:buFont typeface="Wingdings" panose="05000000000000000000" pitchFamily="2" charset="2"/>
              <a:buChar char="Ø"/>
            </a:pPr>
            <a:r>
              <a:rPr lang="en-US" b="1" dirty="0"/>
              <a:t>Processor: </a:t>
            </a:r>
            <a:r>
              <a:rPr lang="en-US" dirty="0"/>
              <a:t>i3 and above processor.</a:t>
            </a:r>
          </a:p>
          <a:p>
            <a:pPr marL="285750" indent="-285750" algn="l">
              <a:buFont typeface="Wingdings" panose="05000000000000000000" pitchFamily="2" charset="2"/>
              <a:buChar char="Ø"/>
            </a:pPr>
            <a:r>
              <a:rPr lang="en-US" b="1" dirty="0"/>
              <a:t>Hard Disk:</a:t>
            </a:r>
            <a:r>
              <a:rPr lang="en-US" dirty="0"/>
              <a:t> 16GB for 32-bit OS, 32GB for 64-bit OS.</a:t>
            </a:r>
            <a:endParaRPr lang="en-US" b="1" dirty="0"/>
          </a:p>
          <a:p>
            <a:pPr marL="285750" indent="-285750" algn="l">
              <a:buFont typeface="Wingdings" panose="05000000000000000000" pitchFamily="2" charset="2"/>
              <a:buChar char="Ø"/>
            </a:pPr>
            <a:r>
              <a:rPr lang="en-US" b="1" dirty="0"/>
              <a:t>Main Memory:</a:t>
            </a:r>
            <a:r>
              <a:rPr lang="en-US" dirty="0"/>
              <a:t>2GB for 32-bit OS or 4GB for 64-bit OS.</a:t>
            </a:r>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16"/>
          </p:nvPr>
        </p:nvSpPr>
        <p:spPr>
          <a:xfrm>
            <a:off x="6673004" y="2563123"/>
            <a:ext cx="4031945" cy="365125"/>
          </a:xfrm>
        </p:spPr>
        <p:txBody>
          <a:bodyPr>
            <a:normAutofit lnSpcReduction="10000"/>
          </a:bodyPr>
          <a:lstStyle/>
          <a:p>
            <a:r>
              <a:rPr lang="en-US" dirty="0"/>
              <a:t>SOFTWARE REQUIREMENTS:</a:t>
            </a:r>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17"/>
          </p:nvPr>
        </p:nvSpPr>
        <p:spPr>
          <a:xfrm>
            <a:off x="6673143" y="2959331"/>
            <a:ext cx="4031030" cy="1463552"/>
          </a:xfrm>
        </p:spPr>
        <p:txBody>
          <a:bodyPr>
            <a:normAutofit fontScale="92500" lnSpcReduction="20000"/>
          </a:bodyPr>
          <a:lstStyle/>
          <a:p>
            <a:pPr marL="285750" indent="-285750" algn="l">
              <a:buFont typeface="Wingdings" panose="05000000000000000000" pitchFamily="2" charset="2"/>
              <a:buChar char="Ø"/>
            </a:pPr>
            <a:r>
              <a:rPr lang="en-US" b="1" dirty="0"/>
              <a:t>Front-End: </a:t>
            </a:r>
            <a:r>
              <a:rPr lang="en-US" dirty="0"/>
              <a:t>HTML,CSS,JAVA-SCRPIT</a:t>
            </a:r>
            <a:endParaRPr lang="en-US" b="1" dirty="0"/>
          </a:p>
          <a:p>
            <a:pPr marL="285750" indent="-285750" algn="l">
              <a:buFont typeface="Wingdings" panose="05000000000000000000" pitchFamily="2" charset="2"/>
              <a:buChar char="Ø"/>
            </a:pPr>
            <a:r>
              <a:rPr lang="en-US" b="1" dirty="0"/>
              <a:t>Back-End: </a:t>
            </a:r>
            <a:r>
              <a:rPr lang="en-US" dirty="0"/>
              <a:t>ASP.NET CORE.</a:t>
            </a:r>
            <a:endParaRPr lang="en-US" b="1" dirty="0"/>
          </a:p>
          <a:p>
            <a:pPr marL="285750" indent="-285750" algn="l">
              <a:buFont typeface="Wingdings" panose="05000000000000000000" pitchFamily="2" charset="2"/>
              <a:buChar char="Ø"/>
            </a:pPr>
            <a:r>
              <a:rPr lang="en-US" b="1" dirty="0"/>
              <a:t>Database: </a:t>
            </a:r>
            <a:r>
              <a:rPr lang="en-US" dirty="0" err="1"/>
              <a:t>Sql</a:t>
            </a:r>
            <a:r>
              <a:rPr lang="en-US" dirty="0"/>
              <a:t> Server.</a:t>
            </a:r>
            <a:endParaRPr lang="en-US" b="1" dirty="0"/>
          </a:p>
          <a:p>
            <a:pPr marL="285750" indent="-285750" algn="l">
              <a:buFont typeface="Wingdings" panose="05000000000000000000" pitchFamily="2" charset="2"/>
              <a:buChar char="Ø"/>
            </a:pPr>
            <a:r>
              <a:rPr lang="en-US" b="1" dirty="0"/>
              <a:t>Operating System:  </a:t>
            </a:r>
            <a:r>
              <a:rPr lang="en-US" dirty="0"/>
              <a:t>Windows 10 or above version</a:t>
            </a:r>
          </a:p>
          <a:p>
            <a:pPr marL="285750" indent="-285750" algn="l">
              <a:buFont typeface="Wingdings" panose="05000000000000000000" pitchFamily="2" charset="2"/>
              <a:buChar char="Ø"/>
            </a:pPr>
            <a:r>
              <a:rPr lang="en-IN" b="1" dirty="0"/>
              <a:t>Tools: </a:t>
            </a:r>
            <a:r>
              <a:rPr lang="en-IN" dirty="0"/>
              <a:t>Visual Studio 2022</a:t>
            </a:r>
            <a:endParaRPr lang="en-US" b="1" dirty="0"/>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8</a:t>
            </a:fld>
            <a:endParaRPr lang="en-US" dirty="0"/>
          </a:p>
        </p:txBody>
      </p:sp>
    </p:spTree>
    <p:extLst>
      <p:ext uri="{BB962C8B-B14F-4D97-AF65-F5344CB8AC3E}">
        <p14:creationId xmlns:p14="http://schemas.microsoft.com/office/powerpoint/2010/main" val="14237797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991350" y="2571235"/>
            <a:ext cx="4179570" cy="1715531"/>
          </a:xfrm>
        </p:spPr>
        <p:txBody>
          <a:bodyPr/>
          <a:lstStyle/>
          <a:p>
            <a:r>
              <a:rPr lang="en-US" dirty="0"/>
              <a:t>diagram</a:t>
            </a:r>
          </a:p>
        </p:txBody>
      </p:sp>
    </p:spTree>
    <p:extLst>
      <p:ext uri="{BB962C8B-B14F-4D97-AF65-F5344CB8AC3E}">
        <p14:creationId xmlns:p14="http://schemas.microsoft.com/office/powerpoint/2010/main" val="707789176"/>
      </p:ext>
    </p:extLst>
  </p:cSld>
  <p:clrMapOvr>
    <a:masterClrMapping/>
  </p:clrMapOvr>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56180624 Minimalist light sales pitch_Win32_v3" id="{10980D2D-A96C-4E9B-A00E-81C4CAF0ABBD}" vid="{7928933E-F394-4192-9CD9-6D2A259AB5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EFFFA3F-0FB5-4ED3-8906-A15B16577F4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6966C46A-DC57-4209-80CD-9FE6C93151FF}">
  <ds:schemaRefs>
    <ds:schemaRef ds:uri="http://schemas.microsoft.com/sharepoint/v3/contenttype/forms"/>
  </ds:schemaRefs>
</ds:datastoreItem>
</file>

<file path=customXml/itemProps3.xml><?xml version="1.0" encoding="utf-8"?>
<ds:datastoreItem xmlns:ds="http://schemas.openxmlformats.org/officeDocument/2006/customXml" ds:itemID="{4E18436D-DA32-4E27-AC64-8FFEDA5218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light sales pitch</Template>
  <TotalTime>763</TotalTime>
  <Words>666</Words>
  <Application>Microsoft Office PowerPoint</Application>
  <PresentationFormat>Widescreen</PresentationFormat>
  <Paragraphs>114</Paragraphs>
  <Slides>15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Inter</vt:lpstr>
      <vt:lpstr>Inter Bold</vt:lpstr>
      <vt:lpstr>Tenorite</vt:lpstr>
      <vt:lpstr>Wingdings</vt:lpstr>
      <vt:lpstr>Monoline</vt:lpstr>
      <vt:lpstr>Profile management system</vt:lpstr>
      <vt:lpstr>INDEX</vt:lpstr>
      <vt:lpstr>INTRODUCTION</vt:lpstr>
      <vt:lpstr>OBJECTIVES:</vt:lpstr>
      <vt:lpstr>SCOPE</vt:lpstr>
      <vt:lpstr>Existing system</vt:lpstr>
      <vt:lpstr>Proposed system</vt:lpstr>
      <vt:lpstr>requirements</vt:lpstr>
      <vt:lpstr>diagram</vt:lpstr>
      <vt:lpstr>ER-DIAGRAM</vt:lpstr>
      <vt:lpstr>Class Diagram</vt:lpstr>
      <vt:lpstr>FEASIBILITY STUDY</vt:lpstr>
      <vt:lpstr>FUTURE ENHANCEMENT</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Tanisha Waghmare</dc:creator>
  <cp:lastModifiedBy>Tanisha Waghmare</cp:lastModifiedBy>
  <cp:revision>10</cp:revision>
  <dcterms:created xsi:type="dcterms:W3CDTF">2024-08-11T08:31:48Z</dcterms:created>
  <dcterms:modified xsi:type="dcterms:W3CDTF">2024-08-13T05:20:06Z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