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5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8B30-0533-44DE-A13A-31A506971311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9FFA-F839-4F19-9E1A-4B3117F85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8B30-0533-44DE-A13A-31A506971311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9FFA-F839-4F19-9E1A-4B3117F85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8B30-0533-44DE-A13A-31A506971311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9FFA-F839-4F19-9E1A-4B3117F85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8B30-0533-44DE-A13A-31A506971311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9FFA-F839-4F19-9E1A-4B3117F85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8B30-0533-44DE-A13A-31A506971311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9FFA-F839-4F19-9E1A-4B3117F85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8B30-0533-44DE-A13A-31A506971311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9FFA-F839-4F19-9E1A-4B3117F85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8B30-0533-44DE-A13A-31A506971311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9FFA-F839-4F19-9E1A-4B3117F85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8B30-0533-44DE-A13A-31A506971311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9FFA-F839-4F19-9E1A-4B3117F85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8B30-0533-44DE-A13A-31A506971311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9FFA-F839-4F19-9E1A-4B3117F85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8B30-0533-44DE-A13A-31A506971311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9FFA-F839-4F19-9E1A-4B3117F85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8B30-0533-44DE-A13A-31A506971311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9FFA-F839-4F19-9E1A-4B3117F85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8B30-0533-44DE-A13A-31A506971311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09FFA-F839-4F19-9E1A-4B3117F85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2590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How is speech recognition done?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Hidden Markov model(HMM)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Deep Neural Networks(DNN)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Convolution Neural Networks(CNN)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Neural Networks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133600"/>
            <a:ext cx="6248400" cy="3657601"/>
          </a:xfrm>
        </p:spPr>
        <p:txBody>
          <a:bodyPr>
            <a:noAutofit/>
          </a:bodyPr>
          <a:lstStyle/>
          <a:p>
            <a:r>
              <a:rPr lang="en-GB" sz="2800" dirty="0" smtClean="0"/>
              <a:t>A deep neural network (DNN) is an artificial neural network(ANN) with multiple hidden layers between the input and output layers.</a:t>
            </a:r>
          </a:p>
          <a:p>
            <a:r>
              <a:rPr lang="en-GB" sz="2800" dirty="0" smtClean="0"/>
              <a:t> DNNs can model complex non-linear relationships.</a:t>
            </a:r>
          </a:p>
          <a:p>
            <a:r>
              <a:rPr lang="en-GB" sz="2800" dirty="0" smtClean="0"/>
              <a:t>The first (bottom) layer of the DNN is the input layer and the topmost layer is the output layer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Convolutional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 a </a:t>
            </a:r>
            <a:r>
              <a:rPr lang="en-GB" sz="2800" b="1" dirty="0" smtClean="0"/>
              <a:t>convolutional neural network</a:t>
            </a:r>
            <a:r>
              <a:rPr lang="en-GB" sz="2800" dirty="0" smtClean="0"/>
              <a:t> (</a:t>
            </a:r>
            <a:r>
              <a:rPr lang="en-GB" sz="2800" b="1" dirty="0" smtClean="0"/>
              <a:t>CNN)</a:t>
            </a:r>
            <a:r>
              <a:rPr lang="en-GB" sz="2800" dirty="0" smtClean="0"/>
              <a:t> is a class of deep, feed-forward artificial neural networks.</a:t>
            </a:r>
          </a:p>
          <a:p>
            <a:r>
              <a:rPr lang="en-GB" sz="2800" dirty="0" smtClean="0"/>
              <a:t>CNNs use relatively little pre-processing compared to other image classification algorithms.  This means that the network learns the filters. </a:t>
            </a:r>
          </a:p>
          <a:p>
            <a:r>
              <a:rPr lang="en-GB" sz="2800" dirty="0" smtClean="0"/>
              <a:t>This independence from prior knowledge and human effort in feature design is a major advantage.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CNN layers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r>
              <a:rPr lang="en-US" dirty="0" smtClean="0"/>
              <a:t>Pooling</a:t>
            </a:r>
          </a:p>
          <a:p>
            <a:r>
              <a:rPr lang="en-US" dirty="0" smtClean="0"/>
              <a:t>Connectivity</a:t>
            </a:r>
          </a:p>
          <a:p>
            <a:r>
              <a:rPr lang="en-US" dirty="0" smtClean="0"/>
              <a:t>Weight sharing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Layers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63879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dirty="0" smtClean="0"/>
              <a:t>Pooling-</a:t>
            </a:r>
          </a:p>
          <a:p>
            <a:pPr>
              <a:buNone/>
            </a:pPr>
            <a:r>
              <a:rPr lang="en-GB" sz="2400" dirty="0" smtClean="0"/>
              <a:t>	combines the outputs of neuron clusters at one layer into a single neuron in the next layer.</a:t>
            </a:r>
            <a:r>
              <a:rPr lang="en-US" sz="2400" dirty="0" smtClean="0"/>
              <a:t>The purpose of the pooling ply is to reduce the resolution of feature maps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Connectivity-</a:t>
            </a:r>
          </a:p>
          <a:p>
            <a:pPr>
              <a:buNone/>
            </a:pPr>
            <a:r>
              <a:rPr lang="en-GB" sz="2400" dirty="0" smtClean="0"/>
              <a:t>    Fully connected layers connect every neuron in one layer to every neuron in another layer.</a:t>
            </a:r>
          </a:p>
          <a:p>
            <a:r>
              <a:rPr lang="en-GB" dirty="0" smtClean="0"/>
              <a:t>Weight sharing-</a:t>
            </a:r>
          </a:p>
          <a:p>
            <a:pPr>
              <a:buNone/>
            </a:pPr>
            <a:r>
              <a:rPr lang="en-GB" sz="2600" dirty="0" smtClean="0"/>
              <a:t>	CNNs share weights in convolutional layers, which means that the same filter is used for each receptive field</a:t>
            </a:r>
            <a:r>
              <a:rPr lang="en-GB" sz="2600" baseline="30000" dirty="0" smtClean="0"/>
              <a:t> </a:t>
            </a:r>
            <a:r>
              <a:rPr lang="en-GB" sz="2600" dirty="0" smtClean="0"/>
              <a:t>in the layer; this reduces memory footprint and improves performance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Regular CNN that uses so-called full weight sharing . 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0"/>
            <a:ext cx="5867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Locality in the units of the convolution ply allows more robustness . </a:t>
            </a:r>
          </a:p>
          <a:p>
            <a:r>
              <a:rPr lang="en-GB" sz="2400" dirty="0" smtClean="0"/>
              <a:t>locality reduces the number of network weights to be learned.</a:t>
            </a:r>
          </a:p>
          <a:p>
            <a:r>
              <a:rPr lang="en-GB" sz="2400" dirty="0" smtClean="0"/>
              <a:t>Weight sharing can improve model robustness and reduce over fitting .</a:t>
            </a:r>
          </a:p>
          <a:p>
            <a:r>
              <a:rPr lang="en-GB" sz="2400" dirty="0" smtClean="0"/>
              <a:t>Pooling is helpful in handling small frequency shifts that are common in speech signals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104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</vt:lpstr>
      <vt:lpstr>Deep Neural Networks</vt:lpstr>
      <vt:lpstr>Convolutional Neural Network</vt:lpstr>
      <vt:lpstr>CNN layers</vt:lpstr>
      <vt:lpstr>CNN Layers</vt:lpstr>
      <vt:lpstr>Slide 6</vt:lpstr>
      <vt:lpstr>Regular CNN that uses so-called full weight sharing . </vt:lpstr>
      <vt:lpstr>Benefits of CNN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Shivani Dandir</dc:creator>
  <cp:lastModifiedBy>Shivani Dandir</cp:lastModifiedBy>
  <cp:revision>53</cp:revision>
  <dcterms:created xsi:type="dcterms:W3CDTF">2018-04-01T12:37:41Z</dcterms:created>
  <dcterms:modified xsi:type="dcterms:W3CDTF">2018-04-19T11:12:13Z</dcterms:modified>
</cp:coreProperties>
</file>