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64" r:id="rId6"/>
    <p:sldId id="265" r:id="rId7"/>
    <p:sldId id="267" r:id="rId8"/>
    <p:sldId id="268" r:id="rId9"/>
    <p:sldId id="269" r:id="rId10"/>
    <p:sldId id="270" r:id="rId11"/>
    <p:sldId id="263" r:id="rId12"/>
    <p:sldId id="273" r:id="rId13"/>
    <p:sldId id="259" r:id="rId14"/>
    <p:sldId id="271" r:id="rId15"/>
    <p:sldId id="272" r:id="rId16"/>
    <p:sldId id="276" r:id="rId17"/>
    <p:sldId id="277" r:id="rId18"/>
    <p:sldId id="278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6"/>
  </p:normalViewPr>
  <p:slideViewPr>
    <p:cSldViewPr snapToGrid="0">
      <p:cViewPr varScale="1">
        <p:scale>
          <a:sx n="144" d="100"/>
          <a:sy n="144" d="100"/>
        </p:scale>
        <p:origin x="9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A7C0-F890-7548-B643-C8A4A646A698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634A50-6977-234A-8257-9A712E627693}">
      <dgm:prSet phldrT="[Text]"/>
      <dgm:spPr/>
      <dgm:t>
        <a:bodyPr/>
        <a:lstStyle/>
        <a:p>
          <a:r>
            <a:rPr lang="en-US" dirty="0"/>
            <a:t>Check</a:t>
          </a:r>
          <a:r>
            <a:rPr lang="en-US" baseline="0" dirty="0"/>
            <a:t> total Missing Values</a:t>
          </a:r>
          <a:endParaRPr lang="en-US" dirty="0"/>
        </a:p>
      </dgm:t>
    </dgm:pt>
    <dgm:pt modelId="{E3EF50C3-6F1E-7242-AC7B-73C8E43B1718}" type="parTrans" cxnId="{51D17810-136D-DB49-9DA6-900FEB02240C}">
      <dgm:prSet/>
      <dgm:spPr/>
      <dgm:t>
        <a:bodyPr/>
        <a:lstStyle/>
        <a:p>
          <a:endParaRPr lang="en-US"/>
        </a:p>
      </dgm:t>
    </dgm:pt>
    <dgm:pt modelId="{ED15CFFA-9E68-844A-89CA-05D229CD1B42}" type="sibTrans" cxnId="{51D17810-136D-DB49-9DA6-900FEB02240C}">
      <dgm:prSet/>
      <dgm:spPr/>
      <dgm:t>
        <a:bodyPr/>
        <a:lstStyle/>
        <a:p>
          <a:endParaRPr lang="en-US"/>
        </a:p>
      </dgm:t>
    </dgm:pt>
    <dgm:pt modelId="{57F09AA1-DAF7-6F45-BF4D-6A3AB0E194DD}">
      <dgm:prSet phldrT="[Text]"/>
      <dgm:spPr/>
      <dgm:t>
        <a:bodyPr/>
        <a:lstStyle/>
        <a:p>
          <a:r>
            <a:rPr lang="en-US" dirty="0"/>
            <a:t>Eliminate columns having more than 50% of missing data</a:t>
          </a:r>
        </a:p>
      </dgm:t>
    </dgm:pt>
    <dgm:pt modelId="{611D85A1-0FFA-E34B-B1D4-B19348D50B17}" type="parTrans" cxnId="{9F6323B0-366A-A948-953C-80D74EF8621F}">
      <dgm:prSet/>
      <dgm:spPr/>
      <dgm:t>
        <a:bodyPr/>
        <a:lstStyle/>
        <a:p>
          <a:endParaRPr lang="en-US"/>
        </a:p>
      </dgm:t>
    </dgm:pt>
    <dgm:pt modelId="{8C078895-1C43-BA46-AEA2-44A1888C1F76}" type="sibTrans" cxnId="{9F6323B0-366A-A948-953C-80D74EF8621F}">
      <dgm:prSet/>
      <dgm:spPr/>
      <dgm:t>
        <a:bodyPr/>
        <a:lstStyle/>
        <a:p>
          <a:endParaRPr lang="en-US"/>
        </a:p>
      </dgm:t>
    </dgm:pt>
    <dgm:pt modelId="{BB659A7F-383C-034D-A479-8191C51E6AB6}">
      <dgm:prSet phldrT="[Text]"/>
      <dgm:spPr/>
      <dgm:t>
        <a:bodyPr/>
        <a:lstStyle/>
        <a:p>
          <a:r>
            <a:rPr lang="en-US" dirty="0"/>
            <a:t>Check Outliers</a:t>
          </a:r>
        </a:p>
      </dgm:t>
    </dgm:pt>
    <dgm:pt modelId="{F68A5C06-33E1-D141-92FC-F7B228A1246A}" type="parTrans" cxnId="{F438F46A-FBE4-2545-A77F-F08D54883662}">
      <dgm:prSet/>
      <dgm:spPr/>
      <dgm:t>
        <a:bodyPr/>
        <a:lstStyle/>
        <a:p>
          <a:endParaRPr lang="en-US"/>
        </a:p>
      </dgm:t>
    </dgm:pt>
    <dgm:pt modelId="{39C8D6F9-8178-514D-B632-CAD142DF0ED1}" type="sibTrans" cxnId="{F438F46A-FBE4-2545-A77F-F08D54883662}">
      <dgm:prSet/>
      <dgm:spPr/>
      <dgm:t>
        <a:bodyPr/>
        <a:lstStyle/>
        <a:p>
          <a:endParaRPr lang="en-US"/>
        </a:p>
      </dgm:t>
    </dgm:pt>
    <dgm:pt modelId="{C79F95A0-2C17-1448-ABC0-FD90C26E16B7}">
      <dgm:prSet phldrT="[Text]"/>
      <dgm:spPr/>
      <dgm:t>
        <a:bodyPr/>
        <a:lstStyle/>
        <a:p>
          <a:r>
            <a:rPr lang="en-US" dirty="0"/>
            <a:t>Check if remaining columns have any missing values.</a:t>
          </a:r>
        </a:p>
      </dgm:t>
    </dgm:pt>
    <dgm:pt modelId="{6B8959F6-EB88-7647-9F8B-752FFD2A74EB}" type="parTrans" cxnId="{1F395691-45E4-9D4C-89D7-08E7F3DFC0BF}">
      <dgm:prSet/>
      <dgm:spPr/>
      <dgm:t>
        <a:bodyPr/>
        <a:lstStyle/>
        <a:p>
          <a:endParaRPr lang="en-US"/>
        </a:p>
      </dgm:t>
    </dgm:pt>
    <dgm:pt modelId="{AE9D9C05-C392-004E-B365-249EB8A46A44}" type="sibTrans" cxnId="{1F395691-45E4-9D4C-89D7-08E7F3DFC0BF}">
      <dgm:prSet/>
      <dgm:spPr/>
      <dgm:t>
        <a:bodyPr/>
        <a:lstStyle/>
        <a:p>
          <a:endParaRPr lang="en-US"/>
        </a:p>
      </dgm:t>
    </dgm:pt>
    <dgm:pt modelId="{E025E3D9-03A8-F541-8D80-E4B4D07435D9}">
      <dgm:prSet phldrT="[Text]"/>
      <dgm:spPr/>
      <dgm:t>
        <a:bodyPr/>
        <a:lstStyle/>
        <a:p>
          <a:r>
            <a:rPr lang="en-US" dirty="0"/>
            <a:t>Check Negative Values</a:t>
          </a:r>
        </a:p>
      </dgm:t>
    </dgm:pt>
    <dgm:pt modelId="{8D43A1FF-F8A2-CB40-A956-077168DFC7DC}" type="parTrans" cxnId="{2D549382-6B69-934C-A0BA-446A940D7F12}">
      <dgm:prSet/>
      <dgm:spPr/>
      <dgm:t>
        <a:bodyPr/>
        <a:lstStyle/>
        <a:p>
          <a:endParaRPr lang="en-US"/>
        </a:p>
      </dgm:t>
    </dgm:pt>
    <dgm:pt modelId="{29CF641A-4FD7-DD48-8702-E6A4603839C7}" type="sibTrans" cxnId="{2D549382-6B69-934C-A0BA-446A940D7F12}">
      <dgm:prSet/>
      <dgm:spPr/>
      <dgm:t>
        <a:bodyPr/>
        <a:lstStyle/>
        <a:p>
          <a:endParaRPr lang="en-US"/>
        </a:p>
      </dgm:t>
    </dgm:pt>
    <dgm:pt modelId="{0827BC1E-2BF1-5443-8759-EAD56CE62452}">
      <dgm:prSet phldrT="[Text]"/>
      <dgm:spPr/>
      <dgm:t>
        <a:bodyPr/>
        <a:lstStyle/>
        <a:p>
          <a:r>
            <a:rPr lang="en-US" dirty="0"/>
            <a:t>Check which numeric columns may have negative mean</a:t>
          </a:r>
        </a:p>
      </dgm:t>
    </dgm:pt>
    <dgm:pt modelId="{4874CFD0-D089-DE4D-B04C-93B0D8A21E21}" type="parTrans" cxnId="{748CF482-7372-574F-B2DA-D01D2F31A759}">
      <dgm:prSet/>
      <dgm:spPr/>
      <dgm:t>
        <a:bodyPr/>
        <a:lstStyle/>
        <a:p>
          <a:endParaRPr lang="en-US"/>
        </a:p>
      </dgm:t>
    </dgm:pt>
    <dgm:pt modelId="{B3CB8FDF-1479-9848-B385-16E6DCC97219}" type="sibTrans" cxnId="{748CF482-7372-574F-B2DA-D01D2F31A759}">
      <dgm:prSet/>
      <dgm:spPr/>
      <dgm:t>
        <a:bodyPr/>
        <a:lstStyle/>
        <a:p>
          <a:endParaRPr lang="en-US"/>
        </a:p>
      </dgm:t>
    </dgm:pt>
    <dgm:pt modelId="{0A7E806C-AA47-B84A-A5DC-E0B26972004C}">
      <dgm:prSet phldrT="[Text]"/>
      <dgm:spPr/>
      <dgm:t>
        <a:bodyPr/>
        <a:lstStyle/>
        <a:p>
          <a:r>
            <a:rPr lang="en-US" dirty="0"/>
            <a:t>Check unknown values for categorical data</a:t>
          </a:r>
        </a:p>
      </dgm:t>
    </dgm:pt>
    <dgm:pt modelId="{C4AE3579-09D2-5B48-9A01-6A500B670308}" type="parTrans" cxnId="{1A56980E-8A8B-884B-BED8-AEA41E3F6A44}">
      <dgm:prSet/>
      <dgm:spPr/>
      <dgm:t>
        <a:bodyPr/>
        <a:lstStyle/>
        <a:p>
          <a:endParaRPr lang="en-US"/>
        </a:p>
      </dgm:t>
    </dgm:pt>
    <dgm:pt modelId="{9DE36109-C4C8-654C-87CD-A5FD8F3F4DD1}" type="sibTrans" cxnId="{1A56980E-8A8B-884B-BED8-AEA41E3F6A44}">
      <dgm:prSet/>
      <dgm:spPr/>
      <dgm:t>
        <a:bodyPr/>
        <a:lstStyle/>
        <a:p>
          <a:endParaRPr lang="en-US"/>
        </a:p>
      </dgm:t>
    </dgm:pt>
    <dgm:pt modelId="{F56921CB-FD51-134C-A0F5-570B718BBCCC}">
      <dgm:prSet phldrT="[Text]"/>
      <dgm:spPr/>
      <dgm:t>
        <a:bodyPr/>
        <a:lstStyle/>
        <a:p>
          <a:r>
            <a:rPr lang="en-US" dirty="0"/>
            <a:t>Check if any existing columns have unknown values</a:t>
          </a:r>
        </a:p>
      </dgm:t>
    </dgm:pt>
    <dgm:pt modelId="{9C6D9E44-518D-7B49-9449-80813D1C92CF}" type="parTrans" cxnId="{448A86D2-8860-EE46-A024-9403A05FBC36}">
      <dgm:prSet/>
      <dgm:spPr/>
      <dgm:t>
        <a:bodyPr/>
        <a:lstStyle/>
        <a:p>
          <a:endParaRPr lang="en-US"/>
        </a:p>
      </dgm:t>
    </dgm:pt>
    <dgm:pt modelId="{55087CAD-F936-664F-BBC2-A5E684ABD984}" type="sibTrans" cxnId="{448A86D2-8860-EE46-A024-9403A05FBC36}">
      <dgm:prSet/>
      <dgm:spPr/>
      <dgm:t>
        <a:bodyPr/>
        <a:lstStyle/>
        <a:p>
          <a:endParaRPr lang="en-US"/>
        </a:p>
      </dgm:t>
    </dgm:pt>
    <dgm:pt modelId="{1EFD6CEC-4D93-654F-A7A1-E60A3ACABC73}">
      <dgm:prSet phldrT="[Text]"/>
      <dgm:spPr/>
      <dgm:t>
        <a:bodyPr/>
        <a:lstStyle/>
        <a:p>
          <a:r>
            <a:rPr lang="en-US" dirty="0"/>
            <a:t>Check for outliers</a:t>
          </a:r>
        </a:p>
      </dgm:t>
    </dgm:pt>
    <dgm:pt modelId="{F479C365-0819-0B4F-9D4D-831E4F96B268}" type="parTrans" cxnId="{D9FA7442-3D56-C64C-BB3D-A11599BF4C50}">
      <dgm:prSet/>
      <dgm:spPr/>
      <dgm:t>
        <a:bodyPr/>
        <a:lstStyle/>
        <a:p>
          <a:endParaRPr lang="en-US"/>
        </a:p>
      </dgm:t>
    </dgm:pt>
    <dgm:pt modelId="{A3A63B33-110A-0D4E-8678-DD7199102DBA}" type="sibTrans" cxnId="{D9FA7442-3D56-C64C-BB3D-A11599BF4C50}">
      <dgm:prSet/>
      <dgm:spPr/>
      <dgm:t>
        <a:bodyPr/>
        <a:lstStyle/>
        <a:p>
          <a:endParaRPr lang="en-US"/>
        </a:p>
      </dgm:t>
    </dgm:pt>
    <dgm:pt modelId="{E9705BC8-1C28-144B-A7B1-60EF0D7AE3F9}">
      <dgm:prSet phldrT="[Text]"/>
      <dgm:spPr/>
      <dgm:t>
        <a:bodyPr/>
        <a:lstStyle/>
        <a:p>
          <a:r>
            <a:rPr lang="en-US" dirty="0"/>
            <a:t>Replace both with mean/median</a:t>
          </a:r>
        </a:p>
      </dgm:t>
    </dgm:pt>
    <dgm:pt modelId="{44E939BB-39D1-9C4E-8A99-9B93CE52FCC6}" type="parTrans" cxnId="{B3DEC20A-F572-054F-9D83-04C64227DBA5}">
      <dgm:prSet/>
      <dgm:spPr/>
      <dgm:t>
        <a:bodyPr/>
        <a:lstStyle/>
        <a:p>
          <a:endParaRPr lang="en-US"/>
        </a:p>
      </dgm:t>
    </dgm:pt>
    <dgm:pt modelId="{A55EEE92-10B7-FF43-9AF7-EF7248F84B97}" type="sibTrans" cxnId="{B3DEC20A-F572-054F-9D83-04C64227DBA5}">
      <dgm:prSet/>
      <dgm:spPr/>
      <dgm:t>
        <a:bodyPr/>
        <a:lstStyle/>
        <a:p>
          <a:endParaRPr lang="en-US"/>
        </a:p>
      </dgm:t>
    </dgm:pt>
    <dgm:pt modelId="{D8F29CC9-9960-7F49-891B-202D05071843}">
      <dgm:prSet phldrT="[Text]"/>
      <dgm:spPr/>
      <dgm:t>
        <a:bodyPr/>
        <a:lstStyle/>
        <a:p>
          <a:r>
            <a:rPr lang="en-US" dirty="0"/>
            <a:t>Replace it with the mode of the column providing it doesn’t add bias to the dataset</a:t>
          </a:r>
        </a:p>
      </dgm:t>
    </dgm:pt>
    <dgm:pt modelId="{B515ABC1-10E3-C94A-A6C1-341FC1485307}" type="parTrans" cxnId="{4A5DBA18-3A15-2C4F-B4C1-B3D00E310F6F}">
      <dgm:prSet/>
      <dgm:spPr/>
      <dgm:t>
        <a:bodyPr/>
        <a:lstStyle/>
        <a:p>
          <a:endParaRPr lang="en-US"/>
        </a:p>
      </dgm:t>
    </dgm:pt>
    <dgm:pt modelId="{508255CD-DBE1-9A47-9467-4E17D1680FE5}" type="sibTrans" cxnId="{4A5DBA18-3A15-2C4F-B4C1-B3D00E310F6F}">
      <dgm:prSet/>
      <dgm:spPr/>
      <dgm:t>
        <a:bodyPr/>
        <a:lstStyle/>
        <a:p>
          <a:endParaRPr lang="en-US"/>
        </a:p>
      </dgm:t>
    </dgm:pt>
    <dgm:pt modelId="{303E95FC-439D-1E48-83F8-F9FE722900CA}">
      <dgm:prSet phldrT="[Text]"/>
      <dgm:spPr/>
      <dgm:t>
        <a:bodyPr/>
        <a:lstStyle/>
        <a:p>
          <a:r>
            <a:rPr lang="en-US" dirty="0"/>
            <a:t>Change their values to absolute values</a:t>
          </a:r>
        </a:p>
      </dgm:t>
    </dgm:pt>
    <dgm:pt modelId="{BB08E3B8-F886-BF4C-B4B9-F8334B084171}" type="parTrans" cxnId="{DC7B284B-4D46-2D4E-A6DB-C7FCED1D7122}">
      <dgm:prSet/>
      <dgm:spPr/>
      <dgm:t>
        <a:bodyPr/>
        <a:lstStyle/>
        <a:p>
          <a:endParaRPr lang="en-US"/>
        </a:p>
      </dgm:t>
    </dgm:pt>
    <dgm:pt modelId="{B3EC9223-9F1A-614D-86E0-6FC663198E4E}" type="sibTrans" cxnId="{DC7B284B-4D46-2D4E-A6DB-C7FCED1D7122}">
      <dgm:prSet/>
      <dgm:spPr/>
      <dgm:t>
        <a:bodyPr/>
        <a:lstStyle/>
        <a:p>
          <a:endParaRPr lang="en-US"/>
        </a:p>
      </dgm:t>
    </dgm:pt>
    <dgm:pt modelId="{7541781D-784A-2E40-857A-8E62D6AA8E49}" type="pres">
      <dgm:prSet presAssocID="{8B1AA7C0-F890-7548-B643-C8A4A646A69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7500940-A0AE-134F-B2EE-A3DFC3DF64B5}" type="pres">
      <dgm:prSet presAssocID="{8B1AA7C0-F890-7548-B643-C8A4A646A698}" presName="children" presStyleCnt="0"/>
      <dgm:spPr/>
    </dgm:pt>
    <dgm:pt modelId="{4271F983-4416-E947-B678-DCD23EA0B5BF}" type="pres">
      <dgm:prSet presAssocID="{8B1AA7C0-F890-7548-B643-C8A4A646A698}" presName="child1group" presStyleCnt="0"/>
      <dgm:spPr/>
    </dgm:pt>
    <dgm:pt modelId="{35119AB7-F14A-A94A-8793-8EAFAC8C7C38}" type="pres">
      <dgm:prSet presAssocID="{8B1AA7C0-F890-7548-B643-C8A4A646A698}" presName="child1" presStyleLbl="bgAcc1" presStyleIdx="0" presStyleCnt="4"/>
      <dgm:spPr/>
    </dgm:pt>
    <dgm:pt modelId="{EA04B608-5C23-914A-8F16-E9FD57744D3B}" type="pres">
      <dgm:prSet presAssocID="{8B1AA7C0-F890-7548-B643-C8A4A646A698}" presName="child1Text" presStyleLbl="bgAcc1" presStyleIdx="0" presStyleCnt="4">
        <dgm:presLayoutVars>
          <dgm:bulletEnabled val="1"/>
        </dgm:presLayoutVars>
      </dgm:prSet>
      <dgm:spPr/>
    </dgm:pt>
    <dgm:pt modelId="{C881948B-25BF-4D41-8780-3115FE6A4800}" type="pres">
      <dgm:prSet presAssocID="{8B1AA7C0-F890-7548-B643-C8A4A646A698}" presName="child2group" presStyleCnt="0"/>
      <dgm:spPr/>
    </dgm:pt>
    <dgm:pt modelId="{5BFD0DCC-EE5F-3841-9D9F-4883865477BD}" type="pres">
      <dgm:prSet presAssocID="{8B1AA7C0-F890-7548-B643-C8A4A646A698}" presName="child2" presStyleLbl="bgAcc1" presStyleIdx="1" presStyleCnt="4"/>
      <dgm:spPr/>
    </dgm:pt>
    <dgm:pt modelId="{E10A5A7E-6079-B34E-9055-B9F3EECB048B}" type="pres">
      <dgm:prSet presAssocID="{8B1AA7C0-F890-7548-B643-C8A4A646A698}" presName="child2Text" presStyleLbl="bgAcc1" presStyleIdx="1" presStyleCnt="4">
        <dgm:presLayoutVars>
          <dgm:bulletEnabled val="1"/>
        </dgm:presLayoutVars>
      </dgm:prSet>
      <dgm:spPr/>
    </dgm:pt>
    <dgm:pt modelId="{BE23A6A6-6C4A-9844-AF94-20E5D26B278C}" type="pres">
      <dgm:prSet presAssocID="{8B1AA7C0-F890-7548-B643-C8A4A646A698}" presName="child3group" presStyleCnt="0"/>
      <dgm:spPr/>
    </dgm:pt>
    <dgm:pt modelId="{F35BEFD8-5D56-E94A-A5EE-68A0AEEA7CD9}" type="pres">
      <dgm:prSet presAssocID="{8B1AA7C0-F890-7548-B643-C8A4A646A698}" presName="child3" presStyleLbl="bgAcc1" presStyleIdx="2" presStyleCnt="4" custLinFactNeighborX="12817" custLinFactNeighborY="4744"/>
      <dgm:spPr/>
    </dgm:pt>
    <dgm:pt modelId="{C65DA88D-BCC9-F740-B92A-64BBB34C390A}" type="pres">
      <dgm:prSet presAssocID="{8B1AA7C0-F890-7548-B643-C8A4A646A698}" presName="child3Text" presStyleLbl="bgAcc1" presStyleIdx="2" presStyleCnt="4">
        <dgm:presLayoutVars>
          <dgm:bulletEnabled val="1"/>
        </dgm:presLayoutVars>
      </dgm:prSet>
      <dgm:spPr/>
    </dgm:pt>
    <dgm:pt modelId="{21D78A3F-25D9-FD42-A0CC-DE03041D2070}" type="pres">
      <dgm:prSet presAssocID="{8B1AA7C0-F890-7548-B643-C8A4A646A698}" presName="child4group" presStyleCnt="0"/>
      <dgm:spPr/>
    </dgm:pt>
    <dgm:pt modelId="{6F8BB527-8809-D247-8DA6-AF8A7803EA02}" type="pres">
      <dgm:prSet presAssocID="{8B1AA7C0-F890-7548-B643-C8A4A646A698}" presName="child4" presStyleLbl="bgAcc1" presStyleIdx="3" presStyleCnt="4"/>
      <dgm:spPr/>
    </dgm:pt>
    <dgm:pt modelId="{B306A4CF-E4AA-8147-84C4-2D244CFFAABF}" type="pres">
      <dgm:prSet presAssocID="{8B1AA7C0-F890-7548-B643-C8A4A646A698}" presName="child4Text" presStyleLbl="bgAcc1" presStyleIdx="3" presStyleCnt="4">
        <dgm:presLayoutVars>
          <dgm:bulletEnabled val="1"/>
        </dgm:presLayoutVars>
      </dgm:prSet>
      <dgm:spPr/>
    </dgm:pt>
    <dgm:pt modelId="{B61D4EA4-580A-6B45-8D20-A39146F46F42}" type="pres">
      <dgm:prSet presAssocID="{8B1AA7C0-F890-7548-B643-C8A4A646A698}" presName="childPlaceholder" presStyleCnt="0"/>
      <dgm:spPr/>
    </dgm:pt>
    <dgm:pt modelId="{98460083-DB08-2B4B-B4CB-7C9BD90088A7}" type="pres">
      <dgm:prSet presAssocID="{8B1AA7C0-F890-7548-B643-C8A4A646A698}" presName="circle" presStyleCnt="0"/>
      <dgm:spPr/>
    </dgm:pt>
    <dgm:pt modelId="{12E57C7E-59A6-3B4C-B6AE-BFA3EC819AE0}" type="pres">
      <dgm:prSet presAssocID="{8B1AA7C0-F890-7548-B643-C8A4A646A69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F913384-3E58-034C-B8EF-CC59532C9A55}" type="pres">
      <dgm:prSet presAssocID="{8B1AA7C0-F890-7548-B643-C8A4A646A69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7B4F974-13AC-8849-8E03-F3DCBAD1AEC9}" type="pres">
      <dgm:prSet presAssocID="{8B1AA7C0-F890-7548-B643-C8A4A646A69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4D9E37C-8DE3-F745-8A30-3CB1F15AC714}" type="pres">
      <dgm:prSet presAssocID="{8B1AA7C0-F890-7548-B643-C8A4A646A69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36775C1-CB16-CB41-9B46-09D5DC17FD55}" type="pres">
      <dgm:prSet presAssocID="{8B1AA7C0-F890-7548-B643-C8A4A646A698}" presName="quadrantPlaceholder" presStyleCnt="0"/>
      <dgm:spPr/>
    </dgm:pt>
    <dgm:pt modelId="{551EDF75-C259-454E-AC05-BC48C89B5716}" type="pres">
      <dgm:prSet presAssocID="{8B1AA7C0-F890-7548-B643-C8A4A646A698}" presName="center1" presStyleLbl="fgShp" presStyleIdx="0" presStyleCnt="2" custScaleY="93339"/>
      <dgm:spPr>
        <a:noFill/>
        <a:ln>
          <a:noFill/>
        </a:ln>
      </dgm:spPr>
    </dgm:pt>
    <dgm:pt modelId="{F32B7A43-2E06-324B-AA3B-BE9BBBBBB739}" type="pres">
      <dgm:prSet presAssocID="{8B1AA7C0-F890-7548-B643-C8A4A646A698}" presName="center2" presStyleLbl="fgShp" presStyleIdx="1" presStyleCnt="2"/>
      <dgm:spPr>
        <a:noFill/>
        <a:ln>
          <a:noFill/>
        </a:ln>
      </dgm:spPr>
    </dgm:pt>
  </dgm:ptLst>
  <dgm:cxnLst>
    <dgm:cxn modelId="{B3DEC20A-F572-054F-9D83-04C64227DBA5}" srcId="{BB659A7F-383C-034D-A479-8191C51E6AB6}" destId="{E9705BC8-1C28-144B-A7B1-60EF0D7AE3F9}" srcOrd="2" destOrd="0" parTransId="{44E939BB-39D1-9C4E-8A99-9B93CE52FCC6}" sibTransId="{A55EEE92-10B7-FF43-9AF7-EF7248F84B97}"/>
    <dgm:cxn modelId="{C373A10B-6D2C-CF4D-8CE7-21620C226859}" type="presOf" srcId="{E025E3D9-03A8-F541-8D80-E4B4D07435D9}" destId="{47B4F974-13AC-8849-8E03-F3DCBAD1AEC9}" srcOrd="0" destOrd="0" presId="urn:microsoft.com/office/officeart/2005/8/layout/cycle4"/>
    <dgm:cxn modelId="{1A56980E-8A8B-884B-BED8-AEA41E3F6A44}" srcId="{8B1AA7C0-F890-7548-B643-C8A4A646A698}" destId="{0A7E806C-AA47-B84A-A5DC-E0B26972004C}" srcOrd="3" destOrd="0" parTransId="{C4AE3579-09D2-5B48-9A01-6A500B670308}" sibTransId="{9DE36109-C4C8-654C-87CD-A5FD8F3F4DD1}"/>
    <dgm:cxn modelId="{51D17810-136D-DB49-9DA6-900FEB02240C}" srcId="{8B1AA7C0-F890-7548-B643-C8A4A646A698}" destId="{12634A50-6977-234A-8257-9A712E627693}" srcOrd="0" destOrd="0" parTransId="{E3EF50C3-6F1E-7242-AC7B-73C8E43B1718}" sibTransId="{ED15CFFA-9E68-844A-89CA-05D229CD1B42}"/>
    <dgm:cxn modelId="{4A5DBA18-3A15-2C4F-B4C1-B3D00E310F6F}" srcId="{0A7E806C-AA47-B84A-A5DC-E0B26972004C}" destId="{D8F29CC9-9960-7F49-891B-202D05071843}" srcOrd="1" destOrd="0" parTransId="{B515ABC1-10E3-C94A-A6C1-341FC1485307}" sibTransId="{508255CD-DBE1-9A47-9467-4E17D1680FE5}"/>
    <dgm:cxn modelId="{A0490A25-C4A6-3742-93C0-28D0C007D827}" type="presOf" srcId="{D8F29CC9-9960-7F49-891B-202D05071843}" destId="{6F8BB527-8809-D247-8DA6-AF8A7803EA02}" srcOrd="0" destOrd="1" presId="urn:microsoft.com/office/officeart/2005/8/layout/cycle4"/>
    <dgm:cxn modelId="{D9FA7442-3D56-C64C-BB3D-A11599BF4C50}" srcId="{BB659A7F-383C-034D-A479-8191C51E6AB6}" destId="{1EFD6CEC-4D93-654F-A7A1-E60A3ACABC73}" srcOrd="1" destOrd="0" parTransId="{F479C365-0819-0B4F-9D4D-831E4F96B268}" sibTransId="{A3A63B33-110A-0D4E-8678-DD7199102DBA}"/>
    <dgm:cxn modelId="{6B461E43-3B80-9B46-A067-454054E756B0}" type="presOf" srcId="{1EFD6CEC-4D93-654F-A7A1-E60A3ACABC73}" destId="{E10A5A7E-6079-B34E-9055-B9F3EECB048B}" srcOrd="1" destOrd="1" presId="urn:microsoft.com/office/officeart/2005/8/layout/cycle4"/>
    <dgm:cxn modelId="{83696947-D922-C94C-8DD8-F220D92B1D86}" type="presOf" srcId="{E9705BC8-1C28-144B-A7B1-60EF0D7AE3F9}" destId="{E10A5A7E-6079-B34E-9055-B9F3EECB048B}" srcOrd="1" destOrd="2" presId="urn:microsoft.com/office/officeart/2005/8/layout/cycle4"/>
    <dgm:cxn modelId="{DC7B284B-4D46-2D4E-A6DB-C7FCED1D7122}" srcId="{E025E3D9-03A8-F541-8D80-E4B4D07435D9}" destId="{303E95FC-439D-1E48-83F8-F9FE722900CA}" srcOrd="1" destOrd="0" parTransId="{BB08E3B8-F886-BF4C-B4B9-F8334B084171}" sibTransId="{B3EC9223-9F1A-614D-86E0-6FC663198E4E}"/>
    <dgm:cxn modelId="{9516C856-065D-C64C-ABA9-854DFC583A8B}" type="presOf" srcId="{1EFD6CEC-4D93-654F-A7A1-E60A3ACABC73}" destId="{5BFD0DCC-EE5F-3841-9D9F-4883865477BD}" srcOrd="0" destOrd="1" presId="urn:microsoft.com/office/officeart/2005/8/layout/cycle4"/>
    <dgm:cxn modelId="{BDC21459-7905-3C49-BD21-1A8C52B0D280}" type="presOf" srcId="{F56921CB-FD51-134C-A0F5-570B718BBCCC}" destId="{B306A4CF-E4AA-8147-84C4-2D244CFFAABF}" srcOrd="1" destOrd="0" presId="urn:microsoft.com/office/officeart/2005/8/layout/cycle4"/>
    <dgm:cxn modelId="{2DA2DB5A-9D3B-E74E-9C79-3F8E0AE57390}" type="presOf" srcId="{C79F95A0-2C17-1448-ABC0-FD90C26E16B7}" destId="{E10A5A7E-6079-B34E-9055-B9F3EECB048B}" srcOrd="1" destOrd="0" presId="urn:microsoft.com/office/officeart/2005/8/layout/cycle4"/>
    <dgm:cxn modelId="{D1CA985E-8868-844B-9D9E-D02A9D3D8D88}" type="presOf" srcId="{57F09AA1-DAF7-6F45-BF4D-6A3AB0E194DD}" destId="{35119AB7-F14A-A94A-8793-8EAFAC8C7C38}" srcOrd="0" destOrd="0" presId="urn:microsoft.com/office/officeart/2005/8/layout/cycle4"/>
    <dgm:cxn modelId="{F438F46A-FBE4-2545-A77F-F08D54883662}" srcId="{8B1AA7C0-F890-7548-B643-C8A4A646A698}" destId="{BB659A7F-383C-034D-A479-8191C51E6AB6}" srcOrd="1" destOrd="0" parTransId="{F68A5C06-33E1-D141-92FC-F7B228A1246A}" sibTransId="{39C8D6F9-8178-514D-B632-CAD142DF0ED1}"/>
    <dgm:cxn modelId="{2D549382-6B69-934C-A0BA-446A940D7F12}" srcId="{8B1AA7C0-F890-7548-B643-C8A4A646A698}" destId="{E025E3D9-03A8-F541-8D80-E4B4D07435D9}" srcOrd="2" destOrd="0" parTransId="{8D43A1FF-F8A2-CB40-A956-077168DFC7DC}" sibTransId="{29CF641A-4FD7-DD48-8702-E6A4603839C7}"/>
    <dgm:cxn modelId="{748CF482-7372-574F-B2DA-D01D2F31A759}" srcId="{E025E3D9-03A8-F541-8D80-E4B4D07435D9}" destId="{0827BC1E-2BF1-5443-8759-EAD56CE62452}" srcOrd="0" destOrd="0" parTransId="{4874CFD0-D089-DE4D-B04C-93B0D8A21E21}" sibTransId="{B3CB8FDF-1479-9848-B385-16E6DCC97219}"/>
    <dgm:cxn modelId="{97B94684-0D55-FA44-9628-CC71C801D3B8}" type="presOf" srcId="{303E95FC-439D-1E48-83F8-F9FE722900CA}" destId="{F35BEFD8-5D56-E94A-A5EE-68A0AEEA7CD9}" srcOrd="0" destOrd="1" presId="urn:microsoft.com/office/officeart/2005/8/layout/cycle4"/>
    <dgm:cxn modelId="{45FDC088-104D-4F4D-852B-58CE0A7224BF}" type="presOf" srcId="{0827BC1E-2BF1-5443-8759-EAD56CE62452}" destId="{F35BEFD8-5D56-E94A-A5EE-68A0AEEA7CD9}" srcOrd="0" destOrd="0" presId="urn:microsoft.com/office/officeart/2005/8/layout/cycle4"/>
    <dgm:cxn modelId="{1F395691-45E4-9D4C-89D7-08E7F3DFC0BF}" srcId="{BB659A7F-383C-034D-A479-8191C51E6AB6}" destId="{C79F95A0-2C17-1448-ABC0-FD90C26E16B7}" srcOrd="0" destOrd="0" parTransId="{6B8959F6-EB88-7647-9F8B-752FFD2A74EB}" sibTransId="{AE9D9C05-C392-004E-B365-249EB8A46A44}"/>
    <dgm:cxn modelId="{90FF0C96-0733-8A4D-9B92-C77BD11A3545}" type="presOf" srcId="{0A7E806C-AA47-B84A-A5DC-E0B26972004C}" destId="{34D9E37C-8DE3-F745-8A30-3CB1F15AC714}" srcOrd="0" destOrd="0" presId="urn:microsoft.com/office/officeart/2005/8/layout/cycle4"/>
    <dgm:cxn modelId="{AA163FA1-153A-1747-B1BE-4676B3DCBA4B}" type="presOf" srcId="{57F09AA1-DAF7-6F45-BF4D-6A3AB0E194DD}" destId="{EA04B608-5C23-914A-8F16-E9FD57744D3B}" srcOrd="1" destOrd="0" presId="urn:microsoft.com/office/officeart/2005/8/layout/cycle4"/>
    <dgm:cxn modelId="{072CE6A1-02C5-7E4E-B8F4-18A427A9F215}" type="presOf" srcId="{12634A50-6977-234A-8257-9A712E627693}" destId="{12E57C7E-59A6-3B4C-B6AE-BFA3EC819AE0}" srcOrd="0" destOrd="0" presId="urn:microsoft.com/office/officeart/2005/8/layout/cycle4"/>
    <dgm:cxn modelId="{B042C7A8-2025-B747-86DB-5956B1CDCF7E}" type="presOf" srcId="{8B1AA7C0-F890-7548-B643-C8A4A646A698}" destId="{7541781D-784A-2E40-857A-8E62D6AA8E49}" srcOrd="0" destOrd="0" presId="urn:microsoft.com/office/officeart/2005/8/layout/cycle4"/>
    <dgm:cxn modelId="{9F6323B0-366A-A948-953C-80D74EF8621F}" srcId="{12634A50-6977-234A-8257-9A712E627693}" destId="{57F09AA1-DAF7-6F45-BF4D-6A3AB0E194DD}" srcOrd="0" destOrd="0" parTransId="{611D85A1-0FFA-E34B-B1D4-B19348D50B17}" sibTransId="{8C078895-1C43-BA46-AEA2-44A1888C1F76}"/>
    <dgm:cxn modelId="{329181BE-953E-7146-B7BF-E73A196A8CC3}" type="presOf" srcId="{303E95FC-439D-1E48-83F8-F9FE722900CA}" destId="{C65DA88D-BCC9-F740-B92A-64BBB34C390A}" srcOrd="1" destOrd="1" presId="urn:microsoft.com/office/officeart/2005/8/layout/cycle4"/>
    <dgm:cxn modelId="{809F60C6-69E6-BC4A-8AB0-70A0952D84D8}" type="presOf" srcId="{D8F29CC9-9960-7F49-891B-202D05071843}" destId="{B306A4CF-E4AA-8147-84C4-2D244CFFAABF}" srcOrd="1" destOrd="1" presId="urn:microsoft.com/office/officeart/2005/8/layout/cycle4"/>
    <dgm:cxn modelId="{24A1B1C9-0FEE-B740-888C-0D22AB7A0A07}" type="presOf" srcId="{F56921CB-FD51-134C-A0F5-570B718BBCCC}" destId="{6F8BB527-8809-D247-8DA6-AF8A7803EA02}" srcOrd="0" destOrd="0" presId="urn:microsoft.com/office/officeart/2005/8/layout/cycle4"/>
    <dgm:cxn modelId="{448A86D2-8860-EE46-A024-9403A05FBC36}" srcId="{0A7E806C-AA47-B84A-A5DC-E0B26972004C}" destId="{F56921CB-FD51-134C-A0F5-570B718BBCCC}" srcOrd="0" destOrd="0" parTransId="{9C6D9E44-518D-7B49-9449-80813D1C92CF}" sibTransId="{55087CAD-F936-664F-BBC2-A5E684ABD984}"/>
    <dgm:cxn modelId="{335A3BD5-CDDD-3F44-A98F-387AF2FE20E1}" type="presOf" srcId="{E9705BC8-1C28-144B-A7B1-60EF0D7AE3F9}" destId="{5BFD0DCC-EE5F-3841-9D9F-4883865477BD}" srcOrd="0" destOrd="2" presId="urn:microsoft.com/office/officeart/2005/8/layout/cycle4"/>
    <dgm:cxn modelId="{F009CAD6-0B1C-C145-8B96-110A1FDF90DC}" type="presOf" srcId="{C79F95A0-2C17-1448-ABC0-FD90C26E16B7}" destId="{5BFD0DCC-EE5F-3841-9D9F-4883865477BD}" srcOrd="0" destOrd="0" presId="urn:microsoft.com/office/officeart/2005/8/layout/cycle4"/>
    <dgm:cxn modelId="{7E7913F2-8DB9-5147-9712-5F2E5A33310C}" type="presOf" srcId="{BB659A7F-383C-034D-A479-8191C51E6AB6}" destId="{0F913384-3E58-034C-B8EF-CC59532C9A55}" srcOrd="0" destOrd="0" presId="urn:microsoft.com/office/officeart/2005/8/layout/cycle4"/>
    <dgm:cxn modelId="{635BB7FE-831F-1A41-9481-FDBD3054CD99}" type="presOf" srcId="{0827BC1E-2BF1-5443-8759-EAD56CE62452}" destId="{C65DA88D-BCC9-F740-B92A-64BBB34C390A}" srcOrd="1" destOrd="0" presId="urn:microsoft.com/office/officeart/2005/8/layout/cycle4"/>
    <dgm:cxn modelId="{DE391331-1A9E-6945-B641-3877B19796C7}" type="presParOf" srcId="{7541781D-784A-2E40-857A-8E62D6AA8E49}" destId="{F7500940-A0AE-134F-B2EE-A3DFC3DF64B5}" srcOrd="0" destOrd="0" presId="urn:microsoft.com/office/officeart/2005/8/layout/cycle4"/>
    <dgm:cxn modelId="{23F7B760-8719-FD41-8D96-C956E0DD2E08}" type="presParOf" srcId="{F7500940-A0AE-134F-B2EE-A3DFC3DF64B5}" destId="{4271F983-4416-E947-B678-DCD23EA0B5BF}" srcOrd="0" destOrd="0" presId="urn:microsoft.com/office/officeart/2005/8/layout/cycle4"/>
    <dgm:cxn modelId="{120CA554-CB58-9E4A-B84A-E7E916D85DAE}" type="presParOf" srcId="{4271F983-4416-E947-B678-DCD23EA0B5BF}" destId="{35119AB7-F14A-A94A-8793-8EAFAC8C7C38}" srcOrd="0" destOrd="0" presId="urn:microsoft.com/office/officeart/2005/8/layout/cycle4"/>
    <dgm:cxn modelId="{7D84AD97-0778-BD4A-BF1C-1BAD41B9259C}" type="presParOf" srcId="{4271F983-4416-E947-B678-DCD23EA0B5BF}" destId="{EA04B608-5C23-914A-8F16-E9FD57744D3B}" srcOrd="1" destOrd="0" presId="urn:microsoft.com/office/officeart/2005/8/layout/cycle4"/>
    <dgm:cxn modelId="{59E5CD7E-C2BC-1140-B1E9-52AA07A94B57}" type="presParOf" srcId="{F7500940-A0AE-134F-B2EE-A3DFC3DF64B5}" destId="{C881948B-25BF-4D41-8780-3115FE6A4800}" srcOrd="1" destOrd="0" presId="urn:microsoft.com/office/officeart/2005/8/layout/cycle4"/>
    <dgm:cxn modelId="{A65F640B-7474-5141-BE87-5FEB001BB99C}" type="presParOf" srcId="{C881948B-25BF-4D41-8780-3115FE6A4800}" destId="{5BFD0DCC-EE5F-3841-9D9F-4883865477BD}" srcOrd="0" destOrd="0" presId="urn:microsoft.com/office/officeart/2005/8/layout/cycle4"/>
    <dgm:cxn modelId="{EF1CE453-9204-F444-82DD-531420F8A44E}" type="presParOf" srcId="{C881948B-25BF-4D41-8780-3115FE6A4800}" destId="{E10A5A7E-6079-B34E-9055-B9F3EECB048B}" srcOrd="1" destOrd="0" presId="urn:microsoft.com/office/officeart/2005/8/layout/cycle4"/>
    <dgm:cxn modelId="{21CA3DF4-DE7E-5D4A-8F14-50B61E0F7FE3}" type="presParOf" srcId="{F7500940-A0AE-134F-B2EE-A3DFC3DF64B5}" destId="{BE23A6A6-6C4A-9844-AF94-20E5D26B278C}" srcOrd="2" destOrd="0" presId="urn:microsoft.com/office/officeart/2005/8/layout/cycle4"/>
    <dgm:cxn modelId="{81728431-9F43-2843-886F-985333DAFA19}" type="presParOf" srcId="{BE23A6A6-6C4A-9844-AF94-20E5D26B278C}" destId="{F35BEFD8-5D56-E94A-A5EE-68A0AEEA7CD9}" srcOrd="0" destOrd="0" presId="urn:microsoft.com/office/officeart/2005/8/layout/cycle4"/>
    <dgm:cxn modelId="{C86ECCA0-7E97-304B-BBAF-A73E58F80E29}" type="presParOf" srcId="{BE23A6A6-6C4A-9844-AF94-20E5D26B278C}" destId="{C65DA88D-BCC9-F740-B92A-64BBB34C390A}" srcOrd="1" destOrd="0" presId="urn:microsoft.com/office/officeart/2005/8/layout/cycle4"/>
    <dgm:cxn modelId="{8BBB3F4E-0059-D948-917B-5F14207C85EE}" type="presParOf" srcId="{F7500940-A0AE-134F-B2EE-A3DFC3DF64B5}" destId="{21D78A3F-25D9-FD42-A0CC-DE03041D2070}" srcOrd="3" destOrd="0" presId="urn:microsoft.com/office/officeart/2005/8/layout/cycle4"/>
    <dgm:cxn modelId="{3EC8FE30-E151-624C-ADC3-C57D808EE608}" type="presParOf" srcId="{21D78A3F-25D9-FD42-A0CC-DE03041D2070}" destId="{6F8BB527-8809-D247-8DA6-AF8A7803EA02}" srcOrd="0" destOrd="0" presId="urn:microsoft.com/office/officeart/2005/8/layout/cycle4"/>
    <dgm:cxn modelId="{E795F151-8BD8-C944-A8FA-059755B81421}" type="presParOf" srcId="{21D78A3F-25D9-FD42-A0CC-DE03041D2070}" destId="{B306A4CF-E4AA-8147-84C4-2D244CFFAABF}" srcOrd="1" destOrd="0" presId="urn:microsoft.com/office/officeart/2005/8/layout/cycle4"/>
    <dgm:cxn modelId="{8962D177-0260-5044-A7C2-1AFF6F1D5F16}" type="presParOf" srcId="{F7500940-A0AE-134F-B2EE-A3DFC3DF64B5}" destId="{B61D4EA4-580A-6B45-8D20-A39146F46F42}" srcOrd="4" destOrd="0" presId="urn:microsoft.com/office/officeart/2005/8/layout/cycle4"/>
    <dgm:cxn modelId="{072C5B75-E08C-EB47-B932-02ECEB7357DC}" type="presParOf" srcId="{7541781D-784A-2E40-857A-8E62D6AA8E49}" destId="{98460083-DB08-2B4B-B4CB-7C9BD90088A7}" srcOrd="1" destOrd="0" presId="urn:microsoft.com/office/officeart/2005/8/layout/cycle4"/>
    <dgm:cxn modelId="{26683556-7DF4-9A4E-9BED-DF469730B9FB}" type="presParOf" srcId="{98460083-DB08-2B4B-B4CB-7C9BD90088A7}" destId="{12E57C7E-59A6-3B4C-B6AE-BFA3EC819AE0}" srcOrd="0" destOrd="0" presId="urn:microsoft.com/office/officeart/2005/8/layout/cycle4"/>
    <dgm:cxn modelId="{534B2223-3F62-4C43-942F-C200FBE5E0A9}" type="presParOf" srcId="{98460083-DB08-2B4B-B4CB-7C9BD90088A7}" destId="{0F913384-3E58-034C-B8EF-CC59532C9A55}" srcOrd="1" destOrd="0" presId="urn:microsoft.com/office/officeart/2005/8/layout/cycle4"/>
    <dgm:cxn modelId="{6504B904-31AD-374E-AE64-30378313BB17}" type="presParOf" srcId="{98460083-DB08-2B4B-B4CB-7C9BD90088A7}" destId="{47B4F974-13AC-8849-8E03-F3DCBAD1AEC9}" srcOrd="2" destOrd="0" presId="urn:microsoft.com/office/officeart/2005/8/layout/cycle4"/>
    <dgm:cxn modelId="{2E997D27-3EFA-A449-A492-D3DD80490BC0}" type="presParOf" srcId="{98460083-DB08-2B4B-B4CB-7C9BD90088A7}" destId="{34D9E37C-8DE3-F745-8A30-3CB1F15AC714}" srcOrd="3" destOrd="0" presId="urn:microsoft.com/office/officeart/2005/8/layout/cycle4"/>
    <dgm:cxn modelId="{A2886E62-736C-4F44-965E-274B6FDC0F88}" type="presParOf" srcId="{98460083-DB08-2B4B-B4CB-7C9BD90088A7}" destId="{F36775C1-CB16-CB41-9B46-09D5DC17FD55}" srcOrd="4" destOrd="0" presId="urn:microsoft.com/office/officeart/2005/8/layout/cycle4"/>
    <dgm:cxn modelId="{33B96210-B186-8843-B649-8412EC6E42B5}" type="presParOf" srcId="{7541781D-784A-2E40-857A-8E62D6AA8E49}" destId="{551EDF75-C259-454E-AC05-BC48C89B5716}" srcOrd="2" destOrd="0" presId="urn:microsoft.com/office/officeart/2005/8/layout/cycle4"/>
    <dgm:cxn modelId="{A903B417-AD98-E041-9CB7-57154DAF7C09}" type="presParOf" srcId="{7541781D-784A-2E40-857A-8E62D6AA8E49}" destId="{F32B7A43-2E06-324B-AA3B-BE9BBBBBB73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8A3EC-18BD-174D-836A-177165ABDCD8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B591B-69BA-BF4A-A210-A96EA3442716}">
      <dgm:prSet phldrT="[Text]"/>
      <dgm:spPr/>
      <dgm:t>
        <a:bodyPr/>
        <a:lstStyle/>
        <a:p>
          <a:r>
            <a:rPr lang="en-US" dirty="0"/>
            <a:t>Used get_dummies() </a:t>
          </a:r>
        </a:p>
      </dgm:t>
    </dgm:pt>
    <dgm:pt modelId="{18BB3928-D84D-DA4F-BA22-B2958419F19E}" type="parTrans" cxnId="{FD8C52CE-128D-CF48-9F95-3C7B3F421266}">
      <dgm:prSet/>
      <dgm:spPr/>
      <dgm:t>
        <a:bodyPr/>
        <a:lstStyle/>
        <a:p>
          <a:endParaRPr lang="en-US"/>
        </a:p>
      </dgm:t>
    </dgm:pt>
    <dgm:pt modelId="{EAE9B88F-E506-5B43-BBF0-CED70EA4AAA4}" type="sibTrans" cxnId="{FD8C52CE-128D-CF48-9F95-3C7B3F421266}">
      <dgm:prSet/>
      <dgm:spPr/>
      <dgm:t>
        <a:bodyPr/>
        <a:lstStyle/>
        <a:p>
          <a:endParaRPr lang="en-US"/>
        </a:p>
      </dgm:t>
    </dgm:pt>
    <dgm:pt modelId="{0DDBF738-CAA0-6742-ABD1-2CF7CAAC337C}">
      <dgm:prSet phldrT="[Text]" custT="1"/>
      <dgm:spPr/>
      <dgm:t>
        <a:bodyPr/>
        <a:lstStyle/>
        <a:p>
          <a:r>
            <a:rPr lang="en-US" sz="1200" b="0" i="0" dirty="0"/>
            <a:t>It converts each unique element present in the object to a column heading.</a:t>
          </a:r>
          <a:endParaRPr lang="en-US" sz="1200" dirty="0"/>
        </a:p>
      </dgm:t>
    </dgm:pt>
    <dgm:pt modelId="{56338837-E7AE-7241-9B1F-127AC204C55F}" type="parTrans" cxnId="{A7009413-3A36-0540-BCE9-CD8584DD09FB}">
      <dgm:prSet/>
      <dgm:spPr/>
      <dgm:t>
        <a:bodyPr/>
        <a:lstStyle/>
        <a:p>
          <a:endParaRPr lang="en-US"/>
        </a:p>
      </dgm:t>
    </dgm:pt>
    <dgm:pt modelId="{05DE9DB7-C247-2842-93C3-9C80E06416A2}" type="sibTrans" cxnId="{A7009413-3A36-0540-BCE9-CD8584DD09FB}">
      <dgm:prSet/>
      <dgm:spPr/>
      <dgm:t>
        <a:bodyPr/>
        <a:lstStyle/>
        <a:p>
          <a:endParaRPr lang="en-US"/>
        </a:p>
      </dgm:t>
    </dgm:pt>
    <dgm:pt modelId="{4CF4D2EE-540E-ED4F-8734-E2C485DFAA5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/>
            <a:t>The function iterates over the object that is passed and checks if the element at the particular index matches the column heading.</a:t>
          </a:r>
          <a:endParaRPr lang="en-US" sz="1200" dirty="0"/>
        </a:p>
      </dgm:t>
    </dgm:pt>
    <dgm:pt modelId="{2EBED7B0-202E-E540-B58B-BD834C793C0D}" type="parTrans" cxnId="{A5165970-9F14-7D43-B8B2-46668AE932F3}">
      <dgm:prSet/>
      <dgm:spPr/>
      <dgm:t>
        <a:bodyPr/>
        <a:lstStyle/>
        <a:p>
          <a:endParaRPr lang="en-US"/>
        </a:p>
      </dgm:t>
    </dgm:pt>
    <dgm:pt modelId="{66EC3816-695C-F64A-8D15-3B3BCD449376}" type="sibTrans" cxnId="{A5165970-9F14-7D43-B8B2-46668AE932F3}">
      <dgm:prSet/>
      <dgm:spPr/>
      <dgm:t>
        <a:bodyPr/>
        <a:lstStyle/>
        <a:p>
          <a:endParaRPr lang="en-US"/>
        </a:p>
      </dgm:t>
    </dgm:pt>
    <dgm:pt modelId="{B7FA92C7-F497-A140-887F-C785D49A1B57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b="0" i="0" dirty="0"/>
            <a:t>If it does, it encodes it as a1.</a:t>
          </a:r>
        </a:p>
        <a:p>
          <a:pPr>
            <a:buFont typeface="Arial" panose="020B0604020202020204" pitchFamily="34" charset="0"/>
            <a:buNone/>
          </a:pPr>
          <a:r>
            <a:rPr lang="en-US" sz="1200" b="0" i="0" dirty="0"/>
            <a:t>Otherwise, it assigns it as a 0.</a:t>
          </a:r>
          <a:endParaRPr lang="en-US" sz="1200" dirty="0"/>
        </a:p>
      </dgm:t>
    </dgm:pt>
    <dgm:pt modelId="{6472B6CF-9628-9F46-B23E-637E489BD7EB}" type="parTrans" cxnId="{B0A837B3-0D87-3446-BBCA-27B949DEF045}">
      <dgm:prSet/>
      <dgm:spPr/>
      <dgm:t>
        <a:bodyPr/>
        <a:lstStyle/>
        <a:p>
          <a:endParaRPr lang="en-US"/>
        </a:p>
      </dgm:t>
    </dgm:pt>
    <dgm:pt modelId="{B02A309C-76A2-0C42-BB1D-1629A61EAE1A}" type="sibTrans" cxnId="{B0A837B3-0D87-3446-BBCA-27B949DEF045}">
      <dgm:prSet/>
      <dgm:spPr/>
      <dgm:t>
        <a:bodyPr/>
        <a:lstStyle/>
        <a:p>
          <a:endParaRPr lang="en-US"/>
        </a:p>
      </dgm:t>
    </dgm:pt>
    <dgm:pt modelId="{78D9958D-CDFE-DE48-A109-237112A941B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/>
            <a:t>Manipulated total of 8.66% of the categorical data</a:t>
          </a:r>
        </a:p>
      </dgm:t>
    </dgm:pt>
    <dgm:pt modelId="{A32412E9-DB2B-A441-8F01-3F2E1A86C2B1}" type="parTrans" cxnId="{79030A29-8DA4-1843-BD25-02533D1CCCAE}">
      <dgm:prSet/>
      <dgm:spPr/>
      <dgm:t>
        <a:bodyPr/>
        <a:lstStyle/>
        <a:p>
          <a:endParaRPr lang="en-US"/>
        </a:p>
      </dgm:t>
    </dgm:pt>
    <dgm:pt modelId="{FAA898F8-0AF0-1D43-9AA0-CB09B3B36A77}" type="sibTrans" cxnId="{79030A29-8DA4-1843-BD25-02533D1CCCAE}">
      <dgm:prSet/>
      <dgm:spPr/>
      <dgm:t>
        <a:bodyPr/>
        <a:lstStyle/>
        <a:p>
          <a:endParaRPr lang="en-US"/>
        </a:p>
      </dgm:t>
    </dgm:pt>
    <dgm:pt modelId="{6E3E3119-9251-9249-9C3B-45D53207B759}" type="pres">
      <dgm:prSet presAssocID="{9518A3EC-18BD-174D-836A-177165ABDC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CF6F78-3937-3941-B060-C7683F1D3E42}" type="pres">
      <dgm:prSet presAssocID="{88CB591B-69BA-BF4A-A210-A96EA3442716}" presName="root" presStyleCnt="0"/>
      <dgm:spPr/>
    </dgm:pt>
    <dgm:pt modelId="{8879200B-0678-3E44-AC3B-B5116333EE20}" type="pres">
      <dgm:prSet presAssocID="{88CB591B-69BA-BF4A-A210-A96EA3442716}" presName="rootComposite" presStyleCnt="0"/>
      <dgm:spPr/>
    </dgm:pt>
    <dgm:pt modelId="{F4112675-D2E8-3E4A-B12A-CCCFF67A2DA5}" type="pres">
      <dgm:prSet presAssocID="{88CB591B-69BA-BF4A-A210-A96EA3442716}" presName="rootText" presStyleLbl="node1" presStyleIdx="0" presStyleCnt="1" custScaleX="383772" custScaleY="96056"/>
      <dgm:spPr/>
    </dgm:pt>
    <dgm:pt modelId="{F5992FA1-EB90-F443-9073-DB46E8F75E96}" type="pres">
      <dgm:prSet presAssocID="{88CB591B-69BA-BF4A-A210-A96EA3442716}" presName="rootConnector" presStyleLbl="node1" presStyleIdx="0" presStyleCnt="1"/>
      <dgm:spPr/>
    </dgm:pt>
    <dgm:pt modelId="{A287B045-EBBC-2740-A2A6-DECA30578041}" type="pres">
      <dgm:prSet presAssocID="{88CB591B-69BA-BF4A-A210-A96EA3442716}" presName="childShape" presStyleCnt="0"/>
      <dgm:spPr/>
    </dgm:pt>
    <dgm:pt modelId="{5497130A-494A-6D40-9BD1-AEF8D681FF6E}" type="pres">
      <dgm:prSet presAssocID="{56338837-E7AE-7241-9B1F-127AC204C55F}" presName="Name13" presStyleLbl="parChTrans1D2" presStyleIdx="0" presStyleCnt="4"/>
      <dgm:spPr/>
    </dgm:pt>
    <dgm:pt modelId="{B185B946-851E-F54A-B841-2BE5B210C1F3}" type="pres">
      <dgm:prSet presAssocID="{0DDBF738-CAA0-6742-ABD1-2CF7CAAC337C}" presName="childText" presStyleLbl="bgAcc1" presStyleIdx="0" presStyleCnt="4" custScaleX="318437" custScaleY="128339">
        <dgm:presLayoutVars>
          <dgm:bulletEnabled val="1"/>
        </dgm:presLayoutVars>
      </dgm:prSet>
      <dgm:spPr/>
    </dgm:pt>
    <dgm:pt modelId="{0C94A678-B990-6441-8B69-24B91FE1BCF7}" type="pres">
      <dgm:prSet presAssocID="{2EBED7B0-202E-E540-B58B-BD834C793C0D}" presName="Name13" presStyleLbl="parChTrans1D2" presStyleIdx="1" presStyleCnt="4"/>
      <dgm:spPr/>
    </dgm:pt>
    <dgm:pt modelId="{06D57805-BDCC-8A46-B3CC-4C95C6F89DF1}" type="pres">
      <dgm:prSet presAssocID="{4CF4D2EE-540E-ED4F-8734-E2C485DFAA59}" presName="childText" presStyleLbl="bgAcc1" presStyleIdx="1" presStyleCnt="4" custScaleX="314500" custScaleY="143743">
        <dgm:presLayoutVars>
          <dgm:bulletEnabled val="1"/>
        </dgm:presLayoutVars>
      </dgm:prSet>
      <dgm:spPr/>
    </dgm:pt>
    <dgm:pt modelId="{B306072E-05C0-8146-89DD-926514FCE9A8}" type="pres">
      <dgm:prSet presAssocID="{6472B6CF-9628-9F46-B23E-637E489BD7EB}" presName="Name13" presStyleLbl="parChTrans1D2" presStyleIdx="2" presStyleCnt="4"/>
      <dgm:spPr/>
    </dgm:pt>
    <dgm:pt modelId="{36EF27FD-6A80-E14A-BEEB-9FEBC29E2807}" type="pres">
      <dgm:prSet presAssocID="{B7FA92C7-F497-A140-887F-C785D49A1B57}" presName="childText" presStyleLbl="bgAcc1" presStyleIdx="2" presStyleCnt="4" custScaleX="316775" custScaleY="128139">
        <dgm:presLayoutVars>
          <dgm:bulletEnabled val="1"/>
        </dgm:presLayoutVars>
      </dgm:prSet>
      <dgm:spPr/>
    </dgm:pt>
    <dgm:pt modelId="{D913C17F-BC1A-364B-9CEF-2F29C1237C8E}" type="pres">
      <dgm:prSet presAssocID="{A32412E9-DB2B-A441-8F01-3F2E1A86C2B1}" presName="Name13" presStyleLbl="parChTrans1D2" presStyleIdx="3" presStyleCnt="4"/>
      <dgm:spPr/>
    </dgm:pt>
    <dgm:pt modelId="{DBA18F9F-0D57-CE49-A5E5-49847652239C}" type="pres">
      <dgm:prSet presAssocID="{78D9958D-CDFE-DE48-A109-237112A941B7}" presName="childText" presStyleLbl="bgAcc1" presStyleIdx="3" presStyleCnt="4" custScaleX="318613" custScaleY="124718">
        <dgm:presLayoutVars>
          <dgm:bulletEnabled val="1"/>
        </dgm:presLayoutVars>
      </dgm:prSet>
      <dgm:spPr/>
    </dgm:pt>
  </dgm:ptLst>
  <dgm:cxnLst>
    <dgm:cxn modelId="{A7009413-3A36-0540-BCE9-CD8584DD09FB}" srcId="{88CB591B-69BA-BF4A-A210-A96EA3442716}" destId="{0DDBF738-CAA0-6742-ABD1-2CF7CAAC337C}" srcOrd="0" destOrd="0" parTransId="{56338837-E7AE-7241-9B1F-127AC204C55F}" sibTransId="{05DE9DB7-C247-2842-93C3-9C80E06416A2}"/>
    <dgm:cxn modelId="{CD5E2318-5EC5-8F4A-864A-5478F3B0660E}" type="presOf" srcId="{2EBED7B0-202E-E540-B58B-BD834C793C0D}" destId="{0C94A678-B990-6441-8B69-24B91FE1BCF7}" srcOrd="0" destOrd="0" presId="urn:microsoft.com/office/officeart/2005/8/layout/hierarchy3"/>
    <dgm:cxn modelId="{79030A29-8DA4-1843-BD25-02533D1CCCAE}" srcId="{88CB591B-69BA-BF4A-A210-A96EA3442716}" destId="{78D9958D-CDFE-DE48-A109-237112A941B7}" srcOrd="3" destOrd="0" parTransId="{A32412E9-DB2B-A441-8F01-3F2E1A86C2B1}" sibTransId="{FAA898F8-0AF0-1D43-9AA0-CB09B3B36A77}"/>
    <dgm:cxn modelId="{9CAD1B3B-26AA-E546-9B02-57B3FEC428C8}" type="presOf" srcId="{56338837-E7AE-7241-9B1F-127AC204C55F}" destId="{5497130A-494A-6D40-9BD1-AEF8D681FF6E}" srcOrd="0" destOrd="0" presId="urn:microsoft.com/office/officeart/2005/8/layout/hierarchy3"/>
    <dgm:cxn modelId="{BFCE9F3C-8CFC-E84B-967C-773052F38C93}" type="presOf" srcId="{78D9958D-CDFE-DE48-A109-237112A941B7}" destId="{DBA18F9F-0D57-CE49-A5E5-49847652239C}" srcOrd="0" destOrd="0" presId="urn:microsoft.com/office/officeart/2005/8/layout/hierarchy3"/>
    <dgm:cxn modelId="{6C9DAC40-5FF1-2247-8433-BAD15462FF1A}" type="presOf" srcId="{88CB591B-69BA-BF4A-A210-A96EA3442716}" destId="{F5992FA1-EB90-F443-9073-DB46E8F75E96}" srcOrd="1" destOrd="0" presId="urn:microsoft.com/office/officeart/2005/8/layout/hierarchy3"/>
    <dgm:cxn modelId="{FD5B3B47-5B13-B24B-8D19-726CDE5BF8F5}" type="presOf" srcId="{B7FA92C7-F497-A140-887F-C785D49A1B57}" destId="{36EF27FD-6A80-E14A-BEEB-9FEBC29E2807}" srcOrd="0" destOrd="0" presId="urn:microsoft.com/office/officeart/2005/8/layout/hierarchy3"/>
    <dgm:cxn modelId="{65F0CB5E-09A2-B34E-8956-8C5E8C4D4189}" type="presOf" srcId="{9518A3EC-18BD-174D-836A-177165ABDCD8}" destId="{6E3E3119-9251-9249-9C3B-45D53207B759}" srcOrd="0" destOrd="0" presId="urn:microsoft.com/office/officeart/2005/8/layout/hierarchy3"/>
    <dgm:cxn modelId="{059C726B-E7A9-0A4C-B387-C121EDB9E8C5}" type="presOf" srcId="{88CB591B-69BA-BF4A-A210-A96EA3442716}" destId="{F4112675-D2E8-3E4A-B12A-CCCFF67A2DA5}" srcOrd="0" destOrd="0" presId="urn:microsoft.com/office/officeart/2005/8/layout/hierarchy3"/>
    <dgm:cxn modelId="{A5165970-9F14-7D43-B8B2-46668AE932F3}" srcId="{88CB591B-69BA-BF4A-A210-A96EA3442716}" destId="{4CF4D2EE-540E-ED4F-8734-E2C485DFAA59}" srcOrd="1" destOrd="0" parTransId="{2EBED7B0-202E-E540-B58B-BD834C793C0D}" sibTransId="{66EC3816-695C-F64A-8D15-3B3BCD449376}"/>
    <dgm:cxn modelId="{5AA2AEA3-1D23-E944-867C-BA396495CF01}" type="presOf" srcId="{4CF4D2EE-540E-ED4F-8734-E2C485DFAA59}" destId="{06D57805-BDCC-8A46-B3CC-4C95C6F89DF1}" srcOrd="0" destOrd="0" presId="urn:microsoft.com/office/officeart/2005/8/layout/hierarchy3"/>
    <dgm:cxn modelId="{B0A837B3-0D87-3446-BBCA-27B949DEF045}" srcId="{88CB591B-69BA-BF4A-A210-A96EA3442716}" destId="{B7FA92C7-F497-A140-887F-C785D49A1B57}" srcOrd="2" destOrd="0" parTransId="{6472B6CF-9628-9F46-B23E-637E489BD7EB}" sibTransId="{B02A309C-76A2-0C42-BB1D-1629A61EAE1A}"/>
    <dgm:cxn modelId="{689050CA-54DB-5643-9420-516767C84E5C}" type="presOf" srcId="{6472B6CF-9628-9F46-B23E-637E489BD7EB}" destId="{B306072E-05C0-8146-89DD-926514FCE9A8}" srcOrd="0" destOrd="0" presId="urn:microsoft.com/office/officeart/2005/8/layout/hierarchy3"/>
    <dgm:cxn modelId="{FD8C52CE-128D-CF48-9F95-3C7B3F421266}" srcId="{9518A3EC-18BD-174D-836A-177165ABDCD8}" destId="{88CB591B-69BA-BF4A-A210-A96EA3442716}" srcOrd="0" destOrd="0" parTransId="{18BB3928-D84D-DA4F-BA22-B2958419F19E}" sibTransId="{EAE9B88F-E506-5B43-BBF0-CED70EA4AAA4}"/>
    <dgm:cxn modelId="{F78644E3-3966-D34B-A822-A4131333166F}" type="presOf" srcId="{A32412E9-DB2B-A441-8F01-3F2E1A86C2B1}" destId="{D913C17F-BC1A-364B-9CEF-2F29C1237C8E}" srcOrd="0" destOrd="0" presId="urn:microsoft.com/office/officeart/2005/8/layout/hierarchy3"/>
    <dgm:cxn modelId="{0EE1D7E7-BD37-0D4B-873C-E8D112EDEB45}" type="presOf" srcId="{0DDBF738-CAA0-6742-ABD1-2CF7CAAC337C}" destId="{B185B946-851E-F54A-B841-2BE5B210C1F3}" srcOrd="0" destOrd="0" presId="urn:microsoft.com/office/officeart/2005/8/layout/hierarchy3"/>
    <dgm:cxn modelId="{9210A5A8-82DF-444F-8FC4-2DDC4C3C1244}" type="presParOf" srcId="{6E3E3119-9251-9249-9C3B-45D53207B759}" destId="{C5CF6F78-3937-3941-B060-C7683F1D3E42}" srcOrd="0" destOrd="0" presId="urn:microsoft.com/office/officeart/2005/8/layout/hierarchy3"/>
    <dgm:cxn modelId="{CA2788A0-EB57-8247-915E-8653CF2BE02D}" type="presParOf" srcId="{C5CF6F78-3937-3941-B060-C7683F1D3E42}" destId="{8879200B-0678-3E44-AC3B-B5116333EE20}" srcOrd="0" destOrd="0" presId="urn:microsoft.com/office/officeart/2005/8/layout/hierarchy3"/>
    <dgm:cxn modelId="{49C492FC-837D-EF46-8490-7119E8261260}" type="presParOf" srcId="{8879200B-0678-3E44-AC3B-B5116333EE20}" destId="{F4112675-D2E8-3E4A-B12A-CCCFF67A2DA5}" srcOrd="0" destOrd="0" presId="urn:microsoft.com/office/officeart/2005/8/layout/hierarchy3"/>
    <dgm:cxn modelId="{4088B475-1810-1E42-AC71-03DA95B90EC6}" type="presParOf" srcId="{8879200B-0678-3E44-AC3B-B5116333EE20}" destId="{F5992FA1-EB90-F443-9073-DB46E8F75E96}" srcOrd="1" destOrd="0" presId="urn:microsoft.com/office/officeart/2005/8/layout/hierarchy3"/>
    <dgm:cxn modelId="{5F7EA7B2-D5FF-CF41-8E72-3C9C33268B5C}" type="presParOf" srcId="{C5CF6F78-3937-3941-B060-C7683F1D3E42}" destId="{A287B045-EBBC-2740-A2A6-DECA30578041}" srcOrd="1" destOrd="0" presId="urn:microsoft.com/office/officeart/2005/8/layout/hierarchy3"/>
    <dgm:cxn modelId="{97E019E4-6557-524A-AC21-2F1FAABC5D50}" type="presParOf" srcId="{A287B045-EBBC-2740-A2A6-DECA30578041}" destId="{5497130A-494A-6D40-9BD1-AEF8D681FF6E}" srcOrd="0" destOrd="0" presId="urn:microsoft.com/office/officeart/2005/8/layout/hierarchy3"/>
    <dgm:cxn modelId="{DFBB95C2-E798-614F-BD6C-BF8A06EA1541}" type="presParOf" srcId="{A287B045-EBBC-2740-A2A6-DECA30578041}" destId="{B185B946-851E-F54A-B841-2BE5B210C1F3}" srcOrd="1" destOrd="0" presId="urn:microsoft.com/office/officeart/2005/8/layout/hierarchy3"/>
    <dgm:cxn modelId="{47472CE2-AC72-344C-9D6E-EC7C6B308CB3}" type="presParOf" srcId="{A287B045-EBBC-2740-A2A6-DECA30578041}" destId="{0C94A678-B990-6441-8B69-24B91FE1BCF7}" srcOrd="2" destOrd="0" presId="urn:microsoft.com/office/officeart/2005/8/layout/hierarchy3"/>
    <dgm:cxn modelId="{EFCDE083-2257-F846-A88C-200CE2471906}" type="presParOf" srcId="{A287B045-EBBC-2740-A2A6-DECA30578041}" destId="{06D57805-BDCC-8A46-B3CC-4C95C6F89DF1}" srcOrd="3" destOrd="0" presId="urn:microsoft.com/office/officeart/2005/8/layout/hierarchy3"/>
    <dgm:cxn modelId="{315210D0-4AE9-3D46-9308-26AEFDDD4707}" type="presParOf" srcId="{A287B045-EBBC-2740-A2A6-DECA30578041}" destId="{B306072E-05C0-8146-89DD-926514FCE9A8}" srcOrd="4" destOrd="0" presId="urn:microsoft.com/office/officeart/2005/8/layout/hierarchy3"/>
    <dgm:cxn modelId="{DCB8C784-A4B8-554E-BEF4-8587124923B6}" type="presParOf" srcId="{A287B045-EBBC-2740-A2A6-DECA30578041}" destId="{36EF27FD-6A80-E14A-BEEB-9FEBC29E2807}" srcOrd="5" destOrd="0" presId="urn:microsoft.com/office/officeart/2005/8/layout/hierarchy3"/>
    <dgm:cxn modelId="{08CEAAA6-D270-3743-A8D7-6AEF3F8E1EF9}" type="presParOf" srcId="{A287B045-EBBC-2740-A2A6-DECA30578041}" destId="{D913C17F-BC1A-364B-9CEF-2F29C1237C8E}" srcOrd="6" destOrd="0" presId="urn:microsoft.com/office/officeart/2005/8/layout/hierarchy3"/>
    <dgm:cxn modelId="{B52A318A-42A9-B948-B4AF-37525C592053}" type="presParOf" srcId="{A287B045-EBBC-2740-A2A6-DECA30578041}" destId="{DBA18F9F-0D57-CE49-A5E5-49847652239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8A3EC-18BD-174D-836A-177165ABDCD8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B591B-69BA-BF4A-A210-A96EA3442716}">
      <dgm:prSet phldrT="[Text]"/>
      <dgm:spPr/>
      <dgm:t>
        <a:bodyPr/>
        <a:lstStyle/>
        <a:p>
          <a:r>
            <a:rPr lang="en-US" dirty="0"/>
            <a:t>Used StandardScaler() </a:t>
          </a:r>
        </a:p>
      </dgm:t>
    </dgm:pt>
    <dgm:pt modelId="{18BB3928-D84D-DA4F-BA22-B2958419F19E}" type="parTrans" cxnId="{FD8C52CE-128D-CF48-9F95-3C7B3F421266}">
      <dgm:prSet/>
      <dgm:spPr/>
      <dgm:t>
        <a:bodyPr/>
        <a:lstStyle/>
        <a:p>
          <a:endParaRPr lang="en-US"/>
        </a:p>
      </dgm:t>
    </dgm:pt>
    <dgm:pt modelId="{EAE9B88F-E506-5B43-BBF0-CED70EA4AAA4}" type="sibTrans" cxnId="{FD8C52CE-128D-CF48-9F95-3C7B3F421266}">
      <dgm:prSet/>
      <dgm:spPr/>
      <dgm:t>
        <a:bodyPr/>
        <a:lstStyle/>
        <a:p>
          <a:endParaRPr lang="en-US"/>
        </a:p>
      </dgm:t>
    </dgm:pt>
    <dgm:pt modelId="{0DDBF738-CAA0-6742-ABD1-2CF7CAAC337C}">
      <dgm:prSet phldrT="[Text]" custT="1"/>
      <dgm:spPr/>
      <dgm:t>
        <a:bodyPr/>
        <a:lstStyle/>
        <a:p>
          <a:pPr algn="ctr"/>
          <a:r>
            <a:rPr lang="en-US" sz="1200" b="0" i="0" dirty="0"/>
            <a:t>Variables that are measured at different scales do not contribute equally to the model fitting &amp; model learned function and might end up creating a bias</a:t>
          </a:r>
          <a:endParaRPr lang="en-US" sz="1200" dirty="0"/>
        </a:p>
      </dgm:t>
    </dgm:pt>
    <dgm:pt modelId="{56338837-E7AE-7241-9B1F-127AC204C55F}" type="parTrans" cxnId="{A7009413-3A36-0540-BCE9-CD8584DD09FB}">
      <dgm:prSet/>
      <dgm:spPr/>
      <dgm:t>
        <a:bodyPr/>
        <a:lstStyle/>
        <a:p>
          <a:endParaRPr lang="en-US"/>
        </a:p>
      </dgm:t>
    </dgm:pt>
    <dgm:pt modelId="{05DE9DB7-C247-2842-93C3-9C80E06416A2}" type="sibTrans" cxnId="{A7009413-3A36-0540-BCE9-CD8584DD09FB}">
      <dgm:prSet/>
      <dgm:spPr/>
      <dgm:t>
        <a:bodyPr/>
        <a:lstStyle/>
        <a:p>
          <a:endParaRPr lang="en-US"/>
        </a:p>
      </dgm:t>
    </dgm:pt>
    <dgm:pt modelId="{4CF4D2EE-540E-ED4F-8734-E2C485DFAA59}">
      <dgm:prSet phldrT="[Text]" custT="1"/>
      <dgm:spPr/>
      <dgm:t>
        <a:bodyPr/>
        <a:lstStyle/>
        <a:p>
          <a:pPr algn="ctr"/>
          <a:r>
            <a:rPr lang="en-US" sz="1200" b="0" i="0" dirty="0"/>
            <a:t>The main idea is o normalize/standardize features of , </a:t>
          </a:r>
          <a:r>
            <a:rPr lang="en-US" sz="1200" b="0" i="1" dirty="0"/>
            <a:t>individually</a:t>
          </a:r>
          <a:r>
            <a:rPr lang="en-US" sz="1200" b="0" i="0" dirty="0"/>
            <a:t>, before applying any machine learning model</a:t>
          </a:r>
          <a:endParaRPr lang="en-US" sz="1200" dirty="0"/>
        </a:p>
      </dgm:t>
    </dgm:pt>
    <dgm:pt modelId="{2EBED7B0-202E-E540-B58B-BD834C793C0D}" type="parTrans" cxnId="{A5165970-9F14-7D43-B8B2-46668AE932F3}">
      <dgm:prSet/>
      <dgm:spPr/>
      <dgm:t>
        <a:bodyPr/>
        <a:lstStyle/>
        <a:p>
          <a:endParaRPr lang="en-US"/>
        </a:p>
      </dgm:t>
    </dgm:pt>
    <dgm:pt modelId="{66EC3816-695C-F64A-8D15-3B3BCD449376}" type="sibTrans" cxnId="{A5165970-9F14-7D43-B8B2-46668AE932F3}">
      <dgm:prSet/>
      <dgm:spPr/>
      <dgm:t>
        <a:bodyPr/>
        <a:lstStyle/>
        <a:p>
          <a:endParaRPr lang="en-US"/>
        </a:p>
      </dgm:t>
    </dgm:pt>
    <dgm:pt modelId="{6E3E3119-9251-9249-9C3B-45D53207B759}" type="pres">
      <dgm:prSet presAssocID="{9518A3EC-18BD-174D-836A-177165ABDC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CF6F78-3937-3941-B060-C7683F1D3E42}" type="pres">
      <dgm:prSet presAssocID="{88CB591B-69BA-BF4A-A210-A96EA3442716}" presName="root" presStyleCnt="0"/>
      <dgm:spPr/>
    </dgm:pt>
    <dgm:pt modelId="{8879200B-0678-3E44-AC3B-B5116333EE20}" type="pres">
      <dgm:prSet presAssocID="{88CB591B-69BA-BF4A-A210-A96EA3442716}" presName="rootComposite" presStyleCnt="0"/>
      <dgm:spPr/>
    </dgm:pt>
    <dgm:pt modelId="{F4112675-D2E8-3E4A-B12A-CCCFF67A2DA5}" type="pres">
      <dgm:prSet presAssocID="{88CB591B-69BA-BF4A-A210-A96EA3442716}" presName="rootText" presStyleLbl="node1" presStyleIdx="0" presStyleCnt="1" custScaleX="383772" custScaleY="96056"/>
      <dgm:spPr/>
    </dgm:pt>
    <dgm:pt modelId="{F5992FA1-EB90-F443-9073-DB46E8F75E96}" type="pres">
      <dgm:prSet presAssocID="{88CB591B-69BA-BF4A-A210-A96EA3442716}" presName="rootConnector" presStyleLbl="node1" presStyleIdx="0" presStyleCnt="1"/>
      <dgm:spPr/>
    </dgm:pt>
    <dgm:pt modelId="{A287B045-EBBC-2740-A2A6-DECA30578041}" type="pres">
      <dgm:prSet presAssocID="{88CB591B-69BA-BF4A-A210-A96EA3442716}" presName="childShape" presStyleCnt="0"/>
      <dgm:spPr/>
    </dgm:pt>
    <dgm:pt modelId="{5497130A-494A-6D40-9BD1-AEF8D681FF6E}" type="pres">
      <dgm:prSet presAssocID="{56338837-E7AE-7241-9B1F-127AC204C55F}" presName="Name13" presStyleLbl="parChTrans1D2" presStyleIdx="0" presStyleCnt="2"/>
      <dgm:spPr/>
    </dgm:pt>
    <dgm:pt modelId="{B185B946-851E-F54A-B841-2BE5B210C1F3}" type="pres">
      <dgm:prSet presAssocID="{0DDBF738-CAA0-6742-ABD1-2CF7CAAC337C}" presName="childText" presStyleLbl="bgAcc1" presStyleIdx="0" presStyleCnt="2" custScaleX="435038" custScaleY="153616">
        <dgm:presLayoutVars>
          <dgm:bulletEnabled val="1"/>
        </dgm:presLayoutVars>
      </dgm:prSet>
      <dgm:spPr/>
    </dgm:pt>
    <dgm:pt modelId="{0C94A678-B990-6441-8B69-24B91FE1BCF7}" type="pres">
      <dgm:prSet presAssocID="{2EBED7B0-202E-E540-B58B-BD834C793C0D}" presName="Name13" presStyleLbl="parChTrans1D2" presStyleIdx="1" presStyleCnt="2"/>
      <dgm:spPr/>
    </dgm:pt>
    <dgm:pt modelId="{06D57805-BDCC-8A46-B3CC-4C95C6F89DF1}" type="pres">
      <dgm:prSet presAssocID="{4CF4D2EE-540E-ED4F-8734-E2C485DFAA59}" presName="childText" presStyleLbl="bgAcc1" presStyleIdx="1" presStyleCnt="2" custScaleX="440274" custScaleY="168118">
        <dgm:presLayoutVars>
          <dgm:bulletEnabled val="1"/>
        </dgm:presLayoutVars>
      </dgm:prSet>
      <dgm:spPr/>
    </dgm:pt>
  </dgm:ptLst>
  <dgm:cxnLst>
    <dgm:cxn modelId="{A7009413-3A36-0540-BCE9-CD8584DD09FB}" srcId="{88CB591B-69BA-BF4A-A210-A96EA3442716}" destId="{0DDBF738-CAA0-6742-ABD1-2CF7CAAC337C}" srcOrd="0" destOrd="0" parTransId="{56338837-E7AE-7241-9B1F-127AC204C55F}" sibTransId="{05DE9DB7-C247-2842-93C3-9C80E06416A2}"/>
    <dgm:cxn modelId="{CD5E2318-5EC5-8F4A-864A-5478F3B0660E}" type="presOf" srcId="{2EBED7B0-202E-E540-B58B-BD834C793C0D}" destId="{0C94A678-B990-6441-8B69-24B91FE1BCF7}" srcOrd="0" destOrd="0" presId="urn:microsoft.com/office/officeart/2005/8/layout/hierarchy3"/>
    <dgm:cxn modelId="{9CAD1B3B-26AA-E546-9B02-57B3FEC428C8}" type="presOf" srcId="{56338837-E7AE-7241-9B1F-127AC204C55F}" destId="{5497130A-494A-6D40-9BD1-AEF8D681FF6E}" srcOrd="0" destOrd="0" presId="urn:microsoft.com/office/officeart/2005/8/layout/hierarchy3"/>
    <dgm:cxn modelId="{6C9DAC40-5FF1-2247-8433-BAD15462FF1A}" type="presOf" srcId="{88CB591B-69BA-BF4A-A210-A96EA3442716}" destId="{F5992FA1-EB90-F443-9073-DB46E8F75E96}" srcOrd="1" destOrd="0" presId="urn:microsoft.com/office/officeart/2005/8/layout/hierarchy3"/>
    <dgm:cxn modelId="{65F0CB5E-09A2-B34E-8956-8C5E8C4D4189}" type="presOf" srcId="{9518A3EC-18BD-174D-836A-177165ABDCD8}" destId="{6E3E3119-9251-9249-9C3B-45D53207B759}" srcOrd="0" destOrd="0" presId="urn:microsoft.com/office/officeart/2005/8/layout/hierarchy3"/>
    <dgm:cxn modelId="{059C726B-E7A9-0A4C-B387-C121EDB9E8C5}" type="presOf" srcId="{88CB591B-69BA-BF4A-A210-A96EA3442716}" destId="{F4112675-D2E8-3E4A-B12A-CCCFF67A2DA5}" srcOrd="0" destOrd="0" presId="urn:microsoft.com/office/officeart/2005/8/layout/hierarchy3"/>
    <dgm:cxn modelId="{A5165970-9F14-7D43-B8B2-46668AE932F3}" srcId="{88CB591B-69BA-BF4A-A210-A96EA3442716}" destId="{4CF4D2EE-540E-ED4F-8734-E2C485DFAA59}" srcOrd="1" destOrd="0" parTransId="{2EBED7B0-202E-E540-B58B-BD834C793C0D}" sibTransId="{66EC3816-695C-F64A-8D15-3B3BCD449376}"/>
    <dgm:cxn modelId="{5AA2AEA3-1D23-E944-867C-BA396495CF01}" type="presOf" srcId="{4CF4D2EE-540E-ED4F-8734-E2C485DFAA59}" destId="{06D57805-BDCC-8A46-B3CC-4C95C6F89DF1}" srcOrd="0" destOrd="0" presId="urn:microsoft.com/office/officeart/2005/8/layout/hierarchy3"/>
    <dgm:cxn modelId="{FD8C52CE-128D-CF48-9F95-3C7B3F421266}" srcId="{9518A3EC-18BD-174D-836A-177165ABDCD8}" destId="{88CB591B-69BA-BF4A-A210-A96EA3442716}" srcOrd="0" destOrd="0" parTransId="{18BB3928-D84D-DA4F-BA22-B2958419F19E}" sibTransId="{EAE9B88F-E506-5B43-BBF0-CED70EA4AAA4}"/>
    <dgm:cxn modelId="{0EE1D7E7-BD37-0D4B-873C-E8D112EDEB45}" type="presOf" srcId="{0DDBF738-CAA0-6742-ABD1-2CF7CAAC337C}" destId="{B185B946-851E-F54A-B841-2BE5B210C1F3}" srcOrd="0" destOrd="0" presId="urn:microsoft.com/office/officeart/2005/8/layout/hierarchy3"/>
    <dgm:cxn modelId="{9210A5A8-82DF-444F-8FC4-2DDC4C3C1244}" type="presParOf" srcId="{6E3E3119-9251-9249-9C3B-45D53207B759}" destId="{C5CF6F78-3937-3941-B060-C7683F1D3E42}" srcOrd="0" destOrd="0" presId="urn:microsoft.com/office/officeart/2005/8/layout/hierarchy3"/>
    <dgm:cxn modelId="{CA2788A0-EB57-8247-915E-8653CF2BE02D}" type="presParOf" srcId="{C5CF6F78-3937-3941-B060-C7683F1D3E42}" destId="{8879200B-0678-3E44-AC3B-B5116333EE20}" srcOrd="0" destOrd="0" presId="urn:microsoft.com/office/officeart/2005/8/layout/hierarchy3"/>
    <dgm:cxn modelId="{49C492FC-837D-EF46-8490-7119E8261260}" type="presParOf" srcId="{8879200B-0678-3E44-AC3B-B5116333EE20}" destId="{F4112675-D2E8-3E4A-B12A-CCCFF67A2DA5}" srcOrd="0" destOrd="0" presId="urn:microsoft.com/office/officeart/2005/8/layout/hierarchy3"/>
    <dgm:cxn modelId="{4088B475-1810-1E42-AC71-03DA95B90EC6}" type="presParOf" srcId="{8879200B-0678-3E44-AC3B-B5116333EE20}" destId="{F5992FA1-EB90-F443-9073-DB46E8F75E96}" srcOrd="1" destOrd="0" presId="urn:microsoft.com/office/officeart/2005/8/layout/hierarchy3"/>
    <dgm:cxn modelId="{5F7EA7B2-D5FF-CF41-8E72-3C9C33268B5C}" type="presParOf" srcId="{C5CF6F78-3937-3941-B060-C7683F1D3E42}" destId="{A287B045-EBBC-2740-A2A6-DECA30578041}" srcOrd="1" destOrd="0" presId="urn:microsoft.com/office/officeart/2005/8/layout/hierarchy3"/>
    <dgm:cxn modelId="{97E019E4-6557-524A-AC21-2F1FAABC5D50}" type="presParOf" srcId="{A287B045-EBBC-2740-A2A6-DECA30578041}" destId="{5497130A-494A-6D40-9BD1-AEF8D681FF6E}" srcOrd="0" destOrd="0" presId="urn:microsoft.com/office/officeart/2005/8/layout/hierarchy3"/>
    <dgm:cxn modelId="{DFBB95C2-E798-614F-BD6C-BF8A06EA1541}" type="presParOf" srcId="{A287B045-EBBC-2740-A2A6-DECA30578041}" destId="{B185B946-851E-F54A-B841-2BE5B210C1F3}" srcOrd="1" destOrd="0" presId="urn:microsoft.com/office/officeart/2005/8/layout/hierarchy3"/>
    <dgm:cxn modelId="{47472CE2-AC72-344C-9D6E-EC7C6B308CB3}" type="presParOf" srcId="{A287B045-EBBC-2740-A2A6-DECA30578041}" destId="{0C94A678-B990-6441-8B69-24B91FE1BCF7}" srcOrd="2" destOrd="0" presId="urn:microsoft.com/office/officeart/2005/8/layout/hierarchy3"/>
    <dgm:cxn modelId="{EFCDE083-2257-F846-A88C-200CE2471906}" type="presParOf" srcId="{A287B045-EBBC-2740-A2A6-DECA30578041}" destId="{06D57805-BDCC-8A46-B3CC-4C95C6F89DF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2C30C2-AA84-7E43-A26F-D4AC8BE1FA8A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FCE00-1F57-CE43-801D-2DE45D40843A}">
      <dgm:prSet phldrT="[Text]"/>
      <dgm:spPr/>
      <dgm:t>
        <a:bodyPr/>
        <a:lstStyle/>
        <a:p>
          <a:r>
            <a:rPr lang="en-US" dirty="0"/>
            <a:t>Gaussian Naive Bayes</a:t>
          </a:r>
        </a:p>
      </dgm:t>
    </dgm:pt>
    <dgm:pt modelId="{52CA1789-29DD-6344-819C-D25E44422826}" type="parTrans" cxnId="{C586DF43-7128-554E-9341-2C643CF46867}">
      <dgm:prSet/>
      <dgm:spPr/>
      <dgm:t>
        <a:bodyPr/>
        <a:lstStyle/>
        <a:p>
          <a:endParaRPr lang="en-US"/>
        </a:p>
      </dgm:t>
    </dgm:pt>
    <dgm:pt modelId="{A02F7BC4-3C43-A842-809C-68B444422CC1}" type="sibTrans" cxnId="{C586DF43-7128-554E-9341-2C643CF46867}">
      <dgm:prSet/>
      <dgm:spPr/>
      <dgm:t>
        <a:bodyPr/>
        <a:lstStyle/>
        <a:p>
          <a:endParaRPr lang="en-US"/>
        </a:p>
      </dgm:t>
    </dgm:pt>
    <dgm:pt modelId="{3EC4D33F-4CB6-284F-B7F5-AB5B187462CA}">
      <dgm:prSet phldrT="[Text]" custT="1"/>
      <dgm:spPr/>
      <dgm:t>
        <a:bodyPr/>
        <a:lstStyle/>
        <a:p>
          <a:r>
            <a:rPr lang="en-US" sz="2000" dirty="0"/>
            <a:t>Assumes that the data follows gaussian distribution</a:t>
          </a:r>
        </a:p>
      </dgm:t>
    </dgm:pt>
    <dgm:pt modelId="{4A089028-7C4C-0B46-9B02-66E634F06701}" type="parTrans" cxnId="{4140E40F-CB7E-2642-A30D-CDCD41FF340F}">
      <dgm:prSet/>
      <dgm:spPr/>
      <dgm:t>
        <a:bodyPr/>
        <a:lstStyle/>
        <a:p>
          <a:endParaRPr lang="en-US"/>
        </a:p>
      </dgm:t>
    </dgm:pt>
    <dgm:pt modelId="{9493DB12-B89A-E244-A173-AB74C9499E77}" type="sibTrans" cxnId="{4140E40F-CB7E-2642-A30D-CDCD41FF340F}">
      <dgm:prSet/>
      <dgm:spPr/>
      <dgm:t>
        <a:bodyPr/>
        <a:lstStyle/>
        <a:p>
          <a:endParaRPr lang="en-US"/>
        </a:p>
      </dgm:t>
    </dgm:pt>
    <dgm:pt modelId="{C529FFBC-3E27-C743-8DB2-567754A064B6}">
      <dgm:prSet phldrT="[Text]" custT="1"/>
      <dgm:spPr/>
      <dgm:t>
        <a:bodyPr/>
        <a:lstStyle/>
        <a:p>
          <a:r>
            <a:rPr lang="en-US" sz="2000" dirty="0"/>
            <a:t>Based on Bayes Theorem</a:t>
          </a:r>
        </a:p>
      </dgm:t>
    </dgm:pt>
    <dgm:pt modelId="{914E8C9F-AE24-8149-A412-CAF528AB2417}" type="parTrans" cxnId="{81FAA944-9E10-254B-863D-A54245A1F454}">
      <dgm:prSet/>
      <dgm:spPr/>
      <dgm:t>
        <a:bodyPr/>
        <a:lstStyle/>
        <a:p>
          <a:endParaRPr lang="en-US"/>
        </a:p>
      </dgm:t>
    </dgm:pt>
    <dgm:pt modelId="{C853E05A-A0FE-164C-9E40-BE6474DD6665}" type="sibTrans" cxnId="{81FAA944-9E10-254B-863D-A54245A1F454}">
      <dgm:prSet/>
      <dgm:spPr/>
      <dgm:t>
        <a:bodyPr/>
        <a:lstStyle/>
        <a:p>
          <a:endParaRPr lang="en-US"/>
        </a:p>
      </dgm:t>
    </dgm:pt>
    <dgm:pt modelId="{0DC534CA-2B62-194D-9E18-589DDD95EE66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4602FF1D-436F-EA41-9F65-999E13F4245D}" type="parTrans" cxnId="{FF899BE3-6187-804D-9584-405DAE6857B3}">
      <dgm:prSet/>
      <dgm:spPr/>
      <dgm:t>
        <a:bodyPr/>
        <a:lstStyle/>
        <a:p>
          <a:endParaRPr lang="en-US"/>
        </a:p>
      </dgm:t>
    </dgm:pt>
    <dgm:pt modelId="{D3B35F78-27E0-624A-9A44-C662BCB15E4B}" type="sibTrans" cxnId="{FF899BE3-6187-804D-9584-405DAE6857B3}">
      <dgm:prSet/>
      <dgm:spPr/>
      <dgm:t>
        <a:bodyPr/>
        <a:lstStyle/>
        <a:p>
          <a:endParaRPr lang="en-US"/>
        </a:p>
      </dgm:t>
    </dgm:pt>
    <dgm:pt modelId="{89E2C1AF-71C6-AE41-9823-C30FEB6A7FD1}">
      <dgm:prSet phldrT="[Text]" custT="1"/>
      <dgm:spPr/>
      <dgm:t>
        <a:bodyPr/>
        <a:lstStyle/>
        <a:p>
          <a:r>
            <a:rPr lang="en-US" sz="2000" dirty="0"/>
            <a:t>Each data item is plotted as a point in n-dimensional space</a:t>
          </a:r>
        </a:p>
      </dgm:t>
    </dgm:pt>
    <dgm:pt modelId="{3BC3D55F-28FD-9946-919F-79151C5AD33C}" type="parTrans" cxnId="{425F1ECE-3BCA-0E47-B2E8-9F208808486E}">
      <dgm:prSet/>
      <dgm:spPr/>
      <dgm:t>
        <a:bodyPr/>
        <a:lstStyle/>
        <a:p>
          <a:endParaRPr lang="en-US"/>
        </a:p>
      </dgm:t>
    </dgm:pt>
    <dgm:pt modelId="{F4BF362E-D75D-9642-85EC-38558F5D488C}" type="sibTrans" cxnId="{425F1ECE-3BCA-0E47-B2E8-9F208808486E}">
      <dgm:prSet/>
      <dgm:spPr/>
      <dgm:t>
        <a:bodyPr/>
        <a:lstStyle/>
        <a:p>
          <a:endParaRPr lang="en-US"/>
        </a:p>
      </dgm:t>
    </dgm:pt>
    <dgm:pt modelId="{8B54FA87-088B-7741-878B-20C7264D3390}">
      <dgm:prSet phldrT="[Text]" custT="1"/>
      <dgm:spPr/>
      <dgm:t>
        <a:bodyPr/>
        <a:lstStyle/>
        <a:p>
          <a:r>
            <a:rPr lang="en-US" sz="2000" dirty="0"/>
            <a:t>n here is the value of each feature</a:t>
          </a:r>
        </a:p>
      </dgm:t>
    </dgm:pt>
    <dgm:pt modelId="{11AD1A31-133F-A041-91E8-65F1FFDDC02A}" type="parTrans" cxnId="{D765D5FE-BD57-D740-BD72-67F094046550}">
      <dgm:prSet/>
      <dgm:spPr/>
      <dgm:t>
        <a:bodyPr/>
        <a:lstStyle/>
        <a:p>
          <a:endParaRPr lang="en-US"/>
        </a:p>
      </dgm:t>
    </dgm:pt>
    <dgm:pt modelId="{97117E11-807D-C440-B9DF-4BFE2816B016}" type="sibTrans" cxnId="{D765D5FE-BD57-D740-BD72-67F094046550}">
      <dgm:prSet/>
      <dgm:spPr/>
      <dgm:t>
        <a:bodyPr/>
        <a:lstStyle/>
        <a:p>
          <a:endParaRPr lang="en-US"/>
        </a:p>
      </dgm:t>
    </dgm:pt>
    <dgm:pt modelId="{C8CDC357-A8FC-264A-8A62-C222AC14F9A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8754A09B-2D93-A544-B00D-5B62D2451D80}" type="parTrans" cxnId="{F8015A9A-15A5-A84B-81F6-F231E971D7B6}">
      <dgm:prSet/>
      <dgm:spPr/>
      <dgm:t>
        <a:bodyPr/>
        <a:lstStyle/>
        <a:p>
          <a:endParaRPr lang="en-US"/>
        </a:p>
      </dgm:t>
    </dgm:pt>
    <dgm:pt modelId="{0B4A4563-07AB-274A-8366-90417E493CAF}" type="sibTrans" cxnId="{F8015A9A-15A5-A84B-81F6-F231E971D7B6}">
      <dgm:prSet/>
      <dgm:spPr/>
      <dgm:t>
        <a:bodyPr/>
        <a:lstStyle/>
        <a:p>
          <a:endParaRPr lang="en-US"/>
        </a:p>
      </dgm:t>
    </dgm:pt>
    <dgm:pt modelId="{0AEDF68A-835D-554D-AB67-76765ED1700D}">
      <dgm:prSet phldrT="[Text]"/>
      <dgm:spPr/>
      <dgm:t>
        <a:bodyPr/>
        <a:lstStyle/>
        <a:p>
          <a:r>
            <a:rPr lang="en-US" dirty="0"/>
            <a:t>KNN identifies nearest neighbor by proximity (example: Euclidean distance) and assigns the label of the neighbor to the data point in consideration</a:t>
          </a:r>
        </a:p>
      </dgm:t>
    </dgm:pt>
    <dgm:pt modelId="{2D03936B-AFCF-FB4B-9C1D-1E8D84024B59}" type="parTrans" cxnId="{82932B2D-390E-A845-8B86-5EC6337847DD}">
      <dgm:prSet/>
      <dgm:spPr/>
      <dgm:t>
        <a:bodyPr/>
        <a:lstStyle/>
        <a:p>
          <a:endParaRPr lang="en-US"/>
        </a:p>
      </dgm:t>
    </dgm:pt>
    <dgm:pt modelId="{241D5DB7-CB5B-5143-9A3A-638388246E7A}" type="sibTrans" cxnId="{82932B2D-390E-A845-8B86-5EC6337847DD}">
      <dgm:prSet/>
      <dgm:spPr/>
      <dgm:t>
        <a:bodyPr/>
        <a:lstStyle/>
        <a:p>
          <a:endParaRPr lang="en-US"/>
        </a:p>
      </dgm:t>
    </dgm:pt>
    <dgm:pt modelId="{8FECE613-8967-8345-9776-2303BFD4178E}">
      <dgm:prSet phldrT="[Text]"/>
      <dgm:spPr/>
      <dgm:t>
        <a:bodyPr/>
        <a:lstStyle/>
        <a:p>
          <a:endParaRPr lang="en-US" sz="2600" dirty="0"/>
        </a:p>
      </dgm:t>
    </dgm:pt>
    <dgm:pt modelId="{24325A93-2882-A541-BAEE-85E9FCC64E98}" type="parTrans" cxnId="{3C8DDD70-0C4C-5048-A121-6E8BA8118060}">
      <dgm:prSet/>
      <dgm:spPr/>
      <dgm:t>
        <a:bodyPr/>
        <a:lstStyle/>
        <a:p>
          <a:endParaRPr lang="en-US"/>
        </a:p>
      </dgm:t>
    </dgm:pt>
    <dgm:pt modelId="{00641B1B-FA1F-1247-ADA7-21800D46EF7B}" type="sibTrans" cxnId="{3C8DDD70-0C4C-5048-A121-6E8BA8118060}">
      <dgm:prSet/>
      <dgm:spPr/>
      <dgm:t>
        <a:bodyPr/>
        <a:lstStyle/>
        <a:p>
          <a:endParaRPr lang="en-US"/>
        </a:p>
      </dgm:t>
    </dgm:pt>
    <dgm:pt modelId="{B67680E7-A01F-7E48-8E64-317E497FDE33}" type="pres">
      <dgm:prSet presAssocID="{2A2C30C2-AA84-7E43-A26F-D4AC8BE1FA8A}" presName="Name0" presStyleCnt="0">
        <dgm:presLayoutVars>
          <dgm:dir/>
          <dgm:animLvl val="lvl"/>
          <dgm:resizeHandles val="exact"/>
        </dgm:presLayoutVars>
      </dgm:prSet>
      <dgm:spPr/>
    </dgm:pt>
    <dgm:pt modelId="{C8AF3ED3-9A5C-4841-B62F-6F7D8B5CA20B}" type="pres">
      <dgm:prSet presAssocID="{CEBFCE00-1F57-CE43-801D-2DE45D40843A}" presName="composite" presStyleCnt="0"/>
      <dgm:spPr/>
    </dgm:pt>
    <dgm:pt modelId="{29316856-8D2B-8749-89AB-E76583B0D1DE}" type="pres">
      <dgm:prSet presAssocID="{CEBFCE00-1F57-CE43-801D-2DE45D4084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3CCEDD6-244A-AE43-B64C-C9C127D65413}" type="pres">
      <dgm:prSet presAssocID="{CEBFCE00-1F57-CE43-801D-2DE45D40843A}" presName="desTx" presStyleLbl="alignAccFollowNode1" presStyleIdx="0" presStyleCnt="3" custScaleY="100000">
        <dgm:presLayoutVars>
          <dgm:bulletEnabled val="1"/>
        </dgm:presLayoutVars>
      </dgm:prSet>
      <dgm:spPr/>
    </dgm:pt>
    <dgm:pt modelId="{CD4867C5-CA47-8B45-8051-F86CE947F00B}" type="pres">
      <dgm:prSet presAssocID="{A02F7BC4-3C43-A842-809C-68B444422CC1}" presName="space" presStyleCnt="0"/>
      <dgm:spPr/>
    </dgm:pt>
    <dgm:pt modelId="{15710995-1320-7441-B0E1-34AEB94E0DE9}" type="pres">
      <dgm:prSet presAssocID="{0DC534CA-2B62-194D-9E18-589DDD95EE66}" presName="composite" presStyleCnt="0"/>
      <dgm:spPr/>
    </dgm:pt>
    <dgm:pt modelId="{72D15991-76C1-1046-A06B-6867E50E40A8}" type="pres">
      <dgm:prSet presAssocID="{0DC534CA-2B62-194D-9E18-589DDD95EE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9EA522A-F592-EE49-909B-E2449F9480A3}" type="pres">
      <dgm:prSet presAssocID="{0DC534CA-2B62-194D-9E18-589DDD95EE66}" presName="desTx" presStyleLbl="alignAccFollowNode1" presStyleIdx="1" presStyleCnt="3">
        <dgm:presLayoutVars>
          <dgm:bulletEnabled val="1"/>
        </dgm:presLayoutVars>
      </dgm:prSet>
      <dgm:spPr/>
    </dgm:pt>
    <dgm:pt modelId="{59B16764-D348-B441-BF29-384F37159D56}" type="pres">
      <dgm:prSet presAssocID="{D3B35F78-27E0-624A-9A44-C662BCB15E4B}" presName="space" presStyleCnt="0"/>
      <dgm:spPr/>
    </dgm:pt>
    <dgm:pt modelId="{93737C94-4E58-7F4A-B3E9-2788026BDB80}" type="pres">
      <dgm:prSet presAssocID="{C8CDC357-A8FC-264A-8A62-C222AC14F9A6}" presName="composite" presStyleCnt="0"/>
      <dgm:spPr/>
    </dgm:pt>
    <dgm:pt modelId="{C733DE0B-B96B-1743-AD15-B104F38CF14A}" type="pres">
      <dgm:prSet presAssocID="{C8CDC357-A8FC-264A-8A62-C222AC14F9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8587DAC-5725-9B45-886F-56BA45373E34}" type="pres">
      <dgm:prSet presAssocID="{C8CDC357-A8FC-264A-8A62-C222AC14F9A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40E40F-CB7E-2642-A30D-CDCD41FF340F}" srcId="{CEBFCE00-1F57-CE43-801D-2DE45D40843A}" destId="{3EC4D33F-4CB6-284F-B7F5-AB5B187462CA}" srcOrd="0" destOrd="0" parTransId="{4A089028-7C4C-0B46-9B02-66E634F06701}" sibTransId="{9493DB12-B89A-E244-A173-AB74C9499E77}"/>
    <dgm:cxn modelId="{54774828-958C-7443-872D-BCD10B05C42B}" type="presOf" srcId="{3EC4D33F-4CB6-284F-B7F5-AB5B187462CA}" destId="{33CCEDD6-244A-AE43-B64C-C9C127D65413}" srcOrd="0" destOrd="0" presId="urn:microsoft.com/office/officeart/2005/8/layout/hList1"/>
    <dgm:cxn modelId="{82932B2D-390E-A845-8B86-5EC6337847DD}" srcId="{C8CDC357-A8FC-264A-8A62-C222AC14F9A6}" destId="{0AEDF68A-835D-554D-AB67-76765ED1700D}" srcOrd="0" destOrd="0" parTransId="{2D03936B-AFCF-FB4B-9C1D-1E8D84024B59}" sibTransId="{241D5DB7-CB5B-5143-9A3A-638388246E7A}"/>
    <dgm:cxn modelId="{C8A95D33-0E70-554E-9577-E5E037F43462}" type="presOf" srcId="{CEBFCE00-1F57-CE43-801D-2DE45D40843A}" destId="{29316856-8D2B-8749-89AB-E76583B0D1DE}" srcOrd="0" destOrd="0" presId="urn:microsoft.com/office/officeart/2005/8/layout/hList1"/>
    <dgm:cxn modelId="{49E00840-CC07-9A40-BA36-B1C5AFD1D64A}" type="presOf" srcId="{C8CDC357-A8FC-264A-8A62-C222AC14F9A6}" destId="{C733DE0B-B96B-1743-AD15-B104F38CF14A}" srcOrd="0" destOrd="0" presId="urn:microsoft.com/office/officeart/2005/8/layout/hList1"/>
    <dgm:cxn modelId="{C586DF43-7128-554E-9341-2C643CF46867}" srcId="{2A2C30C2-AA84-7E43-A26F-D4AC8BE1FA8A}" destId="{CEBFCE00-1F57-CE43-801D-2DE45D40843A}" srcOrd="0" destOrd="0" parTransId="{52CA1789-29DD-6344-819C-D25E44422826}" sibTransId="{A02F7BC4-3C43-A842-809C-68B444422CC1}"/>
    <dgm:cxn modelId="{81FAA944-9E10-254B-863D-A54245A1F454}" srcId="{CEBFCE00-1F57-CE43-801D-2DE45D40843A}" destId="{C529FFBC-3E27-C743-8DB2-567754A064B6}" srcOrd="1" destOrd="0" parTransId="{914E8C9F-AE24-8149-A412-CAF528AB2417}" sibTransId="{C853E05A-A0FE-164C-9E40-BE6474DD6665}"/>
    <dgm:cxn modelId="{736D0349-64D4-524A-8526-518C5BA24B94}" type="presOf" srcId="{C529FFBC-3E27-C743-8DB2-567754A064B6}" destId="{33CCEDD6-244A-AE43-B64C-C9C127D65413}" srcOrd="0" destOrd="1" presId="urn:microsoft.com/office/officeart/2005/8/layout/hList1"/>
    <dgm:cxn modelId="{6BCD9C4D-BEC7-4241-9772-118CD208D181}" type="presOf" srcId="{8FECE613-8967-8345-9776-2303BFD4178E}" destId="{D9EA522A-F592-EE49-909B-E2449F9480A3}" srcOrd="0" destOrd="2" presId="urn:microsoft.com/office/officeart/2005/8/layout/hList1"/>
    <dgm:cxn modelId="{C43C7F63-E867-F14A-B12F-2B54E0B3B908}" type="presOf" srcId="{89E2C1AF-71C6-AE41-9823-C30FEB6A7FD1}" destId="{D9EA522A-F592-EE49-909B-E2449F9480A3}" srcOrd="0" destOrd="0" presId="urn:microsoft.com/office/officeart/2005/8/layout/hList1"/>
    <dgm:cxn modelId="{3C8DDD70-0C4C-5048-A121-6E8BA8118060}" srcId="{0DC534CA-2B62-194D-9E18-589DDD95EE66}" destId="{8FECE613-8967-8345-9776-2303BFD4178E}" srcOrd="2" destOrd="0" parTransId="{24325A93-2882-A541-BAEE-85E9FCC64E98}" sibTransId="{00641B1B-FA1F-1247-ADA7-21800D46EF7B}"/>
    <dgm:cxn modelId="{F8015A9A-15A5-A84B-81F6-F231E971D7B6}" srcId="{2A2C30C2-AA84-7E43-A26F-D4AC8BE1FA8A}" destId="{C8CDC357-A8FC-264A-8A62-C222AC14F9A6}" srcOrd="2" destOrd="0" parTransId="{8754A09B-2D93-A544-B00D-5B62D2451D80}" sibTransId="{0B4A4563-07AB-274A-8366-90417E493CAF}"/>
    <dgm:cxn modelId="{E4E3A8AA-52B5-EA4C-993C-14AE8416B0A1}" type="presOf" srcId="{0AEDF68A-835D-554D-AB67-76765ED1700D}" destId="{78587DAC-5725-9B45-886F-56BA45373E34}" srcOrd="0" destOrd="0" presId="urn:microsoft.com/office/officeart/2005/8/layout/hList1"/>
    <dgm:cxn modelId="{17BB39CA-1CE5-4B44-87F9-C54AFDF5074D}" type="presOf" srcId="{2A2C30C2-AA84-7E43-A26F-D4AC8BE1FA8A}" destId="{B67680E7-A01F-7E48-8E64-317E497FDE33}" srcOrd="0" destOrd="0" presId="urn:microsoft.com/office/officeart/2005/8/layout/hList1"/>
    <dgm:cxn modelId="{4FE9A4CD-44A5-6543-B607-A744A0362B44}" type="presOf" srcId="{0DC534CA-2B62-194D-9E18-589DDD95EE66}" destId="{72D15991-76C1-1046-A06B-6867E50E40A8}" srcOrd="0" destOrd="0" presId="urn:microsoft.com/office/officeart/2005/8/layout/hList1"/>
    <dgm:cxn modelId="{425F1ECE-3BCA-0E47-B2E8-9F208808486E}" srcId="{0DC534CA-2B62-194D-9E18-589DDD95EE66}" destId="{89E2C1AF-71C6-AE41-9823-C30FEB6A7FD1}" srcOrd="0" destOrd="0" parTransId="{3BC3D55F-28FD-9946-919F-79151C5AD33C}" sibTransId="{F4BF362E-D75D-9642-85EC-38558F5D488C}"/>
    <dgm:cxn modelId="{FF899BE3-6187-804D-9584-405DAE6857B3}" srcId="{2A2C30C2-AA84-7E43-A26F-D4AC8BE1FA8A}" destId="{0DC534CA-2B62-194D-9E18-589DDD95EE66}" srcOrd="1" destOrd="0" parTransId="{4602FF1D-436F-EA41-9F65-999E13F4245D}" sibTransId="{D3B35F78-27E0-624A-9A44-C662BCB15E4B}"/>
    <dgm:cxn modelId="{3DC464F8-F9AF-0E40-AFE0-C3046C8B65C1}" type="presOf" srcId="{8B54FA87-088B-7741-878B-20C7264D3390}" destId="{D9EA522A-F592-EE49-909B-E2449F9480A3}" srcOrd="0" destOrd="1" presId="urn:microsoft.com/office/officeart/2005/8/layout/hList1"/>
    <dgm:cxn modelId="{D765D5FE-BD57-D740-BD72-67F094046550}" srcId="{0DC534CA-2B62-194D-9E18-589DDD95EE66}" destId="{8B54FA87-088B-7741-878B-20C7264D3390}" srcOrd="1" destOrd="0" parTransId="{11AD1A31-133F-A041-91E8-65F1FFDDC02A}" sibTransId="{97117E11-807D-C440-B9DF-4BFE2816B016}"/>
    <dgm:cxn modelId="{7077F9D3-B5B2-3048-B3EA-64240D2143F0}" type="presParOf" srcId="{B67680E7-A01F-7E48-8E64-317E497FDE33}" destId="{C8AF3ED3-9A5C-4841-B62F-6F7D8B5CA20B}" srcOrd="0" destOrd="0" presId="urn:microsoft.com/office/officeart/2005/8/layout/hList1"/>
    <dgm:cxn modelId="{BCE0FCA1-7401-AA42-A84A-4AE2C8F8E7A3}" type="presParOf" srcId="{C8AF3ED3-9A5C-4841-B62F-6F7D8B5CA20B}" destId="{29316856-8D2B-8749-89AB-E76583B0D1DE}" srcOrd="0" destOrd="0" presId="urn:microsoft.com/office/officeart/2005/8/layout/hList1"/>
    <dgm:cxn modelId="{76058A9B-EF64-7048-B855-BB70D3548755}" type="presParOf" srcId="{C8AF3ED3-9A5C-4841-B62F-6F7D8B5CA20B}" destId="{33CCEDD6-244A-AE43-B64C-C9C127D65413}" srcOrd="1" destOrd="0" presId="urn:microsoft.com/office/officeart/2005/8/layout/hList1"/>
    <dgm:cxn modelId="{EE0B0A33-BCD0-994C-8231-B907448CF180}" type="presParOf" srcId="{B67680E7-A01F-7E48-8E64-317E497FDE33}" destId="{CD4867C5-CA47-8B45-8051-F86CE947F00B}" srcOrd="1" destOrd="0" presId="urn:microsoft.com/office/officeart/2005/8/layout/hList1"/>
    <dgm:cxn modelId="{26F044ED-A975-6D46-8493-00B1FBCA7591}" type="presParOf" srcId="{B67680E7-A01F-7E48-8E64-317E497FDE33}" destId="{15710995-1320-7441-B0E1-34AEB94E0DE9}" srcOrd="2" destOrd="0" presId="urn:microsoft.com/office/officeart/2005/8/layout/hList1"/>
    <dgm:cxn modelId="{06E2FCC7-5C0D-1849-A567-802B8A4AF791}" type="presParOf" srcId="{15710995-1320-7441-B0E1-34AEB94E0DE9}" destId="{72D15991-76C1-1046-A06B-6867E50E40A8}" srcOrd="0" destOrd="0" presId="urn:microsoft.com/office/officeart/2005/8/layout/hList1"/>
    <dgm:cxn modelId="{D16DD23F-0969-3046-B288-C6AE318D16C7}" type="presParOf" srcId="{15710995-1320-7441-B0E1-34AEB94E0DE9}" destId="{D9EA522A-F592-EE49-909B-E2449F9480A3}" srcOrd="1" destOrd="0" presId="urn:microsoft.com/office/officeart/2005/8/layout/hList1"/>
    <dgm:cxn modelId="{12ADA24B-77E6-F543-B253-4B876C47064A}" type="presParOf" srcId="{B67680E7-A01F-7E48-8E64-317E497FDE33}" destId="{59B16764-D348-B441-BF29-384F37159D56}" srcOrd="3" destOrd="0" presId="urn:microsoft.com/office/officeart/2005/8/layout/hList1"/>
    <dgm:cxn modelId="{7408CE81-C2C2-E643-9EA7-BF0F29B6246D}" type="presParOf" srcId="{B67680E7-A01F-7E48-8E64-317E497FDE33}" destId="{93737C94-4E58-7F4A-B3E9-2788026BDB80}" srcOrd="4" destOrd="0" presId="urn:microsoft.com/office/officeart/2005/8/layout/hList1"/>
    <dgm:cxn modelId="{CF1962E7-3B6C-0A4B-A264-5B88204CD793}" type="presParOf" srcId="{93737C94-4E58-7F4A-B3E9-2788026BDB80}" destId="{C733DE0B-B96B-1743-AD15-B104F38CF14A}" srcOrd="0" destOrd="0" presId="urn:microsoft.com/office/officeart/2005/8/layout/hList1"/>
    <dgm:cxn modelId="{EC5EC9A7-6B48-C14F-BA42-1733A8D89253}" type="presParOf" srcId="{93737C94-4E58-7F4A-B3E9-2788026BDB80}" destId="{78587DAC-5725-9B45-886F-56BA45373E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25F323-DB9E-814A-A843-108991A6C30A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73D7B-4A16-4546-8F86-588DCD49EEF8}">
      <dgm:prSet phldrT="[Text]" custT="1"/>
      <dgm:spPr/>
      <dgm:t>
        <a:bodyPr/>
        <a:lstStyle/>
        <a:p>
          <a:r>
            <a:rPr lang="en-US" sz="2400" dirty="0"/>
            <a:t>Gaussian Naïve Bayes</a:t>
          </a:r>
        </a:p>
      </dgm:t>
    </dgm:pt>
    <dgm:pt modelId="{45CFA7A8-6B9A-634F-A9CB-B6D4BA8B08E7}" type="parTrans" cxnId="{E525A111-A0F2-2648-AD9E-3BC3E21560CD}">
      <dgm:prSet/>
      <dgm:spPr/>
      <dgm:t>
        <a:bodyPr/>
        <a:lstStyle/>
        <a:p>
          <a:endParaRPr lang="en-US"/>
        </a:p>
      </dgm:t>
    </dgm:pt>
    <dgm:pt modelId="{ED24280C-A4DB-3540-BE80-08A9CECAEC46}" type="sibTrans" cxnId="{E525A111-A0F2-2648-AD9E-3BC3E21560CD}">
      <dgm:prSet/>
      <dgm:spPr/>
      <dgm:t>
        <a:bodyPr/>
        <a:lstStyle/>
        <a:p>
          <a:endParaRPr lang="en-US"/>
        </a:p>
      </dgm:t>
    </dgm:pt>
    <dgm:pt modelId="{FD47AF31-8CF2-1A45-8C77-78468D4466F8}">
      <dgm:prSet phldrT="[Text]"/>
      <dgm:spPr/>
      <dgm:t>
        <a:bodyPr/>
        <a:lstStyle/>
        <a:p>
          <a:r>
            <a:rPr lang="en-US" dirty="0"/>
            <a:t>Train Accuracy :</a:t>
          </a:r>
        </a:p>
        <a:p>
          <a:r>
            <a:rPr lang="en-US" dirty="0"/>
            <a:t>70.34%</a:t>
          </a:r>
        </a:p>
      </dgm:t>
    </dgm:pt>
    <dgm:pt modelId="{D5674D46-803D-AA48-BEF4-240395A89CCC}" type="parTrans" cxnId="{314CCB69-816A-8541-A0DD-2450FAFBCB9D}">
      <dgm:prSet/>
      <dgm:spPr/>
      <dgm:t>
        <a:bodyPr/>
        <a:lstStyle/>
        <a:p>
          <a:endParaRPr lang="en-US"/>
        </a:p>
      </dgm:t>
    </dgm:pt>
    <dgm:pt modelId="{C35E06FE-BCC9-F741-BBB5-3E867B417986}" type="sibTrans" cxnId="{314CCB69-816A-8541-A0DD-2450FAFBCB9D}">
      <dgm:prSet/>
      <dgm:spPr/>
      <dgm:t>
        <a:bodyPr/>
        <a:lstStyle/>
        <a:p>
          <a:endParaRPr lang="en-US"/>
        </a:p>
      </dgm:t>
    </dgm:pt>
    <dgm:pt modelId="{AC3809C1-2C0B-6048-8918-C0003864EC5E}">
      <dgm:prSet phldrT="[Text]"/>
      <dgm:spPr/>
      <dgm:t>
        <a:bodyPr/>
        <a:lstStyle/>
        <a:p>
          <a:r>
            <a:rPr lang="en-US" dirty="0"/>
            <a:t>Test Accuracy:</a:t>
          </a:r>
        </a:p>
        <a:p>
          <a:r>
            <a:rPr lang="en-US" dirty="0"/>
            <a:t>68.88%</a:t>
          </a:r>
        </a:p>
      </dgm:t>
    </dgm:pt>
    <dgm:pt modelId="{01168E9D-C933-6E4D-AA67-1BADFFAD9DB4}" type="parTrans" cxnId="{80EFCC25-5EE3-EF4D-A779-80395D0B9765}">
      <dgm:prSet/>
      <dgm:spPr/>
      <dgm:t>
        <a:bodyPr/>
        <a:lstStyle/>
        <a:p>
          <a:endParaRPr lang="en-US"/>
        </a:p>
      </dgm:t>
    </dgm:pt>
    <dgm:pt modelId="{C6F5C2D7-A4BB-DA43-B964-64874ACA2BE7}" type="sibTrans" cxnId="{80EFCC25-5EE3-EF4D-A779-80395D0B9765}">
      <dgm:prSet/>
      <dgm:spPr/>
      <dgm:t>
        <a:bodyPr/>
        <a:lstStyle/>
        <a:p>
          <a:endParaRPr lang="en-US"/>
        </a:p>
      </dgm:t>
    </dgm:pt>
    <dgm:pt modelId="{A49B22DD-9E42-3143-857D-4D2AF1E9C120}">
      <dgm:prSet phldrT="[Text]" custT="1"/>
      <dgm:spPr/>
      <dgm:t>
        <a:bodyPr/>
        <a:lstStyle/>
        <a:p>
          <a:r>
            <a:rPr lang="en-US" sz="2400" dirty="0"/>
            <a:t>SVM</a:t>
          </a:r>
        </a:p>
      </dgm:t>
    </dgm:pt>
    <dgm:pt modelId="{08D0BBA5-BF59-7548-B505-095E03937076}" type="parTrans" cxnId="{F9C429E9-8F10-9345-9DD7-ABB71CF45E10}">
      <dgm:prSet/>
      <dgm:spPr/>
      <dgm:t>
        <a:bodyPr/>
        <a:lstStyle/>
        <a:p>
          <a:endParaRPr lang="en-US"/>
        </a:p>
      </dgm:t>
    </dgm:pt>
    <dgm:pt modelId="{5A0339C5-29E8-6D46-9570-7359B4A259FE}" type="sibTrans" cxnId="{F9C429E9-8F10-9345-9DD7-ABB71CF45E10}">
      <dgm:prSet/>
      <dgm:spPr/>
      <dgm:t>
        <a:bodyPr/>
        <a:lstStyle/>
        <a:p>
          <a:endParaRPr lang="en-US"/>
        </a:p>
      </dgm:t>
    </dgm:pt>
    <dgm:pt modelId="{A9979E99-1AD8-5843-8E57-245FF4FF0DD4}">
      <dgm:prSet phldrT="[Text]"/>
      <dgm:spPr/>
      <dgm:t>
        <a:bodyPr/>
        <a:lstStyle/>
        <a:p>
          <a:r>
            <a:rPr lang="en-US" dirty="0"/>
            <a:t>Train Accuracy:</a:t>
          </a:r>
        </a:p>
        <a:p>
          <a:r>
            <a:rPr lang="en-US" dirty="0"/>
            <a:t>91.14%</a:t>
          </a:r>
        </a:p>
      </dgm:t>
    </dgm:pt>
    <dgm:pt modelId="{6448E063-7AAD-4E42-8CD0-779B39671BD9}" type="parTrans" cxnId="{65703DA0-1450-8048-8D2B-65AB04DE767A}">
      <dgm:prSet/>
      <dgm:spPr/>
      <dgm:t>
        <a:bodyPr/>
        <a:lstStyle/>
        <a:p>
          <a:endParaRPr lang="en-US"/>
        </a:p>
      </dgm:t>
    </dgm:pt>
    <dgm:pt modelId="{48F5DC0E-EB1A-6942-95CB-A56CD8CB854D}" type="sibTrans" cxnId="{65703DA0-1450-8048-8D2B-65AB04DE767A}">
      <dgm:prSet/>
      <dgm:spPr/>
      <dgm:t>
        <a:bodyPr/>
        <a:lstStyle/>
        <a:p>
          <a:endParaRPr lang="en-US"/>
        </a:p>
      </dgm:t>
    </dgm:pt>
    <dgm:pt modelId="{46DF3BF7-FAFD-7148-9276-A1C85B18ED01}">
      <dgm:prSet phldrT="[Text]"/>
      <dgm:spPr/>
      <dgm:t>
        <a:bodyPr/>
        <a:lstStyle/>
        <a:p>
          <a:r>
            <a:rPr lang="en-US" dirty="0"/>
            <a:t>Test Accuracy:</a:t>
          </a:r>
        </a:p>
        <a:p>
          <a:r>
            <a:rPr lang="en-US" dirty="0"/>
            <a:t>92.12%</a:t>
          </a:r>
        </a:p>
      </dgm:t>
    </dgm:pt>
    <dgm:pt modelId="{5BFAF61A-EBA4-BE43-B9A8-E4859B62D934}" type="parTrans" cxnId="{D48DC7CF-AD91-E747-8ED9-E5773C2AC010}">
      <dgm:prSet/>
      <dgm:spPr/>
      <dgm:t>
        <a:bodyPr/>
        <a:lstStyle/>
        <a:p>
          <a:endParaRPr lang="en-US"/>
        </a:p>
      </dgm:t>
    </dgm:pt>
    <dgm:pt modelId="{76893480-421A-1C40-A720-F10536927DEA}" type="sibTrans" cxnId="{D48DC7CF-AD91-E747-8ED9-E5773C2AC010}">
      <dgm:prSet/>
      <dgm:spPr/>
      <dgm:t>
        <a:bodyPr/>
        <a:lstStyle/>
        <a:p>
          <a:endParaRPr lang="en-US"/>
        </a:p>
      </dgm:t>
    </dgm:pt>
    <dgm:pt modelId="{F1E2554C-15D3-7342-AEBD-6097039799E0}">
      <dgm:prSet phldrT="[Text]" custT="1"/>
      <dgm:spPr/>
      <dgm:t>
        <a:bodyPr/>
        <a:lstStyle/>
        <a:p>
          <a:r>
            <a:rPr lang="en-US" sz="2400" dirty="0"/>
            <a:t>KNN</a:t>
          </a:r>
        </a:p>
      </dgm:t>
    </dgm:pt>
    <dgm:pt modelId="{F5737E70-02AF-EB40-BABD-94ACDF4DE547}" type="parTrans" cxnId="{8099901E-3D77-274C-9938-B8844F5DDC88}">
      <dgm:prSet/>
      <dgm:spPr/>
      <dgm:t>
        <a:bodyPr/>
        <a:lstStyle/>
        <a:p>
          <a:endParaRPr lang="en-US"/>
        </a:p>
      </dgm:t>
    </dgm:pt>
    <dgm:pt modelId="{CBDE48D4-AE92-A247-B16C-0E452F2EEA7D}" type="sibTrans" cxnId="{8099901E-3D77-274C-9938-B8844F5DDC88}">
      <dgm:prSet/>
      <dgm:spPr/>
      <dgm:t>
        <a:bodyPr/>
        <a:lstStyle/>
        <a:p>
          <a:endParaRPr lang="en-US"/>
        </a:p>
      </dgm:t>
    </dgm:pt>
    <dgm:pt modelId="{1E1D1D2E-01D6-9344-9E72-33F0CD396BFC}">
      <dgm:prSet phldrT="[Text]"/>
      <dgm:spPr/>
      <dgm:t>
        <a:bodyPr/>
        <a:lstStyle/>
        <a:p>
          <a:r>
            <a:rPr lang="en-US" dirty="0"/>
            <a:t>Train Accuracy:</a:t>
          </a:r>
        </a:p>
        <a:p>
          <a:r>
            <a:rPr lang="en-US" dirty="0"/>
            <a:t>91.55%</a:t>
          </a:r>
        </a:p>
      </dgm:t>
    </dgm:pt>
    <dgm:pt modelId="{B77F9CAF-0AD9-2040-9F4F-B242709D5B59}" type="parTrans" cxnId="{084B6A55-425C-8848-A336-D887BF82F2E2}">
      <dgm:prSet/>
      <dgm:spPr/>
      <dgm:t>
        <a:bodyPr/>
        <a:lstStyle/>
        <a:p>
          <a:endParaRPr lang="en-US"/>
        </a:p>
      </dgm:t>
    </dgm:pt>
    <dgm:pt modelId="{EE6FFC0A-0251-494E-8836-F54850D240B7}" type="sibTrans" cxnId="{084B6A55-425C-8848-A336-D887BF82F2E2}">
      <dgm:prSet/>
      <dgm:spPr/>
      <dgm:t>
        <a:bodyPr/>
        <a:lstStyle/>
        <a:p>
          <a:endParaRPr lang="en-US"/>
        </a:p>
      </dgm:t>
    </dgm:pt>
    <dgm:pt modelId="{30174312-E4D6-CA44-AC07-64FCCC4679E9}">
      <dgm:prSet phldrT="[Text]"/>
      <dgm:spPr/>
      <dgm:t>
        <a:bodyPr/>
        <a:lstStyle/>
        <a:p>
          <a:r>
            <a:rPr lang="en-US" dirty="0"/>
            <a:t>Test Accuracy:</a:t>
          </a:r>
        </a:p>
        <a:p>
          <a:r>
            <a:rPr lang="en-US" dirty="0"/>
            <a:t>91.54%</a:t>
          </a:r>
        </a:p>
      </dgm:t>
    </dgm:pt>
    <dgm:pt modelId="{C715F4ED-A70B-D34F-9EFA-20400D1FC55F}" type="parTrans" cxnId="{48144704-C640-BE4A-8128-0453BA03C81E}">
      <dgm:prSet/>
      <dgm:spPr/>
      <dgm:t>
        <a:bodyPr/>
        <a:lstStyle/>
        <a:p>
          <a:endParaRPr lang="en-US"/>
        </a:p>
      </dgm:t>
    </dgm:pt>
    <dgm:pt modelId="{AB70F63F-180D-804C-B625-B7F2A27DBB7B}" type="sibTrans" cxnId="{48144704-C640-BE4A-8128-0453BA03C81E}">
      <dgm:prSet/>
      <dgm:spPr/>
      <dgm:t>
        <a:bodyPr/>
        <a:lstStyle/>
        <a:p>
          <a:endParaRPr lang="en-US"/>
        </a:p>
      </dgm:t>
    </dgm:pt>
    <dgm:pt modelId="{5CDE8DFC-9E4B-D749-B66F-729540B889FB}" type="pres">
      <dgm:prSet presAssocID="{AC25F323-DB9E-814A-A843-108991A6C3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CF340A-1CD7-314C-AA63-CF14C508433D}" type="pres">
      <dgm:prSet presAssocID="{6F373D7B-4A16-4546-8F86-588DCD49EEF8}" presName="horFlow" presStyleCnt="0"/>
      <dgm:spPr/>
    </dgm:pt>
    <dgm:pt modelId="{80878FF9-E761-1A4E-9137-BEE495DF5BAA}" type="pres">
      <dgm:prSet presAssocID="{6F373D7B-4A16-4546-8F86-588DCD49EEF8}" presName="bigChev" presStyleLbl="node1" presStyleIdx="0" presStyleCnt="3"/>
      <dgm:spPr/>
    </dgm:pt>
    <dgm:pt modelId="{03FF5F9A-FEF5-3C4D-8E45-3F39D4EFB466}" type="pres">
      <dgm:prSet presAssocID="{D5674D46-803D-AA48-BEF4-240395A89CCC}" presName="parTrans" presStyleCnt="0"/>
      <dgm:spPr/>
    </dgm:pt>
    <dgm:pt modelId="{477294B1-05E3-C34A-ACA5-31FAD0E6E676}" type="pres">
      <dgm:prSet presAssocID="{FD47AF31-8CF2-1A45-8C77-78468D4466F8}" presName="node" presStyleLbl="alignAccFollowNode1" presStyleIdx="0" presStyleCnt="6">
        <dgm:presLayoutVars>
          <dgm:bulletEnabled val="1"/>
        </dgm:presLayoutVars>
      </dgm:prSet>
      <dgm:spPr/>
    </dgm:pt>
    <dgm:pt modelId="{2AF7BDD9-2BDB-474D-8614-4F2EFD4B3FD1}" type="pres">
      <dgm:prSet presAssocID="{C35E06FE-BCC9-F741-BBB5-3E867B417986}" presName="sibTrans" presStyleCnt="0"/>
      <dgm:spPr/>
    </dgm:pt>
    <dgm:pt modelId="{F676882B-0041-8E41-96E5-DADA57FF653D}" type="pres">
      <dgm:prSet presAssocID="{AC3809C1-2C0B-6048-8918-C0003864EC5E}" presName="node" presStyleLbl="alignAccFollowNode1" presStyleIdx="1" presStyleCnt="6">
        <dgm:presLayoutVars>
          <dgm:bulletEnabled val="1"/>
        </dgm:presLayoutVars>
      </dgm:prSet>
      <dgm:spPr/>
    </dgm:pt>
    <dgm:pt modelId="{4F8FE933-F154-4341-98F5-A2123C6BFCE2}" type="pres">
      <dgm:prSet presAssocID="{6F373D7B-4A16-4546-8F86-588DCD49EEF8}" presName="vSp" presStyleCnt="0"/>
      <dgm:spPr/>
    </dgm:pt>
    <dgm:pt modelId="{3B71F6AD-D3ED-AA44-AAA4-73D814EA21B0}" type="pres">
      <dgm:prSet presAssocID="{A49B22DD-9E42-3143-857D-4D2AF1E9C120}" presName="horFlow" presStyleCnt="0"/>
      <dgm:spPr/>
    </dgm:pt>
    <dgm:pt modelId="{BEEB20D0-F655-B640-B650-FD27F64439CF}" type="pres">
      <dgm:prSet presAssocID="{A49B22DD-9E42-3143-857D-4D2AF1E9C120}" presName="bigChev" presStyleLbl="node1" presStyleIdx="1" presStyleCnt="3"/>
      <dgm:spPr/>
    </dgm:pt>
    <dgm:pt modelId="{F5727230-4D45-1348-8796-593BB8963E30}" type="pres">
      <dgm:prSet presAssocID="{6448E063-7AAD-4E42-8CD0-779B39671BD9}" presName="parTrans" presStyleCnt="0"/>
      <dgm:spPr/>
    </dgm:pt>
    <dgm:pt modelId="{CE284B85-FA82-2043-8507-8765182220AD}" type="pres">
      <dgm:prSet presAssocID="{A9979E99-1AD8-5843-8E57-245FF4FF0DD4}" presName="node" presStyleLbl="alignAccFollowNode1" presStyleIdx="2" presStyleCnt="6">
        <dgm:presLayoutVars>
          <dgm:bulletEnabled val="1"/>
        </dgm:presLayoutVars>
      </dgm:prSet>
      <dgm:spPr/>
    </dgm:pt>
    <dgm:pt modelId="{DAB60284-5B3F-C844-AF5D-401DEFE4EACE}" type="pres">
      <dgm:prSet presAssocID="{48F5DC0E-EB1A-6942-95CB-A56CD8CB854D}" presName="sibTrans" presStyleCnt="0"/>
      <dgm:spPr/>
    </dgm:pt>
    <dgm:pt modelId="{2FB4FBF1-802B-4A40-A366-0F09D3B7E440}" type="pres">
      <dgm:prSet presAssocID="{46DF3BF7-FAFD-7148-9276-A1C85B18ED01}" presName="node" presStyleLbl="alignAccFollowNode1" presStyleIdx="3" presStyleCnt="6">
        <dgm:presLayoutVars>
          <dgm:bulletEnabled val="1"/>
        </dgm:presLayoutVars>
      </dgm:prSet>
      <dgm:spPr/>
    </dgm:pt>
    <dgm:pt modelId="{8446B44D-CA4C-5C4F-9DE6-9EEF3E21E4AD}" type="pres">
      <dgm:prSet presAssocID="{A49B22DD-9E42-3143-857D-4D2AF1E9C120}" presName="vSp" presStyleCnt="0"/>
      <dgm:spPr/>
    </dgm:pt>
    <dgm:pt modelId="{C0911CB2-F082-FC44-9C1D-E81464DA72C6}" type="pres">
      <dgm:prSet presAssocID="{F1E2554C-15D3-7342-AEBD-6097039799E0}" presName="horFlow" presStyleCnt="0"/>
      <dgm:spPr/>
    </dgm:pt>
    <dgm:pt modelId="{C78613E0-724E-7548-B986-235F9FFF40AC}" type="pres">
      <dgm:prSet presAssocID="{F1E2554C-15D3-7342-AEBD-6097039799E0}" presName="bigChev" presStyleLbl="node1" presStyleIdx="2" presStyleCnt="3"/>
      <dgm:spPr/>
    </dgm:pt>
    <dgm:pt modelId="{DA26DC3B-D1DE-5744-A252-8F383DB83008}" type="pres">
      <dgm:prSet presAssocID="{B77F9CAF-0AD9-2040-9F4F-B242709D5B59}" presName="parTrans" presStyleCnt="0"/>
      <dgm:spPr/>
    </dgm:pt>
    <dgm:pt modelId="{436E35D9-EEE4-1D4B-98B6-9021122AC19E}" type="pres">
      <dgm:prSet presAssocID="{1E1D1D2E-01D6-9344-9E72-33F0CD396BFC}" presName="node" presStyleLbl="alignAccFollowNode1" presStyleIdx="4" presStyleCnt="6">
        <dgm:presLayoutVars>
          <dgm:bulletEnabled val="1"/>
        </dgm:presLayoutVars>
      </dgm:prSet>
      <dgm:spPr/>
    </dgm:pt>
    <dgm:pt modelId="{775FA9AA-4F0D-8548-9275-0B94657CEAFB}" type="pres">
      <dgm:prSet presAssocID="{EE6FFC0A-0251-494E-8836-F54850D240B7}" presName="sibTrans" presStyleCnt="0"/>
      <dgm:spPr/>
    </dgm:pt>
    <dgm:pt modelId="{CD36562D-70D2-2D46-8AFD-51FBA3E3F76C}" type="pres">
      <dgm:prSet presAssocID="{30174312-E4D6-CA44-AC07-64FCCC4679E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48144704-C640-BE4A-8128-0453BA03C81E}" srcId="{F1E2554C-15D3-7342-AEBD-6097039799E0}" destId="{30174312-E4D6-CA44-AC07-64FCCC4679E9}" srcOrd="1" destOrd="0" parTransId="{C715F4ED-A70B-D34F-9EFA-20400D1FC55F}" sibTransId="{AB70F63F-180D-804C-B625-B7F2A27DBB7B}"/>
    <dgm:cxn modelId="{8A4B4705-1D29-E54B-82EB-6678F72AB5AF}" type="presOf" srcId="{FD47AF31-8CF2-1A45-8C77-78468D4466F8}" destId="{477294B1-05E3-C34A-ACA5-31FAD0E6E676}" srcOrd="0" destOrd="0" presId="urn:microsoft.com/office/officeart/2005/8/layout/lProcess3"/>
    <dgm:cxn modelId="{E525A111-A0F2-2648-AD9E-3BC3E21560CD}" srcId="{AC25F323-DB9E-814A-A843-108991A6C30A}" destId="{6F373D7B-4A16-4546-8F86-588DCD49EEF8}" srcOrd="0" destOrd="0" parTransId="{45CFA7A8-6B9A-634F-A9CB-B6D4BA8B08E7}" sibTransId="{ED24280C-A4DB-3540-BE80-08A9CECAEC46}"/>
    <dgm:cxn modelId="{D0876112-E614-704F-AD6A-E1CBDB69E340}" type="presOf" srcId="{F1E2554C-15D3-7342-AEBD-6097039799E0}" destId="{C78613E0-724E-7548-B986-235F9FFF40AC}" srcOrd="0" destOrd="0" presId="urn:microsoft.com/office/officeart/2005/8/layout/lProcess3"/>
    <dgm:cxn modelId="{8099901E-3D77-274C-9938-B8844F5DDC88}" srcId="{AC25F323-DB9E-814A-A843-108991A6C30A}" destId="{F1E2554C-15D3-7342-AEBD-6097039799E0}" srcOrd="2" destOrd="0" parTransId="{F5737E70-02AF-EB40-BABD-94ACDF4DE547}" sibTransId="{CBDE48D4-AE92-A247-B16C-0E452F2EEA7D}"/>
    <dgm:cxn modelId="{E0EC8822-580F-D443-BFEB-0CD8A7BA2934}" type="presOf" srcId="{AC3809C1-2C0B-6048-8918-C0003864EC5E}" destId="{F676882B-0041-8E41-96E5-DADA57FF653D}" srcOrd="0" destOrd="0" presId="urn:microsoft.com/office/officeart/2005/8/layout/lProcess3"/>
    <dgm:cxn modelId="{80EFCC25-5EE3-EF4D-A779-80395D0B9765}" srcId="{6F373D7B-4A16-4546-8F86-588DCD49EEF8}" destId="{AC3809C1-2C0B-6048-8918-C0003864EC5E}" srcOrd="1" destOrd="0" parTransId="{01168E9D-C933-6E4D-AA67-1BADFFAD9DB4}" sibTransId="{C6F5C2D7-A4BB-DA43-B964-64874ACA2BE7}"/>
    <dgm:cxn modelId="{13FE2729-0143-BF44-83FE-409B679AA600}" type="presOf" srcId="{30174312-E4D6-CA44-AC07-64FCCC4679E9}" destId="{CD36562D-70D2-2D46-8AFD-51FBA3E3F76C}" srcOrd="0" destOrd="0" presId="urn:microsoft.com/office/officeart/2005/8/layout/lProcess3"/>
    <dgm:cxn modelId="{7ECC3644-AC93-1B41-B072-32026C0E9EB8}" type="presOf" srcId="{A49B22DD-9E42-3143-857D-4D2AF1E9C120}" destId="{BEEB20D0-F655-B640-B650-FD27F64439CF}" srcOrd="0" destOrd="0" presId="urn:microsoft.com/office/officeart/2005/8/layout/lProcess3"/>
    <dgm:cxn modelId="{084B6A55-425C-8848-A336-D887BF82F2E2}" srcId="{F1E2554C-15D3-7342-AEBD-6097039799E0}" destId="{1E1D1D2E-01D6-9344-9E72-33F0CD396BFC}" srcOrd="0" destOrd="0" parTransId="{B77F9CAF-0AD9-2040-9F4F-B242709D5B59}" sibTransId="{EE6FFC0A-0251-494E-8836-F54850D240B7}"/>
    <dgm:cxn modelId="{314CCB69-816A-8541-A0DD-2450FAFBCB9D}" srcId="{6F373D7B-4A16-4546-8F86-588DCD49EEF8}" destId="{FD47AF31-8CF2-1A45-8C77-78468D4466F8}" srcOrd="0" destOrd="0" parTransId="{D5674D46-803D-AA48-BEF4-240395A89CCC}" sibTransId="{C35E06FE-BCC9-F741-BBB5-3E867B417986}"/>
    <dgm:cxn modelId="{7B65F772-CB7E-3D4F-937F-41241AA207E3}" type="presOf" srcId="{6F373D7B-4A16-4546-8F86-588DCD49EEF8}" destId="{80878FF9-E761-1A4E-9137-BEE495DF5BAA}" srcOrd="0" destOrd="0" presId="urn:microsoft.com/office/officeart/2005/8/layout/lProcess3"/>
    <dgm:cxn modelId="{262C387F-40CF-ED40-9A01-55AC57D769FC}" type="presOf" srcId="{46DF3BF7-FAFD-7148-9276-A1C85B18ED01}" destId="{2FB4FBF1-802B-4A40-A366-0F09D3B7E440}" srcOrd="0" destOrd="0" presId="urn:microsoft.com/office/officeart/2005/8/layout/lProcess3"/>
    <dgm:cxn modelId="{5EBE1E86-5877-B746-BB38-74D46476F9B6}" type="presOf" srcId="{AC25F323-DB9E-814A-A843-108991A6C30A}" destId="{5CDE8DFC-9E4B-D749-B66F-729540B889FB}" srcOrd="0" destOrd="0" presId="urn:microsoft.com/office/officeart/2005/8/layout/lProcess3"/>
    <dgm:cxn modelId="{65703DA0-1450-8048-8D2B-65AB04DE767A}" srcId="{A49B22DD-9E42-3143-857D-4D2AF1E9C120}" destId="{A9979E99-1AD8-5843-8E57-245FF4FF0DD4}" srcOrd="0" destOrd="0" parTransId="{6448E063-7AAD-4E42-8CD0-779B39671BD9}" sibTransId="{48F5DC0E-EB1A-6942-95CB-A56CD8CB854D}"/>
    <dgm:cxn modelId="{AA7F76CB-B5ED-8849-9B86-D597A15EF7AF}" type="presOf" srcId="{1E1D1D2E-01D6-9344-9E72-33F0CD396BFC}" destId="{436E35D9-EEE4-1D4B-98B6-9021122AC19E}" srcOrd="0" destOrd="0" presId="urn:microsoft.com/office/officeart/2005/8/layout/lProcess3"/>
    <dgm:cxn modelId="{D48DC7CF-AD91-E747-8ED9-E5773C2AC010}" srcId="{A49B22DD-9E42-3143-857D-4D2AF1E9C120}" destId="{46DF3BF7-FAFD-7148-9276-A1C85B18ED01}" srcOrd="1" destOrd="0" parTransId="{5BFAF61A-EBA4-BE43-B9A8-E4859B62D934}" sibTransId="{76893480-421A-1C40-A720-F10536927DEA}"/>
    <dgm:cxn modelId="{68B84BE1-3C0F-3D4E-B0BF-0EACDE0F4084}" type="presOf" srcId="{A9979E99-1AD8-5843-8E57-245FF4FF0DD4}" destId="{CE284B85-FA82-2043-8507-8765182220AD}" srcOrd="0" destOrd="0" presId="urn:microsoft.com/office/officeart/2005/8/layout/lProcess3"/>
    <dgm:cxn modelId="{F9C429E9-8F10-9345-9DD7-ABB71CF45E10}" srcId="{AC25F323-DB9E-814A-A843-108991A6C30A}" destId="{A49B22DD-9E42-3143-857D-4D2AF1E9C120}" srcOrd="1" destOrd="0" parTransId="{08D0BBA5-BF59-7548-B505-095E03937076}" sibTransId="{5A0339C5-29E8-6D46-9570-7359B4A259FE}"/>
    <dgm:cxn modelId="{002117BB-FEBF-8D40-9489-A99172FB92DF}" type="presParOf" srcId="{5CDE8DFC-9E4B-D749-B66F-729540B889FB}" destId="{32CF340A-1CD7-314C-AA63-CF14C508433D}" srcOrd="0" destOrd="0" presId="urn:microsoft.com/office/officeart/2005/8/layout/lProcess3"/>
    <dgm:cxn modelId="{8A781281-9EA0-3F49-A77D-AA4F381E1A01}" type="presParOf" srcId="{32CF340A-1CD7-314C-AA63-CF14C508433D}" destId="{80878FF9-E761-1A4E-9137-BEE495DF5BAA}" srcOrd="0" destOrd="0" presId="urn:microsoft.com/office/officeart/2005/8/layout/lProcess3"/>
    <dgm:cxn modelId="{578F4D09-F384-DF42-B959-D5E06638DC57}" type="presParOf" srcId="{32CF340A-1CD7-314C-AA63-CF14C508433D}" destId="{03FF5F9A-FEF5-3C4D-8E45-3F39D4EFB466}" srcOrd="1" destOrd="0" presId="urn:microsoft.com/office/officeart/2005/8/layout/lProcess3"/>
    <dgm:cxn modelId="{3C632CB2-1B7A-2449-912F-593F6C47FC07}" type="presParOf" srcId="{32CF340A-1CD7-314C-AA63-CF14C508433D}" destId="{477294B1-05E3-C34A-ACA5-31FAD0E6E676}" srcOrd="2" destOrd="0" presId="urn:microsoft.com/office/officeart/2005/8/layout/lProcess3"/>
    <dgm:cxn modelId="{42EF285A-5099-284F-824F-B9155FDB42E0}" type="presParOf" srcId="{32CF340A-1CD7-314C-AA63-CF14C508433D}" destId="{2AF7BDD9-2BDB-474D-8614-4F2EFD4B3FD1}" srcOrd="3" destOrd="0" presId="urn:microsoft.com/office/officeart/2005/8/layout/lProcess3"/>
    <dgm:cxn modelId="{28AA2B95-9C34-5945-9605-DFFDF8759B63}" type="presParOf" srcId="{32CF340A-1CD7-314C-AA63-CF14C508433D}" destId="{F676882B-0041-8E41-96E5-DADA57FF653D}" srcOrd="4" destOrd="0" presId="urn:microsoft.com/office/officeart/2005/8/layout/lProcess3"/>
    <dgm:cxn modelId="{4B45D11C-DB5E-9946-8A41-7778764C538D}" type="presParOf" srcId="{5CDE8DFC-9E4B-D749-B66F-729540B889FB}" destId="{4F8FE933-F154-4341-98F5-A2123C6BFCE2}" srcOrd="1" destOrd="0" presId="urn:microsoft.com/office/officeart/2005/8/layout/lProcess3"/>
    <dgm:cxn modelId="{8347B5D1-D06A-2749-BE9D-0B0E4341B883}" type="presParOf" srcId="{5CDE8DFC-9E4B-D749-B66F-729540B889FB}" destId="{3B71F6AD-D3ED-AA44-AAA4-73D814EA21B0}" srcOrd="2" destOrd="0" presId="urn:microsoft.com/office/officeart/2005/8/layout/lProcess3"/>
    <dgm:cxn modelId="{462FB16D-8AC3-4345-900F-410368F66A15}" type="presParOf" srcId="{3B71F6AD-D3ED-AA44-AAA4-73D814EA21B0}" destId="{BEEB20D0-F655-B640-B650-FD27F64439CF}" srcOrd="0" destOrd="0" presId="urn:microsoft.com/office/officeart/2005/8/layout/lProcess3"/>
    <dgm:cxn modelId="{7D5FD901-5D44-3D44-A2BC-613511D6200B}" type="presParOf" srcId="{3B71F6AD-D3ED-AA44-AAA4-73D814EA21B0}" destId="{F5727230-4D45-1348-8796-593BB8963E30}" srcOrd="1" destOrd="0" presId="urn:microsoft.com/office/officeart/2005/8/layout/lProcess3"/>
    <dgm:cxn modelId="{583644BF-D90C-C745-80FF-3165259541B4}" type="presParOf" srcId="{3B71F6AD-D3ED-AA44-AAA4-73D814EA21B0}" destId="{CE284B85-FA82-2043-8507-8765182220AD}" srcOrd="2" destOrd="0" presId="urn:microsoft.com/office/officeart/2005/8/layout/lProcess3"/>
    <dgm:cxn modelId="{A8CFFA8F-8614-C045-91B8-2384155F7E25}" type="presParOf" srcId="{3B71F6AD-D3ED-AA44-AAA4-73D814EA21B0}" destId="{DAB60284-5B3F-C844-AF5D-401DEFE4EACE}" srcOrd="3" destOrd="0" presId="urn:microsoft.com/office/officeart/2005/8/layout/lProcess3"/>
    <dgm:cxn modelId="{D15B6211-3B3C-594A-8194-2F2CE9B6D985}" type="presParOf" srcId="{3B71F6AD-D3ED-AA44-AAA4-73D814EA21B0}" destId="{2FB4FBF1-802B-4A40-A366-0F09D3B7E440}" srcOrd="4" destOrd="0" presId="urn:microsoft.com/office/officeart/2005/8/layout/lProcess3"/>
    <dgm:cxn modelId="{5B09130C-88F0-0E44-9EEA-C61769D78F15}" type="presParOf" srcId="{5CDE8DFC-9E4B-D749-B66F-729540B889FB}" destId="{8446B44D-CA4C-5C4F-9DE6-9EEF3E21E4AD}" srcOrd="3" destOrd="0" presId="urn:microsoft.com/office/officeart/2005/8/layout/lProcess3"/>
    <dgm:cxn modelId="{9C7966B3-B222-7A4E-A7C3-267EDEA17BED}" type="presParOf" srcId="{5CDE8DFC-9E4B-D749-B66F-729540B889FB}" destId="{C0911CB2-F082-FC44-9C1D-E81464DA72C6}" srcOrd="4" destOrd="0" presId="urn:microsoft.com/office/officeart/2005/8/layout/lProcess3"/>
    <dgm:cxn modelId="{4C17DDA6-0590-1944-8567-88E3654552ED}" type="presParOf" srcId="{C0911CB2-F082-FC44-9C1D-E81464DA72C6}" destId="{C78613E0-724E-7548-B986-235F9FFF40AC}" srcOrd="0" destOrd="0" presId="urn:microsoft.com/office/officeart/2005/8/layout/lProcess3"/>
    <dgm:cxn modelId="{01586A02-A6D6-494A-B9F7-A5A5247B3B4B}" type="presParOf" srcId="{C0911CB2-F082-FC44-9C1D-E81464DA72C6}" destId="{DA26DC3B-D1DE-5744-A252-8F383DB83008}" srcOrd="1" destOrd="0" presId="urn:microsoft.com/office/officeart/2005/8/layout/lProcess3"/>
    <dgm:cxn modelId="{F8934FE8-891C-1B49-97B1-5D56674C1452}" type="presParOf" srcId="{C0911CB2-F082-FC44-9C1D-E81464DA72C6}" destId="{436E35D9-EEE4-1D4B-98B6-9021122AC19E}" srcOrd="2" destOrd="0" presId="urn:microsoft.com/office/officeart/2005/8/layout/lProcess3"/>
    <dgm:cxn modelId="{4B714BAF-9C6C-964F-A003-83BED59E6B20}" type="presParOf" srcId="{C0911CB2-F082-FC44-9C1D-E81464DA72C6}" destId="{775FA9AA-4F0D-8548-9275-0B94657CEAFB}" srcOrd="3" destOrd="0" presId="urn:microsoft.com/office/officeart/2005/8/layout/lProcess3"/>
    <dgm:cxn modelId="{07646554-23DC-724F-B1AB-5923CB06E61B}" type="presParOf" srcId="{C0911CB2-F082-FC44-9C1D-E81464DA72C6}" destId="{CD36562D-70D2-2D46-8AFD-51FBA3E3F76C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25F323-DB9E-814A-A843-108991A6C30A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73D7B-4A16-4546-8F86-588DCD49EEF8}">
      <dgm:prSet phldrT="[Text]" custT="1"/>
      <dgm:spPr/>
      <dgm:t>
        <a:bodyPr/>
        <a:lstStyle/>
        <a:p>
          <a:r>
            <a:rPr lang="en-US" sz="2400" dirty="0"/>
            <a:t>Gaussian Naïve Bayes</a:t>
          </a:r>
        </a:p>
      </dgm:t>
    </dgm:pt>
    <dgm:pt modelId="{45CFA7A8-6B9A-634F-A9CB-B6D4BA8B08E7}" type="parTrans" cxnId="{E525A111-A0F2-2648-AD9E-3BC3E21560CD}">
      <dgm:prSet/>
      <dgm:spPr/>
      <dgm:t>
        <a:bodyPr/>
        <a:lstStyle/>
        <a:p>
          <a:endParaRPr lang="en-US"/>
        </a:p>
      </dgm:t>
    </dgm:pt>
    <dgm:pt modelId="{ED24280C-A4DB-3540-BE80-08A9CECAEC46}" type="sibTrans" cxnId="{E525A111-A0F2-2648-AD9E-3BC3E21560CD}">
      <dgm:prSet/>
      <dgm:spPr/>
      <dgm:t>
        <a:bodyPr/>
        <a:lstStyle/>
        <a:p>
          <a:endParaRPr lang="en-US"/>
        </a:p>
      </dgm:t>
    </dgm:pt>
    <dgm:pt modelId="{FD47AF31-8CF2-1A45-8C77-78468D4466F8}">
      <dgm:prSet phldrT="[Text]"/>
      <dgm:spPr/>
      <dgm:t>
        <a:bodyPr/>
        <a:lstStyle/>
        <a:p>
          <a:r>
            <a:rPr lang="en-US" dirty="0"/>
            <a:t>Train Precision:</a:t>
          </a:r>
        </a:p>
        <a:p>
          <a:r>
            <a:rPr lang="en-US" dirty="0"/>
            <a:t>0.72</a:t>
          </a:r>
        </a:p>
      </dgm:t>
    </dgm:pt>
    <dgm:pt modelId="{D5674D46-803D-AA48-BEF4-240395A89CCC}" type="parTrans" cxnId="{314CCB69-816A-8541-A0DD-2450FAFBCB9D}">
      <dgm:prSet/>
      <dgm:spPr/>
      <dgm:t>
        <a:bodyPr/>
        <a:lstStyle/>
        <a:p>
          <a:endParaRPr lang="en-US"/>
        </a:p>
      </dgm:t>
    </dgm:pt>
    <dgm:pt modelId="{C35E06FE-BCC9-F741-BBB5-3E867B417986}" type="sibTrans" cxnId="{314CCB69-816A-8541-A0DD-2450FAFBCB9D}">
      <dgm:prSet/>
      <dgm:spPr/>
      <dgm:t>
        <a:bodyPr/>
        <a:lstStyle/>
        <a:p>
          <a:endParaRPr lang="en-US"/>
        </a:p>
      </dgm:t>
    </dgm:pt>
    <dgm:pt modelId="{AC3809C1-2C0B-6048-8918-C0003864EC5E}">
      <dgm:prSet phldrT="[Text]"/>
      <dgm:spPr/>
      <dgm:t>
        <a:bodyPr/>
        <a:lstStyle/>
        <a:p>
          <a:r>
            <a:rPr lang="en-US" dirty="0"/>
            <a:t>Test Precision:</a:t>
          </a:r>
        </a:p>
        <a:p>
          <a:r>
            <a:rPr lang="en-US" dirty="0"/>
            <a:t>0.70</a:t>
          </a:r>
        </a:p>
      </dgm:t>
    </dgm:pt>
    <dgm:pt modelId="{01168E9D-C933-6E4D-AA67-1BADFFAD9DB4}" type="parTrans" cxnId="{80EFCC25-5EE3-EF4D-A779-80395D0B9765}">
      <dgm:prSet/>
      <dgm:spPr/>
      <dgm:t>
        <a:bodyPr/>
        <a:lstStyle/>
        <a:p>
          <a:endParaRPr lang="en-US"/>
        </a:p>
      </dgm:t>
    </dgm:pt>
    <dgm:pt modelId="{C6F5C2D7-A4BB-DA43-B964-64874ACA2BE7}" type="sibTrans" cxnId="{80EFCC25-5EE3-EF4D-A779-80395D0B9765}">
      <dgm:prSet/>
      <dgm:spPr/>
      <dgm:t>
        <a:bodyPr/>
        <a:lstStyle/>
        <a:p>
          <a:endParaRPr lang="en-US"/>
        </a:p>
      </dgm:t>
    </dgm:pt>
    <dgm:pt modelId="{A49B22DD-9E42-3143-857D-4D2AF1E9C120}">
      <dgm:prSet phldrT="[Text]" custT="1"/>
      <dgm:spPr/>
      <dgm:t>
        <a:bodyPr/>
        <a:lstStyle/>
        <a:p>
          <a:r>
            <a:rPr lang="en-US" sz="2400" dirty="0"/>
            <a:t>SVM</a:t>
          </a:r>
        </a:p>
      </dgm:t>
    </dgm:pt>
    <dgm:pt modelId="{08D0BBA5-BF59-7548-B505-095E03937076}" type="parTrans" cxnId="{F9C429E9-8F10-9345-9DD7-ABB71CF45E10}">
      <dgm:prSet/>
      <dgm:spPr/>
      <dgm:t>
        <a:bodyPr/>
        <a:lstStyle/>
        <a:p>
          <a:endParaRPr lang="en-US"/>
        </a:p>
      </dgm:t>
    </dgm:pt>
    <dgm:pt modelId="{5A0339C5-29E8-6D46-9570-7359B4A259FE}" type="sibTrans" cxnId="{F9C429E9-8F10-9345-9DD7-ABB71CF45E10}">
      <dgm:prSet/>
      <dgm:spPr/>
      <dgm:t>
        <a:bodyPr/>
        <a:lstStyle/>
        <a:p>
          <a:endParaRPr lang="en-US"/>
        </a:p>
      </dgm:t>
    </dgm:pt>
    <dgm:pt modelId="{A9979E99-1AD8-5843-8E57-245FF4FF0DD4}">
      <dgm:prSet phldrT="[Text]"/>
      <dgm:spPr/>
      <dgm:t>
        <a:bodyPr/>
        <a:lstStyle/>
        <a:p>
          <a:r>
            <a:rPr lang="en-US" dirty="0"/>
            <a:t>Train Precision:</a:t>
          </a:r>
        </a:p>
        <a:p>
          <a:r>
            <a:rPr lang="en-US" dirty="0"/>
            <a:t>1.0</a:t>
          </a:r>
        </a:p>
      </dgm:t>
    </dgm:pt>
    <dgm:pt modelId="{6448E063-7AAD-4E42-8CD0-779B39671BD9}" type="parTrans" cxnId="{65703DA0-1450-8048-8D2B-65AB04DE767A}">
      <dgm:prSet/>
      <dgm:spPr/>
      <dgm:t>
        <a:bodyPr/>
        <a:lstStyle/>
        <a:p>
          <a:endParaRPr lang="en-US"/>
        </a:p>
      </dgm:t>
    </dgm:pt>
    <dgm:pt modelId="{48F5DC0E-EB1A-6942-95CB-A56CD8CB854D}" type="sibTrans" cxnId="{65703DA0-1450-8048-8D2B-65AB04DE767A}">
      <dgm:prSet/>
      <dgm:spPr/>
      <dgm:t>
        <a:bodyPr/>
        <a:lstStyle/>
        <a:p>
          <a:endParaRPr lang="en-US"/>
        </a:p>
      </dgm:t>
    </dgm:pt>
    <dgm:pt modelId="{46DF3BF7-FAFD-7148-9276-A1C85B18ED01}">
      <dgm:prSet phldrT="[Text]"/>
      <dgm:spPr/>
      <dgm:t>
        <a:bodyPr/>
        <a:lstStyle/>
        <a:p>
          <a:r>
            <a:rPr lang="en-US" dirty="0"/>
            <a:t>Test Precision:</a:t>
          </a:r>
        </a:p>
        <a:p>
          <a:r>
            <a:rPr lang="en-US" dirty="0"/>
            <a:t>1.0</a:t>
          </a:r>
        </a:p>
      </dgm:t>
    </dgm:pt>
    <dgm:pt modelId="{5BFAF61A-EBA4-BE43-B9A8-E4859B62D934}" type="parTrans" cxnId="{D48DC7CF-AD91-E747-8ED9-E5773C2AC010}">
      <dgm:prSet/>
      <dgm:spPr/>
      <dgm:t>
        <a:bodyPr/>
        <a:lstStyle/>
        <a:p>
          <a:endParaRPr lang="en-US"/>
        </a:p>
      </dgm:t>
    </dgm:pt>
    <dgm:pt modelId="{76893480-421A-1C40-A720-F10536927DEA}" type="sibTrans" cxnId="{D48DC7CF-AD91-E747-8ED9-E5773C2AC010}">
      <dgm:prSet/>
      <dgm:spPr/>
      <dgm:t>
        <a:bodyPr/>
        <a:lstStyle/>
        <a:p>
          <a:endParaRPr lang="en-US"/>
        </a:p>
      </dgm:t>
    </dgm:pt>
    <dgm:pt modelId="{F1E2554C-15D3-7342-AEBD-6097039799E0}">
      <dgm:prSet phldrT="[Text]" custT="1"/>
      <dgm:spPr/>
      <dgm:t>
        <a:bodyPr/>
        <a:lstStyle/>
        <a:p>
          <a:r>
            <a:rPr lang="en-US" sz="2400" dirty="0"/>
            <a:t>KNN</a:t>
          </a:r>
        </a:p>
      </dgm:t>
    </dgm:pt>
    <dgm:pt modelId="{F5737E70-02AF-EB40-BABD-94ACDF4DE547}" type="parTrans" cxnId="{8099901E-3D77-274C-9938-B8844F5DDC88}">
      <dgm:prSet/>
      <dgm:spPr/>
      <dgm:t>
        <a:bodyPr/>
        <a:lstStyle/>
        <a:p>
          <a:endParaRPr lang="en-US"/>
        </a:p>
      </dgm:t>
    </dgm:pt>
    <dgm:pt modelId="{CBDE48D4-AE92-A247-B16C-0E452F2EEA7D}" type="sibTrans" cxnId="{8099901E-3D77-274C-9938-B8844F5DDC88}">
      <dgm:prSet/>
      <dgm:spPr/>
      <dgm:t>
        <a:bodyPr/>
        <a:lstStyle/>
        <a:p>
          <a:endParaRPr lang="en-US"/>
        </a:p>
      </dgm:t>
    </dgm:pt>
    <dgm:pt modelId="{1E1D1D2E-01D6-9344-9E72-33F0CD396BFC}">
      <dgm:prSet phldrT="[Text]"/>
      <dgm:spPr/>
      <dgm:t>
        <a:bodyPr/>
        <a:lstStyle/>
        <a:p>
          <a:r>
            <a:rPr lang="en-US" dirty="0"/>
            <a:t>Train Precision:</a:t>
          </a:r>
        </a:p>
        <a:p>
          <a:r>
            <a:rPr lang="en-US" dirty="0"/>
            <a:t>0.99</a:t>
          </a:r>
        </a:p>
      </dgm:t>
    </dgm:pt>
    <dgm:pt modelId="{B77F9CAF-0AD9-2040-9F4F-B242709D5B59}" type="parTrans" cxnId="{084B6A55-425C-8848-A336-D887BF82F2E2}">
      <dgm:prSet/>
      <dgm:spPr/>
      <dgm:t>
        <a:bodyPr/>
        <a:lstStyle/>
        <a:p>
          <a:endParaRPr lang="en-US"/>
        </a:p>
      </dgm:t>
    </dgm:pt>
    <dgm:pt modelId="{EE6FFC0A-0251-494E-8836-F54850D240B7}" type="sibTrans" cxnId="{084B6A55-425C-8848-A336-D887BF82F2E2}">
      <dgm:prSet/>
      <dgm:spPr/>
      <dgm:t>
        <a:bodyPr/>
        <a:lstStyle/>
        <a:p>
          <a:endParaRPr lang="en-US"/>
        </a:p>
      </dgm:t>
    </dgm:pt>
    <dgm:pt modelId="{30174312-E4D6-CA44-AC07-64FCCC4679E9}">
      <dgm:prSet phldrT="[Text]"/>
      <dgm:spPr/>
      <dgm:t>
        <a:bodyPr/>
        <a:lstStyle/>
        <a:p>
          <a:r>
            <a:rPr lang="en-US" dirty="0"/>
            <a:t>Test Precision:</a:t>
          </a:r>
        </a:p>
        <a:p>
          <a:r>
            <a:rPr lang="en-US" dirty="0"/>
            <a:t>0.99</a:t>
          </a:r>
        </a:p>
      </dgm:t>
    </dgm:pt>
    <dgm:pt modelId="{C715F4ED-A70B-D34F-9EFA-20400D1FC55F}" type="parTrans" cxnId="{48144704-C640-BE4A-8128-0453BA03C81E}">
      <dgm:prSet/>
      <dgm:spPr/>
      <dgm:t>
        <a:bodyPr/>
        <a:lstStyle/>
        <a:p>
          <a:endParaRPr lang="en-US"/>
        </a:p>
      </dgm:t>
    </dgm:pt>
    <dgm:pt modelId="{AB70F63F-180D-804C-B625-B7F2A27DBB7B}" type="sibTrans" cxnId="{48144704-C640-BE4A-8128-0453BA03C81E}">
      <dgm:prSet/>
      <dgm:spPr/>
      <dgm:t>
        <a:bodyPr/>
        <a:lstStyle/>
        <a:p>
          <a:endParaRPr lang="en-US"/>
        </a:p>
      </dgm:t>
    </dgm:pt>
    <dgm:pt modelId="{5CDE8DFC-9E4B-D749-B66F-729540B889FB}" type="pres">
      <dgm:prSet presAssocID="{AC25F323-DB9E-814A-A843-108991A6C3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CF340A-1CD7-314C-AA63-CF14C508433D}" type="pres">
      <dgm:prSet presAssocID="{6F373D7B-4A16-4546-8F86-588DCD49EEF8}" presName="horFlow" presStyleCnt="0"/>
      <dgm:spPr/>
    </dgm:pt>
    <dgm:pt modelId="{80878FF9-E761-1A4E-9137-BEE495DF5BAA}" type="pres">
      <dgm:prSet presAssocID="{6F373D7B-4A16-4546-8F86-588DCD49EEF8}" presName="bigChev" presStyleLbl="node1" presStyleIdx="0" presStyleCnt="3"/>
      <dgm:spPr/>
    </dgm:pt>
    <dgm:pt modelId="{03FF5F9A-FEF5-3C4D-8E45-3F39D4EFB466}" type="pres">
      <dgm:prSet presAssocID="{D5674D46-803D-AA48-BEF4-240395A89CCC}" presName="parTrans" presStyleCnt="0"/>
      <dgm:spPr/>
    </dgm:pt>
    <dgm:pt modelId="{477294B1-05E3-C34A-ACA5-31FAD0E6E676}" type="pres">
      <dgm:prSet presAssocID="{FD47AF31-8CF2-1A45-8C77-78468D4466F8}" presName="node" presStyleLbl="alignAccFollowNode1" presStyleIdx="0" presStyleCnt="6">
        <dgm:presLayoutVars>
          <dgm:bulletEnabled val="1"/>
        </dgm:presLayoutVars>
      </dgm:prSet>
      <dgm:spPr/>
    </dgm:pt>
    <dgm:pt modelId="{2AF7BDD9-2BDB-474D-8614-4F2EFD4B3FD1}" type="pres">
      <dgm:prSet presAssocID="{C35E06FE-BCC9-F741-BBB5-3E867B417986}" presName="sibTrans" presStyleCnt="0"/>
      <dgm:spPr/>
    </dgm:pt>
    <dgm:pt modelId="{F676882B-0041-8E41-96E5-DADA57FF653D}" type="pres">
      <dgm:prSet presAssocID="{AC3809C1-2C0B-6048-8918-C0003864EC5E}" presName="node" presStyleLbl="alignAccFollowNode1" presStyleIdx="1" presStyleCnt="6">
        <dgm:presLayoutVars>
          <dgm:bulletEnabled val="1"/>
        </dgm:presLayoutVars>
      </dgm:prSet>
      <dgm:spPr/>
    </dgm:pt>
    <dgm:pt modelId="{4F8FE933-F154-4341-98F5-A2123C6BFCE2}" type="pres">
      <dgm:prSet presAssocID="{6F373D7B-4A16-4546-8F86-588DCD49EEF8}" presName="vSp" presStyleCnt="0"/>
      <dgm:spPr/>
    </dgm:pt>
    <dgm:pt modelId="{3B71F6AD-D3ED-AA44-AAA4-73D814EA21B0}" type="pres">
      <dgm:prSet presAssocID="{A49B22DD-9E42-3143-857D-4D2AF1E9C120}" presName="horFlow" presStyleCnt="0"/>
      <dgm:spPr/>
    </dgm:pt>
    <dgm:pt modelId="{BEEB20D0-F655-B640-B650-FD27F64439CF}" type="pres">
      <dgm:prSet presAssocID="{A49B22DD-9E42-3143-857D-4D2AF1E9C120}" presName="bigChev" presStyleLbl="node1" presStyleIdx="1" presStyleCnt="3"/>
      <dgm:spPr/>
    </dgm:pt>
    <dgm:pt modelId="{F5727230-4D45-1348-8796-593BB8963E30}" type="pres">
      <dgm:prSet presAssocID="{6448E063-7AAD-4E42-8CD0-779B39671BD9}" presName="parTrans" presStyleCnt="0"/>
      <dgm:spPr/>
    </dgm:pt>
    <dgm:pt modelId="{CE284B85-FA82-2043-8507-8765182220AD}" type="pres">
      <dgm:prSet presAssocID="{A9979E99-1AD8-5843-8E57-245FF4FF0DD4}" presName="node" presStyleLbl="alignAccFollowNode1" presStyleIdx="2" presStyleCnt="6">
        <dgm:presLayoutVars>
          <dgm:bulletEnabled val="1"/>
        </dgm:presLayoutVars>
      </dgm:prSet>
      <dgm:spPr/>
    </dgm:pt>
    <dgm:pt modelId="{DAB60284-5B3F-C844-AF5D-401DEFE4EACE}" type="pres">
      <dgm:prSet presAssocID="{48F5DC0E-EB1A-6942-95CB-A56CD8CB854D}" presName="sibTrans" presStyleCnt="0"/>
      <dgm:spPr/>
    </dgm:pt>
    <dgm:pt modelId="{2FB4FBF1-802B-4A40-A366-0F09D3B7E440}" type="pres">
      <dgm:prSet presAssocID="{46DF3BF7-FAFD-7148-9276-A1C85B18ED01}" presName="node" presStyleLbl="alignAccFollowNode1" presStyleIdx="3" presStyleCnt="6">
        <dgm:presLayoutVars>
          <dgm:bulletEnabled val="1"/>
        </dgm:presLayoutVars>
      </dgm:prSet>
      <dgm:spPr/>
    </dgm:pt>
    <dgm:pt modelId="{8446B44D-CA4C-5C4F-9DE6-9EEF3E21E4AD}" type="pres">
      <dgm:prSet presAssocID="{A49B22DD-9E42-3143-857D-4D2AF1E9C120}" presName="vSp" presStyleCnt="0"/>
      <dgm:spPr/>
    </dgm:pt>
    <dgm:pt modelId="{C0911CB2-F082-FC44-9C1D-E81464DA72C6}" type="pres">
      <dgm:prSet presAssocID="{F1E2554C-15D3-7342-AEBD-6097039799E0}" presName="horFlow" presStyleCnt="0"/>
      <dgm:spPr/>
    </dgm:pt>
    <dgm:pt modelId="{C78613E0-724E-7548-B986-235F9FFF40AC}" type="pres">
      <dgm:prSet presAssocID="{F1E2554C-15D3-7342-AEBD-6097039799E0}" presName="bigChev" presStyleLbl="node1" presStyleIdx="2" presStyleCnt="3"/>
      <dgm:spPr/>
    </dgm:pt>
    <dgm:pt modelId="{DA26DC3B-D1DE-5744-A252-8F383DB83008}" type="pres">
      <dgm:prSet presAssocID="{B77F9CAF-0AD9-2040-9F4F-B242709D5B59}" presName="parTrans" presStyleCnt="0"/>
      <dgm:spPr/>
    </dgm:pt>
    <dgm:pt modelId="{436E35D9-EEE4-1D4B-98B6-9021122AC19E}" type="pres">
      <dgm:prSet presAssocID="{1E1D1D2E-01D6-9344-9E72-33F0CD396BFC}" presName="node" presStyleLbl="alignAccFollowNode1" presStyleIdx="4" presStyleCnt="6">
        <dgm:presLayoutVars>
          <dgm:bulletEnabled val="1"/>
        </dgm:presLayoutVars>
      </dgm:prSet>
      <dgm:spPr/>
    </dgm:pt>
    <dgm:pt modelId="{775FA9AA-4F0D-8548-9275-0B94657CEAFB}" type="pres">
      <dgm:prSet presAssocID="{EE6FFC0A-0251-494E-8836-F54850D240B7}" presName="sibTrans" presStyleCnt="0"/>
      <dgm:spPr/>
    </dgm:pt>
    <dgm:pt modelId="{CD36562D-70D2-2D46-8AFD-51FBA3E3F76C}" type="pres">
      <dgm:prSet presAssocID="{30174312-E4D6-CA44-AC07-64FCCC4679E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48144704-C640-BE4A-8128-0453BA03C81E}" srcId="{F1E2554C-15D3-7342-AEBD-6097039799E0}" destId="{30174312-E4D6-CA44-AC07-64FCCC4679E9}" srcOrd="1" destOrd="0" parTransId="{C715F4ED-A70B-D34F-9EFA-20400D1FC55F}" sibTransId="{AB70F63F-180D-804C-B625-B7F2A27DBB7B}"/>
    <dgm:cxn modelId="{8A4B4705-1D29-E54B-82EB-6678F72AB5AF}" type="presOf" srcId="{FD47AF31-8CF2-1A45-8C77-78468D4466F8}" destId="{477294B1-05E3-C34A-ACA5-31FAD0E6E676}" srcOrd="0" destOrd="0" presId="urn:microsoft.com/office/officeart/2005/8/layout/lProcess3"/>
    <dgm:cxn modelId="{E525A111-A0F2-2648-AD9E-3BC3E21560CD}" srcId="{AC25F323-DB9E-814A-A843-108991A6C30A}" destId="{6F373D7B-4A16-4546-8F86-588DCD49EEF8}" srcOrd="0" destOrd="0" parTransId="{45CFA7A8-6B9A-634F-A9CB-B6D4BA8B08E7}" sibTransId="{ED24280C-A4DB-3540-BE80-08A9CECAEC46}"/>
    <dgm:cxn modelId="{D0876112-E614-704F-AD6A-E1CBDB69E340}" type="presOf" srcId="{F1E2554C-15D3-7342-AEBD-6097039799E0}" destId="{C78613E0-724E-7548-B986-235F9FFF40AC}" srcOrd="0" destOrd="0" presId="urn:microsoft.com/office/officeart/2005/8/layout/lProcess3"/>
    <dgm:cxn modelId="{8099901E-3D77-274C-9938-B8844F5DDC88}" srcId="{AC25F323-DB9E-814A-A843-108991A6C30A}" destId="{F1E2554C-15D3-7342-AEBD-6097039799E0}" srcOrd="2" destOrd="0" parTransId="{F5737E70-02AF-EB40-BABD-94ACDF4DE547}" sibTransId="{CBDE48D4-AE92-A247-B16C-0E452F2EEA7D}"/>
    <dgm:cxn modelId="{E0EC8822-580F-D443-BFEB-0CD8A7BA2934}" type="presOf" srcId="{AC3809C1-2C0B-6048-8918-C0003864EC5E}" destId="{F676882B-0041-8E41-96E5-DADA57FF653D}" srcOrd="0" destOrd="0" presId="urn:microsoft.com/office/officeart/2005/8/layout/lProcess3"/>
    <dgm:cxn modelId="{80EFCC25-5EE3-EF4D-A779-80395D0B9765}" srcId="{6F373D7B-4A16-4546-8F86-588DCD49EEF8}" destId="{AC3809C1-2C0B-6048-8918-C0003864EC5E}" srcOrd="1" destOrd="0" parTransId="{01168E9D-C933-6E4D-AA67-1BADFFAD9DB4}" sibTransId="{C6F5C2D7-A4BB-DA43-B964-64874ACA2BE7}"/>
    <dgm:cxn modelId="{13FE2729-0143-BF44-83FE-409B679AA600}" type="presOf" srcId="{30174312-E4D6-CA44-AC07-64FCCC4679E9}" destId="{CD36562D-70D2-2D46-8AFD-51FBA3E3F76C}" srcOrd="0" destOrd="0" presId="urn:microsoft.com/office/officeart/2005/8/layout/lProcess3"/>
    <dgm:cxn modelId="{7ECC3644-AC93-1B41-B072-32026C0E9EB8}" type="presOf" srcId="{A49B22DD-9E42-3143-857D-4D2AF1E9C120}" destId="{BEEB20D0-F655-B640-B650-FD27F64439CF}" srcOrd="0" destOrd="0" presId="urn:microsoft.com/office/officeart/2005/8/layout/lProcess3"/>
    <dgm:cxn modelId="{084B6A55-425C-8848-A336-D887BF82F2E2}" srcId="{F1E2554C-15D3-7342-AEBD-6097039799E0}" destId="{1E1D1D2E-01D6-9344-9E72-33F0CD396BFC}" srcOrd="0" destOrd="0" parTransId="{B77F9CAF-0AD9-2040-9F4F-B242709D5B59}" sibTransId="{EE6FFC0A-0251-494E-8836-F54850D240B7}"/>
    <dgm:cxn modelId="{314CCB69-816A-8541-A0DD-2450FAFBCB9D}" srcId="{6F373D7B-4A16-4546-8F86-588DCD49EEF8}" destId="{FD47AF31-8CF2-1A45-8C77-78468D4466F8}" srcOrd="0" destOrd="0" parTransId="{D5674D46-803D-AA48-BEF4-240395A89CCC}" sibTransId="{C35E06FE-BCC9-F741-BBB5-3E867B417986}"/>
    <dgm:cxn modelId="{7B65F772-CB7E-3D4F-937F-41241AA207E3}" type="presOf" srcId="{6F373D7B-4A16-4546-8F86-588DCD49EEF8}" destId="{80878FF9-E761-1A4E-9137-BEE495DF5BAA}" srcOrd="0" destOrd="0" presId="urn:microsoft.com/office/officeart/2005/8/layout/lProcess3"/>
    <dgm:cxn modelId="{262C387F-40CF-ED40-9A01-55AC57D769FC}" type="presOf" srcId="{46DF3BF7-FAFD-7148-9276-A1C85B18ED01}" destId="{2FB4FBF1-802B-4A40-A366-0F09D3B7E440}" srcOrd="0" destOrd="0" presId="urn:microsoft.com/office/officeart/2005/8/layout/lProcess3"/>
    <dgm:cxn modelId="{5EBE1E86-5877-B746-BB38-74D46476F9B6}" type="presOf" srcId="{AC25F323-DB9E-814A-A843-108991A6C30A}" destId="{5CDE8DFC-9E4B-D749-B66F-729540B889FB}" srcOrd="0" destOrd="0" presId="urn:microsoft.com/office/officeart/2005/8/layout/lProcess3"/>
    <dgm:cxn modelId="{65703DA0-1450-8048-8D2B-65AB04DE767A}" srcId="{A49B22DD-9E42-3143-857D-4D2AF1E9C120}" destId="{A9979E99-1AD8-5843-8E57-245FF4FF0DD4}" srcOrd="0" destOrd="0" parTransId="{6448E063-7AAD-4E42-8CD0-779B39671BD9}" sibTransId="{48F5DC0E-EB1A-6942-95CB-A56CD8CB854D}"/>
    <dgm:cxn modelId="{AA7F76CB-B5ED-8849-9B86-D597A15EF7AF}" type="presOf" srcId="{1E1D1D2E-01D6-9344-9E72-33F0CD396BFC}" destId="{436E35D9-EEE4-1D4B-98B6-9021122AC19E}" srcOrd="0" destOrd="0" presId="urn:microsoft.com/office/officeart/2005/8/layout/lProcess3"/>
    <dgm:cxn modelId="{D48DC7CF-AD91-E747-8ED9-E5773C2AC010}" srcId="{A49B22DD-9E42-3143-857D-4D2AF1E9C120}" destId="{46DF3BF7-FAFD-7148-9276-A1C85B18ED01}" srcOrd="1" destOrd="0" parTransId="{5BFAF61A-EBA4-BE43-B9A8-E4859B62D934}" sibTransId="{76893480-421A-1C40-A720-F10536927DEA}"/>
    <dgm:cxn modelId="{68B84BE1-3C0F-3D4E-B0BF-0EACDE0F4084}" type="presOf" srcId="{A9979E99-1AD8-5843-8E57-245FF4FF0DD4}" destId="{CE284B85-FA82-2043-8507-8765182220AD}" srcOrd="0" destOrd="0" presId="urn:microsoft.com/office/officeart/2005/8/layout/lProcess3"/>
    <dgm:cxn modelId="{F9C429E9-8F10-9345-9DD7-ABB71CF45E10}" srcId="{AC25F323-DB9E-814A-A843-108991A6C30A}" destId="{A49B22DD-9E42-3143-857D-4D2AF1E9C120}" srcOrd="1" destOrd="0" parTransId="{08D0BBA5-BF59-7548-B505-095E03937076}" sibTransId="{5A0339C5-29E8-6D46-9570-7359B4A259FE}"/>
    <dgm:cxn modelId="{002117BB-FEBF-8D40-9489-A99172FB92DF}" type="presParOf" srcId="{5CDE8DFC-9E4B-D749-B66F-729540B889FB}" destId="{32CF340A-1CD7-314C-AA63-CF14C508433D}" srcOrd="0" destOrd="0" presId="urn:microsoft.com/office/officeart/2005/8/layout/lProcess3"/>
    <dgm:cxn modelId="{8A781281-9EA0-3F49-A77D-AA4F381E1A01}" type="presParOf" srcId="{32CF340A-1CD7-314C-AA63-CF14C508433D}" destId="{80878FF9-E761-1A4E-9137-BEE495DF5BAA}" srcOrd="0" destOrd="0" presId="urn:microsoft.com/office/officeart/2005/8/layout/lProcess3"/>
    <dgm:cxn modelId="{578F4D09-F384-DF42-B959-D5E06638DC57}" type="presParOf" srcId="{32CF340A-1CD7-314C-AA63-CF14C508433D}" destId="{03FF5F9A-FEF5-3C4D-8E45-3F39D4EFB466}" srcOrd="1" destOrd="0" presId="urn:microsoft.com/office/officeart/2005/8/layout/lProcess3"/>
    <dgm:cxn modelId="{3C632CB2-1B7A-2449-912F-593F6C47FC07}" type="presParOf" srcId="{32CF340A-1CD7-314C-AA63-CF14C508433D}" destId="{477294B1-05E3-C34A-ACA5-31FAD0E6E676}" srcOrd="2" destOrd="0" presId="urn:microsoft.com/office/officeart/2005/8/layout/lProcess3"/>
    <dgm:cxn modelId="{42EF285A-5099-284F-824F-B9155FDB42E0}" type="presParOf" srcId="{32CF340A-1CD7-314C-AA63-CF14C508433D}" destId="{2AF7BDD9-2BDB-474D-8614-4F2EFD4B3FD1}" srcOrd="3" destOrd="0" presId="urn:microsoft.com/office/officeart/2005/8/layout/lProcess3"/>
    <dgm:cxn modelId="{28AA2B95-9C34-5945-9605-DFFDF8759B63}" type="presParOf" srcId="{32CF340A-1CD7-314C-AA63-CF14C508433D}" destId="{F676882B-0041-8E41-96E5-DADA57FF653D}" srcOrd="4" destOrd="0" presId="urn:microsoft.com/office/officeart/2005/8/layout/lProcess3"/>
    <dgm:cxn modelId="{4B45D11C-DB5E-9946-8A41-7778764C538D}" type="presParOf" srcId="{5CDE8DFC-9E4B-D749-B66F-729540B889FB}" destId="{4F8FE933-F154-4341-98F5-A2123C6BFCE2}" srcOrd="1" destOrd="0" presId="urn:microsoft.com/office/officeart/2005/8/layout/lProcess3"/>
    <dgm:cxn modelId="{8347B5D1-D06A-2749-BE9D-0B0E4341B883}" type="presParOf" srcId="{5CDE8DFC-9E4B-D749-B66F-729540B889FB}" destId="{3B71F6AD-D3ED-AA44-AAA4-73D814EA21B0}" srcOrd="2" destOrd="0" presId="urn:microsoft.com/office/officeart/2005/8/layout/lProcess3"/>
    <dgm:cxn modelId="{462FB16D-8AC3-4345-900F-410368F66A15}" type="presParOf" srcId="{3B71F6AD-D3ED-AA44-AAA4-73D814EA21B0}" destId="{BEEB20D0-F655-B640-B650-FD27F64439CF}" srcOrd="0" destOrd="0" presId="urn:microsoft.com/office/officeart/2005/8/layout/lProcess3"/>
    <dgm:cxn modelId="{7D5FD901-5D44-3D44-A2BC-613511D6200B}" type="presParOf" srcId="{3B71F6AD-D3ED-AA44-AAA4-73D814EA21B0}" destId="{F5727230-4D45-1348-8796-593BB8963E30}" srcOrd="1" destOrd="0" presId="urn:microsoft.com/office/officeart/2005/8/layout/lProcess3"/>
    <dgm:cxn modelId="{583644BF-D90C-C745-80FF-3165259541B4}" type="presParOf" srcId="{3B71F6AD-D3ED-AA44-AAA4-73D814EA21B0}" destId="{CE284B85-FA82-2043-8507-8765182220AD}" srcOrd="2" destOrd="0" presId="urn:microsoft.com/office/officeart/2005/8/layout/lProcess3"/>
    <dgm:cxn modelId="{A8CFFA8F-8614-C045-91B8-2384155F7E25}" type="presParOf" srcId="{3B71F6AD-D3ED-AA44-AAA4-73D814EA21B0}" destId="{DAB60284-5B3F-C844-AF5D-401DEFE4EACE}" srcOrd="3" destOrd="0" presId="urn:microsoft.com/office/officeart/2005/8/layout/lProcess3"/>
    <dgm:cxn modelId="{D15B6211-3B3C-594A-8194-2F2CE9B6D985}" type="presParOf" srcId="{3B71F6AD-D3ED-AA44-AAA4-73D814EA21B0}" destId="{2FB4FBF1-802B-4A40-A366-0F09D3B7E440}" srcOrd="4" destOrd="0" presId="urn:microsoft.com/office/officeart/2005/8/layout/lProcess3"/>
    <dgm:cxn modelId="{5B09130C-88F0-0E44-9EEA-C61769D78F15}" type="presParOf" srcId="{5CDE8DFC-9E4B-D749-B66F-729540B889FB}" destId="{8446B44D-CA4C-5C4F-9DE6-9EEF3E21E4AD}" srcOrd="3" destOrd="0" presId="urn:microsoft.com/office/officeart/2005/8/layout/lProcess3"/>
    <dgm:cxn modelId="{9C7966B3-B222-7A4E-A7C3-267EDEA17BED}" type="presParOf" srcId="{5CDE8DFC-9E4B-D749-B66F-729540B889FB}" destId="{C0911CB2-F082-FC44-9C1D-E81464DA72C6}" srcOrd="4" destOrd="0" presId="urn:microsoft.com/office/officeart/2005/8/layout/lProcess3"/>
    <dgm:cxn modelId="{4C17DDA6-0590-1944-8567-88E3654552ED}" type="presParOf" srcId="{C0911CB2-F082-FC44-9C1D-E81464DA72C6}" destId="{C78613E0-724E-7548-B986-235F9FFF40AC}" srcOrd="0" destOrd="0" presId="urn:microsoft.com/office/officeart/2005/8/layout/lProcess3"/>
    <dgm:cxn modelId="{01586A02-A6D6-494A-B9F7-A5A5247B3B4B}" type="presParOf" srcId="{C0911CB2-F082-FC44-9C1D-E81464DA72C6}" destId="{DA26DC3B-D1DE-5744-A252-8F383DB83008}" srcOrd="1" destOrd="0" presId="urn:microsoft.com/office/officeart/2005/8/layout/lProcess3"/>
    <dgm:cxn modelId="{F8934FE8-891C-1B49-97B1-5D56674C1452}" type="presParOf" srcId="{C0911CB2-F082-FC44-9C1D-E81464DA72C6}" destId="{436E35D9-EEE4-1D4B-98B6-9021122AC19E}" srcOrd="2" destOrd="0" presId="urn:microsoft.com/office/officeart/2005/8/layout/lProcess3"/>
    <dgm:cxn modelId="{4B714BAF-9C6C-964F-A003-83BED59E6B20}" type="presParOf" srcId="{C0911CB2-F082-FC44-9C1D-E81464DA72C6}" destId="{775FA9AA-4F0D-8548-9275-0B94657CEAFB}" srcOrd="3" destOrd="0" presId="urn:microsoft.com/office/officeart/2005/8/layout/lProcess3"/>
    <dgm:cxn modelId="{07646554-23DC-724F-B1AB-5923CB06E61B}" type="presParOf" srcId="{C0911CB2-F082-FC44-9C1D-E81464DA72C6}" destId="{CD36562D-70D2-2D46-8AFD-51FBA3E3F76C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25F323-DB9E-814A-A843-108991A6C30A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73D7B-4A16-4546-8F86-588DCD49EEF8}">
      <dgm:prSet phldrT="[Text]" custT="1"/>
      <dgm:spPr/>
      <dgm:t>
        <a:bodyPr/>
        <a:lstStyle/>
        <a:p>
          <a:r>
            <a:rPr lang="en-US" sz="2400" dirty="0"/>
            <a:t>Gaussian Naïve Bayes</a:t>
          </a:r>
        </a:p>
      </dgm:t>
    </dgm:pt>
    <dgm:pt modelId="{45CFA7A8-6B9A-634F-A9CB-B6D4BA8B08E7}" type="parTrans" cxnId="{E525A111-A0F2-2648-AD9E-3BC3E21560CD}">
      <dgm:prSet/>
      <dgm:spPr/>
      <dgm:t>
        <a:bodyPr/>
        <a:lstStyle/>
        <a:p>
          <a:endParaRPr lang="en-US"/>
        </a:p>
      </dgm:t>
    </dgm:pt>
    <dgm:pt modelId="{ED24280C-A4DB-3540-BE80-08A9CECAEC46}" type="sibTrans" cxnId="{E525A111-A0F2-2648-AD9E-3BC3E21560CD}">
      <dgm:prSet/>
      <dgm:spPr/>
      <dgm:t>
        <a:bodyPr/>
        <a:lstStyle/>
        <a:p>
          <a:endParaRPr lang="en-US"/>
        </a:p>
      </dgm:t>
    </dgm:pt>
    <dgm:pt modelId="{FD47AF31-8CF2-1A45-8C77-78468D4466F8}">
      <dgm:prSet phldrT="[Text]"/>
      <dgm:spPr/>
      <dgm:t>
        <a:bodyPr/>
        <a:lstStyle/>
        <a:p>
          <a:r>
            <a:rPr lang="en-US" dirty="0"/>
            <a:t>Train Recall:</a:t>
          </a:r>
        </a:p>
        <a:p>
          <a:r>
            <a:rPr lang="en-US" dirty="0"/>
            <a:t>0.93</a:t>
          </a:r>
        </a:p>
      </dgm:t>
    </dgm:pt>
    <dgm:pt modelId="{D5674D46-803D-AA48-BEF4-240395A89CCC}" type="parTrans" cxnId="{314CCB69-816A-8541-A0DD-2450FAFBCB9D}">
      <dgm:prSet/>
      <dgm:spPr/>
      <dgm:t>
        <a:bodyPr/>
        <a:lstStyle/>
        <a:p>
          <a:endParaRPr lang="en-US"/>
        </a:p>
      </dgm:t>
    </dgm:pt>
    <dgm:pt modelId="{C35E06FE-BCC9-F741-BBB5-3E867B417986}" type="sibTrans" cxnId="{314CCB69-816A-8541-A0DD-2450FAFBCB9D}">
      <dgm:prSet/>
      <dgm:spPr/>
      <dgm:t>
        <a:bodyPr/>
        <a:lstStyle/>
        <a:p>
          <a:endParaRPr lang="en-US"/>
        </a:p>
      </dgm:t>
    </dgm:pt>
    <dgm:pt modelId="{AC3809C1-2C0B-6048-8918-C0003864EC5E}">
      <dgm:prSet phldrT="[Text]"/>
      <dgm:spPr/>
      <dgm:t>
        <a:bodyPr/>
        <a:lstStyle/>
        <a:p>
          <a:r>
            <a:rPr lang="en-US" dirty="0"/>
            <a:t>Test  Recall:</a:t>
          </a:r>
        </a:p>
        <a:p>
          <a:r>
            <a:rPr lang="en-US" dirty="0"/>
            <a:t>0.94</a:t>
          </a:r>
        </a:p>
      </dgm:t>
    </dgm:pt>
    <dgm:pt modelId="{01168E9D-C933-6E4D-AA67-1BADFFAD9DB4}" type="parTrans" cxnId="{80EFCC25-5EE3-EF4D-A779-80395D0B9765}">
      <dgm:prSet/>
      <dgm:spPr/>
      <dgm:t>
        <a:bodyPr/>
        <a:lstStyle/>
        <a:p>
          <a:endParaRPr lang="en-US"/>
        </a:p>
      </dgm:t>
    </dgm:pt>
    <dgm:pt modelId="{C6F5C2D7-A4BB-DA43-B964-64874ACA2BE7}" type="sibTrans" cxnId="{80EFCC25-5EE3-EF4D-A779-80395D0B9765}">
      <dgm:prSet/>
      <dgm:spPr/>
      <dgm:t>
        <a:bodyPr/>
        <a:lstStyle/>
        <a:p>
          <a:endParaRPr lang="en-US"/>
        </a:p>
      </dgm:t>
    </dgm:pt>
    <dgm:pt modelId="{A49B22DD-9E42-3143-857D-4D2AF1E9C120}">
      <dgm:prSet phldrT="[Text]" custT="1"/>
      <dgm:spPr/>
      <dgm:t>
        <a:bodyPr/>
        <a:lstStyle/>
        <a:p>
          <a:r>
            <a:rPr lang="en-US" sz="2400" dirty="0"/>
            <a:t>SVM</a:t>
          </a:r>
        </a:p>
      </dgm:t>
    </dgm:pt>
    <dgm:pt modelId="{08D0BBA5-BF59-7548-B505-095E03937076}" type="parTrans" cxnId="{F9C429E9-8F10-9345-9DD7-ABB71CF45E10}">
      <dgm:prSet/>
      <dgm:spPr/>
      <dgm:t>
        <a:bodyPr/>
        <a:lstStyle/>
        <a:p>
          <a:endParaRPr lang="en-US"/>
        </a:p>
      </dgm:t>
    </dgm:pt>
    <dgm:pt modelId="{5A0339C5-29E8-6D46-9570-7359B4A259FE}" type="sibTrans" cxnId="{F9C429E9-8F10-9345-9DD7-ABB71CF45E10}">
      <dgm:prSet/>
      <dgm:spPr/>
      <dgm:t>
        <a:bodyPr/>
        <a:lstStyle/>
        <a:p>
          <a:endParaRPr lang="en-US"/>
        </a:p>
      </dgm:t>
    </dgm:pt>
    <dgm:pt modelId="{A9979E99-1AD8-5843-8E57-245FF4FF0DD4}">
      <dgm:prSet phldrT="[Text]"/>
      <dgm:spPr/>
      <dgm:t>
        <a:bodyPr/>
        <a:lstStyle/>
        <a:p>
          <a:r>
            <a:rPr lang="en-US" dirty="0"/>
            <a:t>Train Recall:</a:t>
          </a:r>
        </a:p>
        <a:p>
          <a:r>
            <a:rPr lang="en-US" dirty="0"/>
            <a:t>1.0</a:t>
          </a:r>
        </a:p>
      </dgm:t>
    </dgm:pt>
    <dgm:pt modelId="{6448E063-7AAD-4E42-8CD0-779B39671BD9}" type="parTrans" cxnId="{65703DA0-1450-8048-8D2B-65AB04DE767A}">
      <dgm:prSet/>
      <dgm:spPr/>
      <dgm:t>
        <a:bodyPr/>
        <a:lstStyle/>
        <a:p>
          <a:endParaRPr lang="en-US"/>
        </a:p>
      </dgm:t>
    </dgm:pt>
    <dgm:pt modelId="{48F5DC0E-EB1A-6942-95CB-A56CD8CB854D}" type="sibTrans" cxnId="{65703DA0-1450-8048-8D2B-65AB04DE767A}">
      <dgm:prSet/>
      <dgm:spPr/>
      <dgm:t>
        <a:bodyPr/>
        <a:lstStyle/>
        <a:p>
          <a:endParaRPr lang="en-US"/>
        </a:p>
      </dgm:t>
    </dgm:pt>
    <dgm:pt modelId="{46DF3BF7-FAFD-7148-9276-A1C85B18ED01}">
      <dgm:prSet phldrT="[Text]"/>
      <dgm:spPr/>
      <dgm:t>
        <a:bodyPr/>
        <a:lstStyle/>
        <a:p>
          <a:r>
            <a:rPr lang="en-US" dirty="0"/>
            <a:t>Test Recall:</a:t>
          </a:r>
        </a:p>
        <a:p>
          <a:r>
            <a:rPr lang="en-US" dirty="0"/>
            <a:t>0.91</a:t>
          </a:r>
        </a:p>
      </dgm:t>
    </dgm:pt>
    <dgm:pt modelId="{5BFAF61A-EBA4-BE43-B9A8-E4859B62D934}" type="parTrans" cxnId="{D48DC7CF-AD91-E747-8ED9-E5773C2AC010}">
      <dgm:prSet/>
      <dgm:spPr/>
      <dgm:t>
        <a:bodyPr/>
        <a:lstStyle/>
        <a:p>
          <a:endParaRPr lang="en-US"/>
        </a:p>
      </dgm:t>
    </dgm:pt>
    <dgm:pt modelId="{76893480-421A-1C40-A720-F10536927DEA}" type="sibTrans" cxnId="{D48DC7CF-AD91-E747-8ED9-E5773C2AC010}">
      <dgm:prSet/>
      <dgm:spPr/>
      <dgm:t>
        <a:bodyPr/>
        <a:lstStyle/>
        <a:p>
          <a:endParaRPr lang="en-US"/>
        </a:p>
      </dgm:t>
    </dgm:pt>
    <dgm:pt modelId="{F1E2554C-15D3-7342-AEBD-6097039799E0}">
      <dgm:prSet phldrT="[Text]" custT="1"/>
      <dgm:spPr/>
      <dgm:t>
        <a:bodyPr/>
        <a:lstStyle/>
        <a:p>
          <a:r>
            <a:rPr lang="en-US" sz="2400" dirty="0"/>
            <a:t>KNN</a:t>
          </a:r>
        </a:p>
      </dgm:t>
    </dgm:pt>
    <dgm:pt modelId="{F5737E70-02AF-EB40-BABD-94ACDF4DE547}" type="parTrans" cxnId="{8099901E-3D77-274C-9938-B8844F5DDC88}">
      <dgm:prSet/>
      <dgm:spPr/>
      <dgm:t>
        <a:bodyPr/>
        <a:lstStyle/>
        <a:p>
          <a:endParaRPr lang="en-US"/>
        </a:p>
      </dgm:t>
    </dgm:pt>
    <dgm:pt modelId="{CBDE48D4-AE92-A247-B16C-0E452F2EEA7D}" type="sibTrans" cxnId="{8099901E-3D77-274C-9938-B8844F5DDC88}">
      <dgm:prSet/>
      <dgm:spPr/>
      <dgm:t>
        <a:bodyPr/>
        <a:lstStyle/>
        <a:p>
          <a:endParaRPr lang="en-US"/>
        </a:p>
      </dgm:t>
    </dgm:pt>
    <dgm:pt modelId="{1E1D1D2E-01D6-9344-9E72-33F0CD396BFC}">
      <dgm:prSet phldrT="[Text]"/>
      <dgm:spPr/>
      <dgm:t>
        <a:bodyPr/>
        <a:lstStyle/>
        <a:p>
          <a:r>
            <a:rPr lang="en-US" dirty="0"/>
            <a:t>Train Recall:</a:t>
          </a:r>
        </a:p>
        <a:p>
          <a:r>
            <a:rPr lang="en-US" dirty="0"/>
            <a:t>0.99</a:t>
          </a:r>
        </a:p>
      </dgm:t>
    </dgm:pt>
    <dgm:pt modelId="{B77F9CAF-0AD9-2040-9F4F-B242709D5B59}" type="parTrans" cxnId="{084B6A55-425C-8848-A336-D887BF82F2E2}">
      <dgm:prSet/>
      <dgm:spPr/>
      <dgm:t>
        <a:bodyPr/>
        <a:lstStyle/>
        <a:p>
          <a:endParaRPr lang="en-US"/>
        </a:p>
      </dgm:t>
    </dgm:pt>
    <dgm:pt modelId="{EE6FFC0A-0251-494E-8836-F54850D240B7}" type="sibTrans" cxnId="{084B6A55-425C-8848-A336-D887BF82F2E2}">
      <dgm:prSet/>
      <dgm:spPr/>
      <dgm:t>
        <a:bodyPr/>
        <a:lstStyle/>
        <a:p>
          <a:endParaRPr lang="en-US"/>
        </a:p>
      </dgm:t>
    </dgm:pt>
    <dgm:pt modelId="{30174312-E4D6-CA44-AC07-64FCCC4679E9}">
      <dgm:prSet phldrT="[Text]"/>
      <dgm:spPr/>
      <dgm:t>
        <a:bodyPr/>
        <a:lstStyle/>
        <a:p>
          <a:r>
            <a:rPr lang="en-US" dirty="0"/>
            <a:t>Test </a:t>
          </a:r>
        </a:p>
        <a:p>
          <a:r>
            <a:rPr lang="en-US" dirty="0"/>
            <a:t>Recall:</a:t>
          </a:r>
        </a:p>
        <a:p>
          <a:r>
            <a:rPr lang="en-US" dirty="0"/>
            <a:t>0.99</a:t>
          </a:r>
        </a:p>
      </dgm:t>
    </dgm:pt>
    <dgm:pt modelId="{C715F4ED-A70B-D34F-9EFA-20400D1FC55F}" type="parTrans" cxnId="{48144704-C640-BE4A-8128-0453BA03C81E}">
      <dgm:prSet/>
      <dgm:spPr/>
      <dgm:t>
        <a:bodyPr/>
        <a:lstStyle/>
        <a:p>
          <a:endParaRPr lang="en-US"/>
        </a:p>
      </dgm:t>
    </dgm:pt>
    <dgm:pt modelId="{AB70F63F-180D-804C-B625-B7F2A27DBB7B}" type="sibTrans" cxnId="{48144704-C640-BE4A-8128-0453BA03C81E}">
      <dgm:prSet/>
      <dgm:spPr/>
      <dgm:t>
        <a:bodyPr/>
        <a:lstStyle/>
        <a:p>
          <a:endParaRPr lang="en-US"/>
        </a:p>
      </dgm:t>
    </dgm:pt>
    <dgm:pt modelId="{5CDE8DFC-9E4B-D749-B66F-729540B889FB}" type="pres">
      <dgm:prSet presAssocID="{AC25F323-DB9E-814A-A843-108991A6C3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CF340A-1CD7-314C-AA63-CF14C508433D}" type="pres">
      <dgm:prSet presAssocID="{6F373D7B-4A16-4546-8F86-588DCD49EEF8}" presName="horFlow" presStyleCnt="0"/>
      <dgm:spPr/>
    </dgm:pt>
    <dgm:pt modelId="{80878FF9-E761-1A4E-9137-BEE495DF5BAA}" type="pres">
      <dgm:prSet presAssocID="{6F373D7B-4A16-4546-8F86-588DCD49EEF8}" presName="bigChev" presStyleLbl="node1" presStyleIdx="0" presStyleCnt="3"/>
      <dgm:spPr/>
    </dgm:pt>
    <dgm:pt modelId="{03FF5F9A-FEF5-3C4D-8E45-3F39D4EFB466}" type="pres">
      <dgm:prSet presAssocID="{D5674D46-803D-AA48-BEF4-240395A89CCC}" presName="parTrans" presStyleCnt="0"/>
      <dgm:spPr/>
    </dgm:pt>
    <dgm:pt modelId="{477294B1-05E3-C34A-ACA5-31FAD0E6E676}" type="pres">
      <dgm:prSet presAssocID="{FD47AF31-8CF2-1A45-8C77-78468D4466F8}" presName="node" presStyleLbl="alignAccFollowNode1" presStyleIdx="0" presStyleCnt="6">
        <dgm:presLayoutVars>
          <dgm:bulletEnabled val="1"/>
        </dgm:presLayoutVars>
      </dgm:prSet>
      <dgm:spPr/>
    </dgm:pt>
    <dgm:pt modelId="{2AF7BDD9-2BDB-474D-8614-4F2EFD4B3FD1}" type="pres">
      <dgm:prSet presAssocID="{C35E06FE-BCC9-F741-BBB5-3E867B417986}" presName="sibTrans" presStyleCnt="0"/>
      <dgm:spPr/>
    </dgm:pt>
    <dgm:pt modelId="{F676882B-0041-8E41-96E5-DADA57FF653D}" type="pres">
      <dgm:prSet presAssocID="{AC3809C1-2C0B-6048-8918-C0003864EC5E}" presName="node" presStyleLbl="alignAccFollowNode1" presStyleIdx="1" presStyleCnt="6">
        <dgm:presLayoutVars>
          <dgm:bulletEnabled val="1"/>
        </dgm:presLayoutVars>
      </dgm:prSet>
      <dgm:spPr/>
    </dgm:pt>
    <dgm:pt modelId="{4F8FE933-F154-4341-98F5-A2123C6BFCE2}" type="pres">
      <dgm:prSet presAssocID="{6F373D7B-4A16-4546-8F86-588DCD49EEF8}" presName="vSp" presStyleCnt="0"/>
      <dgm:spPr/>
    </dgm:pt>
    <dgm:pt modelId="{3B71F6AD-D3ED-AA44-AAA4-73D814EA21B0}" type="pres">
      <dgm:prSet presAssocID="{A49B22DD-9E42-3143-857D-4D2AF1E9C120}" presName="horFlow" presStyleCnt="0"/>
      <dgm:spPr/>
    </dgm:pt>
    <dgm:pt modelId="{BEEB20D0-F655-B640-B650-FD27F64439CF}" type="pres">
      <dgm:prSet presAssocID="{A49B22DD-9E42-3143-857D-4D2AF1E9C120}" presName="bigChev" presStyleLbl="node1" presStyleIdx="1" presStyleCnt="3"/>
      <dgm:spPr/>
    </dgm:pt>
    <dgm:pt modelId="{F5727230-4D45-1348-8796-593BB8963E30}" type="pres">
      <dgm:prSet presAssocID="{6448E063-7AAD-4E42-8CD0-779B39671BD9}" presName="parTrans" presStyleCnt="0"/>
      <dgm:spPr/>
    </dgm:pt>
    <dgm:pt modelId="{CE284B85-FA82-2043-8507-8765182220AD}" type="pres">
      <dgm:prSet presAssocID="{A9979E99-1AD8-5843-8E57-245FF4FF0DD4}" presName="node" presStyleLbl="alignAccFollowNode1" presStyleIdx="2" presStyleCnt="6">
        <dgm:presLayoutVars>
          <dgm:bulletEnabled val="1"/>
        </dgm:presLayoutVars>
      </dgm:prSet>
      <dgm:spPr/>
    </dgm:pt>
    <dgm:pt modelId="{DAB60284-5B3F-C844-AF5D-401DEFE4EACE}" type="pres">
      <dgm:prSet presAssocID="{48F5DC0E-EB1A-6942-95CB-A56CD8CB854D}" presName="sibTrans" presStyleCnt="0"/>
      <dgm:spPr/>
    </dgm:pt>
    <dgm:pt modelId="{2FB4FBF1-802B-4A40-A366-0F09D3B7E440}" type="pres">
      <dgm:prSet presAssocID="{46DF3BF7-FAFD-7148-9276-A1C85B18ED01}" presName="node" presStyleLbl="alignAccFollowNode1" presStyleIdx="3" presStyleCnt="6">
        <dgm:presLayoutVars>
          <dgm:bulletEnabled val="1"/>
        </dgm:presLayoutVars>
      </dgm:prSet>
      <dgm:spPr/>
    </dgm:pt>
    <dgm:pt modelId="{8446B44D-CA4C-5C4F-9DE6-9EEF3E21E4AD}" type="pres">
      <dgm:prSet presAssocID="{A49B22DD-9E42-3143-857D-4D2AF1E9C120}" presName="vSp" presStyleCnt="0"/>
      <dgm:spPr/>
    </dgm:pt>
    <dgm:pt modelId="{C0911CB2-F082-FC44-9C1D-E81464DA72C6}" type="pres">
      <dgm:prSet presAssocID="{F1E2554C-15D3-7342-AEBD-6097039799E0}" presName="horFlow" presStyleCnt="0"/>
      <dgm:spPr/>
    </dgm:pt>
    <dgm:pt modelId="{C78613E0-724E-7548-B986-235F9FFF40AC}" type="pres">
      <dgm:prSet presAssocID="{F1E2554C-15D3-7342-AEBD-6097039799E0}" presName="bigChev" presStyleLbl="node1" presStyleIdx="2" presStyleCnt="3"/>
      <dgm:spPr/>
    </dgm:pt>
    <dgm:pt modelId="{DA26DC3B-D1DE-5744-A252-8F383DB83008}" type="pres">
      <dgm:prSet presAssocID="{B77F9CAF-0AD9-2040-9F4F-B242709D5B59}" presName="parTrans" presStyleCnt="0"/>
      <dgm:spPr/>
    </dgm:pt>
    <dgm:pt modelId="{436E35D9-EEE4-1D4B-98B6-9021122AC19E}" type="pres">
      <dgm:prSet presAssocID="{1E1D1D2E-01D6-9344-9E72-33F0CD396BFC}" presName="node" presStyleLbl="alignAccFollowNode1" presStyleIdx="4" presStyleCnt="6">
        <dgm:presLayoutVars>
          <dgm:bulletEnabled val="1"/>
        </dgm:presLayoutVars>
      </dgm:prSet>
      <dgm:spPr/>
    </dgm:pt>
    <dgm:pt modelId="{775FA9AA-4F0D-8548-9275-0B94657CEAFB}" type="pres">
      <dgm:prSet presAssocID="{EE6FFC0A-0251-494E-8836-F54850D240B7}" presName="sibTrans" presStyleCnt="0"/>
      <dgm:spPr/>
    </dgm:pt>
    <dgm:pt modelId="{CD36562D-70D2-2D46-8AFD-51FBA3E3F76C}" type="pres">
      <dgm:prSet presAssocID="{30174312-E4D6-CA44-AC07-64FCCC4679E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48144704-C640-BE4A-8128-0453BA03C81E}" srcId="{F1E2554C-15D3-7342-AEBD-6097039799E0}" destId="{30174312-E4D6-CA44-AC07-64FCCC4679E9}" srcOrd="1" destOrd="0" parTransId="{C715F4ED-A70B-D34F-9EFA-20400D1FC55F}" sibTransId="{AB70F63F-180D-804C-B625-B7F2A27DBB7B}"/>
    <dgm:cxn modelId="{8A4B4705-1D29-E54B-82EB-6678F72AB5AF}" type="presOf" srcId="{FD47AF31-8CF2-1A45-8C77-78468D4466F8}" destId="{477294B1-05E3-C34A-ACA5-31FAD0E6E676}" srcOrd="0" destOrd="0" presId="urn:microsoft.com/office/officeart/2005/8/layout/lProcess3"/>
    <dgm:cxn modelId="{E525A111-A0F2-2648-AD9E-3BC3E21560CD}" srcId="{AC25F323-DB9E-814A-A843-108991A6C30A}" destId="{6F373D7B-4A16-4546-8F86-588DCD49EEF8}" srcOrd="0" destOrd="0" parTransId="{45CFA7A8-6B9A-634F-A9CB-B6D4BA8B08E7}" sibTransId="{ED24280C-A4DB-3540-BE80-08A9CECAEC46}"/>
    <dgm:cxn modelId="{D0876112-E614-704F-AD6A-E1CBDB69E340}" type="presOf" srcId="{F1E2554C-15D3-7342-AEBD-6097039799E0}" destId="{C78613E0-724E-7548-B986-235F9FFF40AC}" srcOrd="0" destOrd="0" presId="urn:microsoft.com/office/officeart/2005/8/layout/lProcess3"/>
    <dgm:cxn modelId="{8099901E-3D77-274C-9938-B8844F5DDC88}" srcId="{AC25F323-DB9E-814A-A843-108991A6C30A}" destId="{F1E2554C-15D3-7342-AEBD-6097039799E0}" srcOrd="2" destOrd="0" parTransId="{F5737E70-02AF-EB40-BABD-94ACDF4DE547}" sibTransId="{CBDE48D4-AE92-A247-B16C-0E452F2EEA7D}"/>
    <dgm:cxn modelId="{E0EC8822-580F-D443-BFEB-0CD8A7BA2934}" type="presOf" srcId="{AC3809C1-2C0B-6048-8918-C0003864EC5E}" destId="{F676882B-0041-8E41-96E5-DADA57FF653D}" srcOrd="0" destOrd="0" presId="urn:microsoft.com/office/officeart/2005/8/layout/lProcess3"/>
    <dgm:cxn modelId="{80EFCC25-5EE3-EF4D-A779-80395D0B9765}" srcId="{6F373D7B-4A16-4546-8F86-588DCD49EEF8}" destId="{AC3809C1-2C0B-6048-8918-C0003864EC5E}" srcOrd="1" destOrd="0" parTransId="{01168E9D-C933-6E4D-AA67-1BADFFAD9DB4}" sibTransId="{C6F5C2D7-A4BB-DA43-B964-64874ACA2BE7}"/>
    <dgm:cxn modelId="{13FE2729-0143-BF44-83FE-409B679AA600}" type="presOf" srcId="{30174312-E4D6-CA44-AC07-64FCCC4679E9}" destId="{CD36562D-70D2-2D46-8AFD-51FBA3E3F76C}" srcOrd="0" destOrd="0" presId="urn:microsoft.com/office/officeart/2005/8/layout/lProcess3"/>
    <dgm:cxn modelId="{7ECC3644-AC93-1B41-B072-32026C0E9EB8}" type="presOf" srcId="{A49B22DD-9E42-3143-857D-4D2AF1E9C120}" destId="{BEEB20D0-F655-B640-B650-FD27F64439CF}" srcOrd="0" destOrd="0" presId="urn:microsoft.com/office/officeart/2005/8/layout/lProcess3"/>
    <dgm:cxn modelId="{084B6A55-425C-8848-A336-D887BF82F2E2}" srcId="{F1E2554C-15D3-7342-AEBD-6097039799E0}" destId="{1E1D1D2E-01D6-9344-9E72-33F0CD396BFC}" srcOrd="0" destOrd="0" parTransId="{B77F9CAF-0AD9-2040-9F4F-B242709D5B59}" sibTransId="{EE6FFC0A-0251-494E-8836-F54850D240B7}"/>
    <dgm:cxn modelId="{314CCB69-816A-8541-A0DD-2450FAFBCB9D}" srcId="{6F373D7B-4A16-4546-8F86-588DCD49EEF8}" destId="{FD47AF31-8CF2-1A45-8C77-78468D4466F8}" srcOrd="0" destOrd="0" parTransId="{D5674D46-803D-AA48-BEF4-240395A89CCC}" sibTransId="{C35E06FE-BCC9-F741-BBB5-3E867B417986}"/>
    <dgm:cxn modelId="{7B65F772-CB7E-3D4F-937F-41241AA207E3}" type="presOf" srcId="{6F373D7B-4A16-4546-8F86-588DCD49EEF8}" destId="{80878FF9-E761-1A4E-9137-BEE495DF5BAA}" srcOrd="0" destOrd="0" presId="urn:microsoft.com/office/officeart/2005/8/layout/lProcess3"/>
    <dgm:cxn modelId="{262C387F-40CF-ED40-9A01-55AC57D769FC}" type="presOf" srcId="{46DF3BF7-FAFD-7148-9276-A1C85B18ED01}" destId="{2FB4FBF1-802B-4A40-A366-0F09D3B7E440}" srcOrd="0" destOrd="0" presId="urn:microsoft.com/office/officeart/2005/8/layout/lProcess3"/>
    <dgm:cxn modelId="{5EBE1E86-5877-B746-BB38-74D46476F9B6}" type="presOf" srcId="{AC25F323-DB9E-814A-A843-108991A6C30A}" destId="{5CDE8DFC-9E4B-D749-B66F-729540B889FB}" srcOrd="0" destOrd="0" presId="urn:microsoft.com/office/officeart/2005/8/layout/lProcess3"/>
    <dgm:cxn modelId="{65703DA0-1450-8048-8D2B-65AB04DE767A}" srcId="{A49B22DD-9E42-3143-857D-4D2AF1E9C120}" destId="{A9979E99-1AD8-5843-8E57-245FF4FF0DD4}" srcOrd="0" destOrd="0" parTransId="{6448E063-7AAD-4E42-8CD0-779B39671BD9}" sibTransId="{48F5DC0E-EB1A-6942-95CB-A56CD8CB854D}"/>
    <dgm:cxn modelId="{AA7F76CB-B5ED-8849-9B86-D597A15EF7AF}" type="presOf" srcId="{1E1D1D2E-01D6-9344-9E72-33F0CD396BFC}" destId="{436E35D9-EEE4-1D4B-98B6-9021122AC19E}" srcOrd="0" destOrd="0" presId="urn:microsoft.com/office/officeart/2005/8/layout/lProcess3"/>
    <dgm:cxn modelId="{D48DC7CF-AD91-E747-8ED9-E5773C2AC010}" srcId="{A49B22DD-9E42-3143-857D-4D2AF1E9C120}" destId="{46DF3BF7-FAFD-7148-9276-A1C85B18ED01}" srcOrd="1" destOrd="0" parTransId="{5BFAF61A-EBA4-BE43-B9A8-E4859B62D934}" sibTransId="{76893480-421A-1C40-A720-F10536927DEA}"/>
    <dgm:cxn modelId="{68B84BE1-3C0F-3D4E-B0BF-0EACDE0F4084}" type="presOf" srcId="{A9979E99-1AD8-5843-8E57-245FF4FF0DD4}" destId="{CE284B85-FA82-2043-8507-8765182220AD}" srcOrd="0" destOrd="0" presId="urn:microsoft.com/office/officeart/2005/8/layout/lProcess3"/>
    <dgm:cxn modelId="{F9C429E9-8F10-9345-9DD7-ABB71CF45E10}" srcId="{AC25F323-DB9E-814A-A843-108991A6C30A}" destId="{A49B22DD-9E42-3143-857D-4D2AF1E9C120}" srcOrd="1" destOrd="0" parTransId="{08D0BBA5-BF59-7548-B505-095E03937076}" sibTransId="{5A0339C5-29E8-6D46-9570-7359B4A259FE}"/>
    <dgm:cxn modelId="{002117BB-FEBF-8D40-9489-A99172FB92DF}" type="presParOf" srcId="{5CDE8DFC-9E4B-D749-B66F-729540B889FB}" destId="{32CF340A-1CD7-314C-AA63-CF14C508433D}" srcOrd="0" destOrd="0" presId="urn:microsoft.com/office/officeart/2005/8/layout/lProcess3"/>
    <dgm:cxn modelId="{8A781281-9EA0-3F49-A77D-AA4F381E1A01}" type="presParOf" srcId="{32CF340A-1CD7-314C-AA63-CF14C508433D}" destId="{80878FF9-E761-1A4E-9137-BEE495DF5BAA}" srcOrd="0" destOrd="0" presId="urn:microsoft.com/office/officeart/2005/8/layout/lProcess3"/>
    <dgm:cxn modelId="{578F4D09-F384-DF42-B959-D5E06638DC57}" type="presParOf" srcId="{32CF340A-1CD7-314C-AA63-CF14C508433D}" destId="{03FF5F9A-FEF5-3C4D-8E45-3F39D4EFB466}" srcOrd="1" destOrd="0" presId="urn:microsoft.com/office/officeart/2005/8/layout/lProcess3"/>
    <dgm:cxn modelId="{3C632CB2-1B7A-2449-912F-593F6C47FC07}" type="presParOf" srcId="{32CF340A-1CD7-314C-AA63-CF14C508433D}" destId="{477294B1-05E3-C34A-ACA5-31FAD0E6E676}" srcOrd="2" destOrd="0" presId="urn:microsoft.com/office/officeart/2005/8/layout/lProcess3"/>
    <dgm:cxn modelId="{42EF285A-5099-284F-824F-B9155FDB42E0}" type="presParOf" srcId="{32CF340A-1CD7-314C-AA63-CF14C508433D}" destId="{2AF7BDD9-2BDB-474D-8614-4F2EFD4B3FD1}" srcOrd="3" destOrd="0" presId="urn:microsoft.com/office/officeart/2005/8/layout/lProcess3"/>
    <dgm:cxn modelId="{28AA2B95-9C34-5945-9605-DFFDF8759B63}" type="presParOf" srcId="{32CF340A-1CD7-314C-AA63-CF14C508433D}" destId="{F676882B-0041-8E41-96E5-DADA57FF653D}" srcOrd="4" destOrd="0" presId="urn:microsoft.com/office/officeart/2005/8/layout/lProcess3"/>
    <dgm:cxn modelId="{4B45D11C-DB5E-9946-8A41-7778764C538D}" type="presParOf" srcId="{5CDE8DFC-9E4B-D749-B66F-729540B889FB}" destId="{4F8FE933-F154-4341-98F5-A2123C6BFCE2}" srcOrd="1" destOrd="0" presId="urn:microsoft.com/office/officeart/2005/8/layout/lProcess3"/>
    <dgm:cxn modelId="{8347B5D1-D06A-2749-BE9D-0B0E4341B883}" type="presParOf" srcId="{5CDE8DFC-9E4B-D749-B66F-729540B889FB}" destId="{3B71F6AD-D3ED-AA44-AAA4-73D814EA21B0}" srcOrd="2" destOrd="0" presId="urn:microsoft.com/office/officeart/2005/8/layout/lProcess3"/>
    <dgm:cxn modelId="{462FB16D-8AC3-4345-900F-410368F66A15}" type="presParOf" srcId="{3B71F6AD-D3ED-AA44-AAA4-73D814EA21B0}" destId="{BEEB20D0-F655-B640-B650-FD27F64439CF}" srcOrd="0" destOrd="0" presId="urn:microsoft.com/office/officeart/2005/8/layout/lProcess3"/>
    <dgm:cxn modelId="{7D5FD901-5D44-3D44-A2BC-613511D6200B}" type="presParOf" srcId="{3B71F6AD-D3ED-AA44-AAA4-73D814EA21B0}" destId="{F5727230-4D45-1348-8796-593BB8963E30}" srcOrd="1" destOrd="0" presId="urn:microsoft.com/office/officeart/2005/8/layout/lProcess3"/>
    <dgm:cxn modelId="{583644BF-D90C-C745-80FF-3165259541B4}" type="presParOf" srcId="{3B71F6AD-D3ED-AA44-AAA4-73D814EA21B0}" destId="{CE284B85-FA82-2043-8507-8765182220AD}" srcOrd="2" destOrd="0" presId="urn:microsoft.com/office/officeart/2005/8/layout/lProcess3"/>
    <dgm:cxn modelId="{A8CFFA8F-8614-C045-91B8-2384155F7E25}" type="presParOf" srcId="{3B71F6AD-D3ED-AA44-AAA4-73D814EA21B0}" destId="{DAB60284-5B3F-C844-AF5D-401DEFE4EACE}" srcOrd="3" destOrd="0" presId="urn:microsoft.com/office/officeart/2005/8/layout/lProcess3"/>
    <dgm:cxn modelId="{D15B6211-3B3C-594A-8194-2F2CE9B6D985}" type="presParOf" srcId="{3B71F6AD-D3ED-AA44-AAA4-73D814EA21B0}" destId="{2FB4FBF1-802B-4A40-A366-0F09D3B7E440}" srcOrd="4" destOrd="0" presId="urn:microsoft.com/office/officeart/2005/8/layout/lProcess3"/>
    <dgm:cxn modelId="{5B09130C-88F0-0E44-9EEA-C61769D78F15}" type="presParOf" srcId="{5CDE8DFC-9E4B-D749-B66F-729540B889FB}" destId="{8446B44D-CA4C-5C4F-9DE6-9EEF3E21E4AD}" srcOrd="3" destOrd="0" presId="urn:microsoft.com/office/officeart/2005/8/layout/lProcess3"/>
    <dgm:cxn modelId="{9C7966B3-B222-7A4E-A7C3-267EDEA17BED}" type="presParOf" srcId="{5CDE8DFC-9E4B-D749-B66F-729540B889FB}" destId="{C0911CB2-F082-FC44-9C1D-E81464DA72C6}" srcOrd="4" destOrd="0" presId="urn:microsoft.com/office/officeart/2005/8/layout/lProcess3"/>
    <dgm:cxn modelId="{4C17DDA6-0590-1944-8567-88E3654552ED}" type="presParOf" srcId="{C0911CB2-F082-FC44-9C1D-E81464DA72C6}" destId="{C78613E0-724E-7548-B986-235F9FFF40AC}" srcOrd="0" destOrd="0" presId="urn:microsoft.com/office/officeart/2005/8/layout/lProcess3"/>
    <dgm:cxn modelId="{01586A02-A6D6-494A-B9F7-A5A5247B3B4B}" type="presParOf" srcId="{C0911CB2-F082-FC44-9C1D-E81464DA72C6}" destId="{DA26DC3B-D1DE-5744-A252-8F383DB83008}" srcOrd="1" destOrd="0" presId="urn:microsoft.com/office/officeart/2005/8/layout/lProcess3"/>
    <dgm:cxn modelId="{F8934FE8-891C-1B49-97B1-5D56674C1452}" type="presParOf" srcId="{C0911CB2-F082-FC44-9C1D-E81464DA72C6}" destId="{436E35D9-EEE4-1D4B-98B6-9021122AC19E}" srcOrd="2" destOrd="0" presId="urn:microsoft.com/office/officeart/2005/8/layout/lProcess3"/>
    <dgm:cxn modelId="{4B714BAF-9C6C-964F-A003-83BED59E6B20}" type="presParOf" srcId="{C0911CB2-F082-FC44-9C1D-E81464DA72C6}" destId="{775FA9AA-4F0D-8548-9275-0B94657CEAFB}" srcOrd="3" destOrd="0" presId="urn:microsoft.com/office/officeart/2005/8/layout/lProcess3"/>
    <dgm:cxn modelId="{07646554-23DC-724F-B1AB-5923CB06E61B}" type="presParOf" srcId="{C0911CB2-F082-FC44-9C1D-E81464DA72C6}" destId="{CD36562D-70D2-2D46-8AFD-51FBA3E3F76C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25F323-DB9E-814A-A843-108991A6C30A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73D7B-4A16-4546-8F86-588DCD49EEF8}">
      <dgm:prSet phldrT="[Text]" custT="1"/>
      <dgm:spPr/>
      <dgm:t>
        <a:bodyPr/>
        <a:lstStyle/>
        <a:p>
          <a:r>
            <a:rPr lang="en-US" sz="2400" dirty="0"/>
            <a:t>Gaussian Naïve Bayes</a:t>
          </a:r>
        </a:p>
      </dgm:t>
    </dgm:pt>
    <dgm:pt modelId="{45CFA7A8-6B9A-634F-A9CB-B6D4BA8B08E7}" type="parTrans" cxnId="{E525A111-A0F2-2648-AD9E-3BC3E21560CD}">
      <dgm:prSet/>
      <dgm:spPr/>
      <dgm:t>
        <a:bodyPr/>
        <a:lstStyle/>
        <a:p>
          <a:endParaRPr lang="en-US"/>
        </a:p>
      </dgm:t>
    </dgm:pt>
    <dgm:pt modelId="{ED24280C-A4DB-3540-BE80-08A9CECAEC46}" type="sibTrans" cxnId="{E525A111-A0F2-2648-AD9E-3BC3E21560CD}">
      <dgm:prSet/>
      <dgm:spPr/>
      <dgm:t>
        <a:bodyPr/>
        <a:lstStyle/>
        <a:p>
          <a:endParaRPr lang="en-US"/>
        </a:p>
      </dgm:t>
    </dgm:pt>
    <dgm:pt modelId="{FD47AF31-8CF2-1A45-8C77-78468D4466F8}">
      <dgm:prSet phldrT="[Text]"/>
      <dgm:spPr/>
      <dgm:t>
        <a:bodyPr/>
        <a:lstStyle/>
        <a:p>
          <a:r>
            <a:rPr lang="en-US" dirty="0"/>
            <a:t>RMSE:</a:t>
          </a:r>
        </a:p>
        <a:p>
          <a:r>
            <a:rPr lang="en-US" dirty="0"/>
            <a:t>0.55</a:t>
          </a:r>
        </a:p>
      </dgm:t>
    </dgm:pt>
    <dgm:pt modelId="{D5674D46-803D-AA48-BEF4-240395A89CCC}" type="parTrans" cxnId="{314CCB69-816A-8541-A0DD-2450FAFBCB9D}">
      <dgm:prSet/>
      <dgm:spPr/>
      <dgm:t>
        <a:bodyPr/>
        <a:lstStyle/>
        <a:p>
          <a:endParaRPr lang="en-US"/>
        </a:p>
      </dgm:t>
    </dgm:pt>
    <dgm:pt modelId="{C35E06FE-BCC9-F741-BBB5-3E867B417986}" type="sibTrans" cxnId="{314CCB69-816A-8541-A0DD-2450FAFBCB9D}">
      <dgm:prSet/>
      <dgm:spPr/>
      <dgm:t>
        <a:bodyPr/>
        <a:lstStyle/>
        <a:p>
          <a:endParaRPr lang="en-US"/>
        </a:p>
      </dgm:t>
    </dgm:pt>
    <dgm:pt modelId="{A49B22DD-9E42-3143-857D-4D2AF1E9C120}">
      <dgm:prSet phldrT="[Text]" custT="1"/>
      <dgm:spPr/>
      <dgm:t>
        <a:bodyPr/>
        <a:lstStyle/>
        <a:p>
          <a:r>
            <a:rPr lang="en-US" sz="2400" dirty="0"/>
            <a:t>SVM</a:t>
          </a:r>
        </a:p>
      </dgm:t>
    </dgm:pt>
    <dgm:pt modelId="{08D0BBA5-BF59-7548-B505-095E03937076}" type="parTrans" cxnId="{F9C429E9-8F10-9345-9DD7-ABB71CF45E10}">
      <dgm:prSet/>
      <dgm:spPr/>
      <dgm:t>
        <a:bodyPr/>
        <a:lstStyle/>
        <a:p>
          <a:endParaRPr lang="en-US"/>
        </a:p>
      </dgm:t>
    </dgm:pt>
    <dgm:pt modelId="{5A0339C5-29E8-6D46-9570-7359B4A259FE}" type="sibTrans" cxnId="{F9C429E9-8F10-9345-9DD7-ABB71CF45E10}">
      <dgm:prSet/>
      <dgm:spPr/>
      <dgm:t>
        <a:bodyPr/>
        <a:lstStyle/>
        <a:p>
          <a:endParaRPr lang="en-US"/>
        </a:p>
      </dgm:t>
    </dgm:pt>
    <dgm:pt modelId="{A9979E99-1AD8-5843-8E57-245FF4FF0DD4}">
      <dgm:prSet phldrT="[Text]"/>
      <dgm:spPr/>
      <dgm:t>
        <a:bodyPr/>
        <a:lstStyle/>
        <a:p>
          <a:r>
            <a:rPr lang="en-US" dirty="0"/>
            <a:t>RMSE:</a:t>
          </a:r>
        </a:p>
        <a:p>
          <a:r>
            <a:rPr lang="en-US" dirty="0"/>
            <a:t>0.28</a:t>
          </a:r>
        </a:p>
      </dgm:t>
    </dgm:pt>
    <dgm:pt modelId="{6448E063-7AAD-4E42-8CD0-779B39671BD9}" type="parTrans" cxnId="{65703DA0-1450-8048-8D2B-65AB04DE767A}">
      <dgm:prSet/>
      <dgm:spPr/>
      <dgm:t>
        <a:bodyPr/>
        <a:lstStyle/>
        <a:p>
          <a:endParaRPr lang="en-US"/>
        </a:p>
      </dgm:t>
    </dgm:pt>
    <dgm:pt modelId="{48F5DC0E-EB1A-6942-95CB-A56CD8CB854D}" type="sibTrans" cxnId="{65703DA0-1450-8048-8D2B-65AB04DE767A}">
      <dgm:prSet/>
      <dgm:spPr/>
      <dgm:t>
        <a:bodyPr/>
        <a:lstStyle/>
        <a:p>
          <a:endParaRPr lang="en-US"/>
        </a:p>
      </dgm:t>
    </dgm:pt>
    <dgm:pt modelId="{F1E2554C-15D3-7342-AEBD-6097039799E0}">
      <dgm:prSet phldrT="[Text]" custT="1"/>
      <dgm:spPr/>
      <dgm:t>
        <a:bodyPr/>
        <a:lstStyle/>
        <a:p>
          <a:r>
            <a:rPr lang="en-US" sz="2400" dirty="0"/>
            <a:t>KNN</a:t>
          </a:r>
        </a:p>
      </dgm:t>
    </dgm:pt>
    <dgm:pt modelId="{F5737E70-02AF-EB40-BABD-94ACDF4DE547}" type="parTrans" cxnId="{8099901E-3D77-274C-9938-B8844F5DDC88}">
      <dgm:prSet/>
      <dgm:spPr/>
      <dgm:t>
        <a:bodyPr/>
        <a:lstStyle/>
        <a:p>
          <a:endParaRPr lang="en-US"/>
        </a:p>
      </dgm:t>
    </dgm:pt>
    <dgm:pt modelId="{CBDE48D4-AE92-A247-B16C-0E452F2EEA7D}" type="sibTrans" cxnId="{8099901E-3D77-274C-9938-B8844F5DDC88}">
      <dgm:prSet/>
      <dgm:spPr/>
      <dgm:t>
        <a:bodyPr/>
        <a:lstStyle/>
        <a:p>
          <a:endParaRPr lang="en-US"/>
        </a:p>
      </dgm:t>
    </dgm:pt>
    <dgm:pt modelId="{1E1D1D2E-01D6-9344-9E72-33F0CD396BFC}">
      <dgm:prSet phldrT="[Text]"/>
      <dgm:spPr/>
      <dgm:t>
        <a:bodyPr/>
        <a:lstStyle/>
        <a:p>
          <a:r>
            <a:rPr lang="en-US" dirty="0"/>
            <a:t>RMSE:</a:t>
          </a:r>
        </a:p>
        <a:p>
          <a:r>
            <a:rPr lang="en-US" dirty="0"/>
            <a:t>0.29</a:t>
          </a:r>
        </a:p>
      </dgm:t>
    </dgm:pt>
    <dgm:pt modelId="{B77F9CAF-0AD9-2040-9F4F-B242709D5B59}" type="parTrans" cxnId="{084B6A55-425C-8848-A336-D887BF82F2E2}">
      <dgm:prSet/>
      <dgm:spPr/>
      <dgm:t>
        <a:bodyPr/>
        <a:lstStyle/>
        <a:p>
          <a:endParaRPr lang="en-US"/>
        </a:p>
      </dgm:t>
    </dgm:pt>
    <dgm:pt modelId="{EE6FFC0A-0251-494E-8836-F54850D240B7}" type="sibTrans" cxnId="{084B6A55-425C-8848-A336-D887BF82F2E2}">
      <dgm:prSet/>
      <dgm:spPr/>
      <dgm:t>
        <a:bodyPr/>
        <a:lstStyle/>
        <a:p>
          <a:endParaRPr lang="en-US"/>
        </a:p>
      </dgm:t>
    </dgm:pt>
    <dgm:pt modelId="{5CDE8DFC-9E4B-D749-B66F-729540B889FB}" type="pres">
      <dgm:prSet presAssocID="{AC25F323-DB9E-814A-A843-108991A6C3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CF340A-1CD7-314C-AA63-CF14C508433D}" type="pres">
      <dgm:prSet presAssocID="{6F373D7B-4A16-4546-8F86-588DCD49EEF8}" presName="horFlow" presStyleCnt="0"/>
      <dgm:spPr/>
    </dgm:pt>
    <dgm:pt modelId="{80878FF9-E761-1A4E-9137-BEE495DF5BAA}" type="pres">
      <dgm:prSet presAssocID="{6F373D7B-4A16-4546-8F86-588DCD49EEF8}" presName="bigChev" presStyleLbl="node1" presStyleIdx="0" presStyleCnt="3" custScaleX="105454" custScaleY="100032"/>
      <dgm:spPr/>
    </dgm:pt>
    <dgm:pt modelId="{03FF5F9A-FEF5-3C4D-8E45-3F39D4EFB466}" type="pres">
      <dgm:prSet presAssocID="{D5674D46-803D-AA48-BEF4-240395A89CCC}" presName="parTrans" presStyleCnt="0"/>
      <dgm:spPr/>
    </dgm:pt>
    <dgm:pt modelId="{477294B1-05E3-C34A-ACA5-31FAD0E6E676}" type="pres">
      <dgm:prSet presAssocID="{FD47AF31-8CF2-1A45-8C77-78468D4466F8}" presName="node" presStyleLbl="alignAccFollowNode1" presStyleIdx="0" presStyleCnt="3">
        <dgm:presLayoutVars>
          <dgm:bulletEnabled val="1"/>
        </dgm:presLayoutVars>
      </dgm:prSet>
      <dgm:spPr/>
    </dgm:pt>
    <dgm:pt modelId="{4F8FE933-F154-4341-98F5-A2123C6BFCE2}" type="pres">
      <dgm:prSet presAssocID="{6F373D7B-4A16-4546-8F86-588DCD49EEF8}" presName="vSp" presStyleCnt="0"/>
      <dgm:spPr/>
    </dgm:pt>
    <dgm:pt modelId="{3B71F6AD-D3ED-AA44-AAA4-73D814EA21B0}" type="pres">
      <dgm:prSet presAssocID="{A49B22DD-9E42-3143-857D-4D2AF1E9C120}" presName="horFlow" presStyleCnt="0"/>
      <dgm:spPr/>
    </dgm:pt>
    <dgm:pt modelId="{BEEB20D0-F655-B640-B650-FD27F64439CF}" type="pres">
      <dgm:prSet presAssocID="{A49B22DD-9E42-3143-857D-4D2AF1E9C120}" presName="bigChev" presStyleLbl="node1" presStyleIdx="1" presStyleCnt="3"/>
      <dgm:spPr/>
    </dgm:pt>
    <dgm:pt modelId="{F5727230-4D45-1348-8796-593BB8963E30}" type="pres">
      <dgm:prSet presAssocID="{6448E063-7AAD-4E42-8CD0-779B39671BD9}" presName="parTrans" presStyleCnt="0"/>
      <dgm:spPr/>
    </dgm:pt>
    <dgm:pt modelId="{CE284B85-FA82-2043-8507-8765182220AD}" type="pres">
      <dgm:prSet presAssocID="{A9979E99-1AD8-5843-8E57-245FF4FF0DD4}" presName="node" presStyleLbl="alignAccFollowNode1" presStyleIdx="1" presStyleCnt="3">
        <dgm:presLayoutVars>
          <dgm:bulletEnabled val="1"/>
        </dgm:presLayoutVars>
      </dgm:prSet>
      <dgm:spPr/>
    </dgm:pt>
    <dgm:pt modelId="{8446B44D-CA4C-5C4F-9DE6-9EEF3E21E4AD}" type="pres">
      <dgm:prSet presAssocID="{A49B22DD-9E42-3143-857D-4D2AF1E9C120}" presName="vSp" presStyleCnt="0"/>
      <dgm:spPr/>
    </dgm:pt>
    <dgm:pt modelId="{C0911CB2-F082-FC44-9C1D-E81464DA72C6}" type="pres">
      <dgm:prSet presAssocID="{F1E2554C-15D3-7342-AEBD-6097039799E0}" presName="horFlow" presStyleCnt="0"/>
      <dgm:spPr/>
    </dgm:pt>
    <dgm:pt modelId="{C78613E0-724E-7548-B986-235F9FFF40AC}" type="pres">
      <dgm:prSet presAssocID="{F1E2554C-15D3-7342-AEBD-6097039799E0}" presName="bigChev" presStyleLbl="node1" presStyleIdx="2" presStyleCnt="3"/>
      <dgm:spPr/>
    </dgm:pt>
    <dgm:pt modelId="{DA26DC3B-D1DE-5744-A252-8F383DB83008}" type="pres">
      <dgm:prSet presAssocID="{B77F9CAF-0AD9-2040-9F4F-B242709D5B59}" presName="parTrans" presStyleCnt="0"/>
      <dgm:spPr/>
    </dgm:pt>
    <dgm:pt modelId="{436E35D9-EEE4-1D4B-98B6-9021122AC19E}" type="pres">
      <dgm:prSet presAssocID="{1E1D1D2E-01D6-9344-9E72-33F0CD396BFC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8A4B4705-1D29-E54B-82EB-6678F72AB5AF}" type="presOf" srcId="{FD47AF31-8CF2-1A45-8C77-78468D4466F8}" destId="{477294B1-05E3-C34A-ACA5-31FAD0E6E676}" srcOrd="0" destOrd="0" presId="urn:microsoft.com/office/officeart/2005/8/layout/lProcess3"/>
    <dgm:cxn modelId="{E525A111-A0F2-2648-AD9E-3BC3E21560CD}" srcId="{AC25F323-DB9E-814A-A843-108991A6C30A}" destId="{6F373D7B-4A16-4546-8F86-588DCD49EEF8}" srcOrd="0" destOrd="0" parTransId="{45CFA7A8-6B9A-634F-A9CB-B6D4BA8B08E7}" sibTransId="{ED24280C-A4DB-3540-BE80-08A9CECAEC46}"/>
    <dgm:cxn modelId="{D0876112-E614-704F-AD6A-E1CBDB69E340}" type="presOf" srcId="{F1E2554C-15D3-7342-AEBD-6097039799E0}" destId="{C78613E0-724E-7548-B986-235F9FFF40AC}" srcOrd="0" destOrd="0" presId="urn:microsoft.com/office/officeart/2005/8/layout/lProcess3"/>
    <dgm:cxn modelId="{8099901E-3D77-274C-9938-B8844F5DDC88}" srcId="{AC25F323-DB9E-814A-A843-108991A6C30A}" destId="{F1E2554C-15D3-7342-AEBD-6097039799E0}" srcOrd="2" destOrd="0" parTransId="{F5737E70-02AF-EB40-BABD-94ACDF4DE547}" sibTransId="{CBDE48D4-AE92-A247-B16C-0E452F2EEA7D}"/>
    <dgm:cxn modelId="{7ECC3644-AC93-1B41-B072-32026C0E9EB8}" type="presOf" srcId="{A49B22DD-9E42-3143-857D-4D2AF1E9C120}" destId="{BEEB20D0-F655-B640-B650-FD27F64439CF}" srcOrd="0" destOrd="0" presId="urn:microsoft.com/office/officeart/2005/8/layout/lProcess3"/>
    <dgm:cxn modelId="{084B6A55-425C-8848-A336-D887BF82F2E2}" srcId="{F1E2554C-15D3-7342-AEBD-6097039799E0}" destId="{1E1D1D2E-01D6-9344-9E72-33F0CD396BFC}" srcOrd="0" destOrd="0" parTransId="{B77F9CAF-0AD9-2040-9F4F-B242709D5B59}" sibTransId="{EE6FFC0A-0251-494E-8836-F54850D240B7}"/>
    <dgm:cxn modelId="{314CCB69-816A-8541-A0DD-2450FAFBCB9D}" srcId="{6F373D7B-4A16-4546-8F86-588DCD49EEF8}" destId="{FD47AF31-8CF2-1A45-8C77-78468D4466F8}" srcOrd="0" destOrd="0" parTransId="{D5674D46-803D-AA48-BEF4-240395A89CCC}" sibTransId="{C35E06FE-BCC9-F741-BBB5-3E867B417986}"/>
    <dgm:cxn modelId="{7B65F772-CB7E-3D4F-937F-41241AA207E3}" type="presOf" srcId="{6F373D7B-4A16-4546-8F86-588DCD49EEF8}" destId="{80878FF9-E761-1A4E-9137-BEE495DF5BAA}" srcOrd="0" destOrd="0" presId="urn:microsoft.com/office/officeart/2005/8/layout/lProcess3"/>
    <dgm:cxn modelId="{5EBE1E86-5877-B746-BB38-74D46476F9B6}" type="presOf" srcId="{AC25F323-DB9E-814A-A843-108991A6C30A}" destId="{5CDE8DFC-9E4B-D749-B66F-729540B889FB}" srcOrd="0" destOrd="0" presId="urn:microsoft.com/office/officeart/2005/8/layout/lProcess3"/>
    <dgm:cxn modelId="{65703DA0-1450-8048-8D2B-65AB04DE767A}" srcId="{A49B22DD-9E42-3143-857D-4D2AF1E9C120}" destId="{A9979E99-1AD8-5843-8E57-245FF4FF0DD4}" srcOrd="0" destOrd="0" parTransId="{6448E063-7AAD-4E42-8CD0-779B39671BD9}" sibTransId="{48F5DC0E-EB1A-6942-95CB-A56CD8CB854D}"/>
    <dgm:cxn modelId="{AA7F76CB-B5ED-8849-9B86-D597A15EF7AF}" type="presOf" srcId="{1E1D1D2E-01D6-9344-9E72-33F0CD396BFC}" destId="{436E35D9-EEE4-1D4B-98B6-9021122AC19E}" srcOrd="0" destOrd="0" presId="urn:microsoft.com/office/officeart/2005/8/layout/lProcess3"/>
    <dgm:cxn modelId="{68B84BE1-3C0F-3D4E-B0BF-0EACDE0F4084}" type="presOf" srcId="{A9979E99-1AD8-5843-8E57-245FF4FF0DD4}" destId="{CE284B85-FA82-2043-8507-8765182220AD}" srcOrd="0" destOrd="0" presId="urn:microsoft.com/office/officeart/2005/8/layout/lProcess3"/>
    <dgm:cxn modelId="{F9C429E9-8F10-9345-9DD7-ABB71CF45E10}" srcId="{AC25F323-DB9E-814A-A843-108991A6C30A}" destId="{A49B22DD-9E42-3143-857D-4D2AF1E9C120}" srcOrd="1" destOrd="0" parTransId="{08D0BBA5-BF59-7548-B505-095E03937076}" sibTransId="{5A0339C5-29E8-6D46-9570-7359B4A259FE}"/>
    <dgm:cxn modelId="{002117BB-FEBF-8D40-9489-A99172FB92DF}" type="presParOf" srcId="{5CDE8DFC-9E4B-D749-B66F-729540B889FB}" destId="{32CF340A-1CD7-314C-AA63-CF14C508433D}" srcOrd="0" destOrd="0" presId="urn:microsoft.com/office/officeart/2005/8/layout/lProcess3"/>
    <dgm:cxn modelId="{8A781281-9EA0-3F49-A77D-AA4F381E1A01}" type="presParOf" srcId="{32CF340A-1CD7-314C-AA63-CF14C508433D}" destId="{80878FF9-E761-1A4E-9137-BEE495DF5BAA}" srcOrd="0" destOrd="0" presId="urn:microsoft.com/office/officeart/2005/8/layout/lProcess3"/>
    <dgm:cxn modelId="{578F4D09-F384-DF42-B959-D5E06638DC57}" type="presParOf" srcId="{32CF340A-1CD7-314C-AA63-CF14C508433D}" destId="{03FF5F9A-FEF5-3C4D-8E45-3F39D4EFB466}" srcOrd="1" destOrd="0" presId="urn:microsoft.com/office/officeart/2005/8/layout/lProcess3"/>
    <dgm:cxn modelId="{3C632CB2-1B7A-2449-912F-593F6C47FC07}" type="presParOf" srcId="{32CF340A-1CD7-314C-AA63-CF14C508433D}" destId="{477294B1-05E3-C34A-ACA5-31FAD0E6E676}" srcOrd="2" destOrd="0" presId="urn:microsoft.com/office/officeart/2005/8/layout/lProcess3"/>
    <dgm:cxn modelId="{4B45D11C-DB5E-9946-8A41-7778764C538D}" type="presParOf" srcId="{5CDE8DFC-9E4B-D749-B66F-729540B889FB}" destId="{4F8FE933-F154-4341-98F5-A2123C6BFCE2}" srcOrd="1" destOrd="0" presId="urn:microsoft.com/office/officeart/2005/8/layout/lProcess3"/>
    <dgm:cxn modelId="{8347B5D1-D06A-2749-BE9D-0B0E4341B883}" type="presParOf" srcId="{5CDE8DFC-9E4B-D749-B66F-729540B889FB}" destId="{3B71F6AD-D3ED-AA44-AAA4-73D814EA21B0}" srcOrd="2" destOrd="0" presId="urn:microsoft.com/office/officeart/2005/8/layout/lProcess3"/>
    <dgm:cxn modelId="{462FB16D-8AC3-4345-900F-410368F66A15}" type="presParOf" srcId="{3B71F6AD-D3ED-AA44-AAA4-73D814EA21B0}" destId="{BEEB20D0-F655-B640-B650-FD27F64439CF}" srcOrd="0" destOrd="0" presId="urn:microsoft.com/office/officeart/2005/8/layout/lProcess3"/>
    <dgm:cxn modelId="{7D5FD901-5D44-3D44-A2BC-613511D6200B}" type="presParOf" srcId="{3B71F6AD-D3ED-AA44-AAA4-73D814EA21B0}" destId="{F5727230-4D45-1348-8796-593BB8963E30}" srcOrd="1" destOrd="0" presId="urn:microsoft.com/office/officeart/2005/8/layout/lProcess3"/>
    <dgm:cxn modelId="{583644BF-D90C-C745-80FF-3165259541B4}" type="presParOf" srcId="{3B71F6AD-D3ED-AA44-AAA4-73D814EA21B0}" destId="{CE284B85-FA82-2043-8507-8765182220AD}" srcOrd="2" destOrd="0" presId="urn:microsoft.com/office/officeart/2005/8/layout/lProcess3"/>
    <dgm:cxn modelId="{5B09130C-88F0-0E44-9EEA-C61769D78F15}" type="presParOf" srcId="{5CDE8DFC-9E4B-D749-B66F-729540B889FB}" destId="{8446B44D-CA4C-5C4F-9DE6-9EEF3E21E4AD}" srcOrd="3" destOrd="0" presId="urn:microsoft.com/office/officeart/2005/8/layout/lProcess3"/>
    <dgm:cxn modelId="{9C7966B3-B222-7A4E-A7C3-267EDEA17BED}" type="presParOf" srcId="{5CDE8DFC-9E4B-D749-B66F-729540B889FB}" destId="{C0911CB2-F082-FC44-9C1D-E81464DA72C6}" srcOrd="4" destOrd="0" presId="urn:microsoft.com/office/officeart/2005/8/layout/lProcess3"/>
    <dgm:cxn modelId="{4C17DDA6-0590-1944-8567-88E3654552ED}" type="presParOf" srcId="{C0911CB2-F082-FC44-9C1D-E81464DA72C6}" destId="{C78613E0-724E-7548-B986-235F9FFF40AC}" srcOrd="0" destOrd="0" presId="urn:microsoft.com/office/officeart/2005/8/layout/lProcess3"/>
    <dgm:cxn modelId="{01586A02-A6D6-494A-B9F7-A5A5247B3B4B}" type="presParOf" srcId="{C0911CB2-F082-FC44-9C1D-E81464DA72C6}" destId="{DA26DC3B-D1DE-5744-A252-8F383DB83008}" srcOrd="1" destOrd="0" presId="urn:microsoft.com/office/officeart/2005/8/layout/lProcess3"/>
    <dgm:cxn modelId="{F8934FE8-891C-1B49-97B1-5D56674C1452}" type="presParOf" srcId="{C0911CB2-F082-FC44-9C1D-E81464DA72C6}" destId="{436E35D9-EEE4-1D4B-98B6-9021122AC19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BEFD8-5D56-E94A-A5EE-68A0AEEA7CD9}">
      <dsp:nvSpPr>
        <dsp:cNvPr id="0" name=""/>
        <dsp:cNvSpPr/>
      </dsp:nvSpPr>
      <dsp:spPr>
        <a:xfrm>
          <a:off x="3939300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Check which numeric columns may have negative mean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Change their values to absolute values</a:t>
          </a:r>
        </a:p>
      </dsp:txBody>
      <dsp:txXfrm>
        <a:off x="4570151" y="3117207"/>
        <a:ext cx="1348197" cy="918226"/>
      </dsp:txXfrm>
    </dsp:sp>
    <dsp:sp modelId="{6F8BB527-8809-D247-8DA6-AF8A7803EA02}">
      <dsp:nvSpPr>
        <dsp:cNvPr id="0" name=""/>
        <dsp:cNvSpPr/>
      </dsp:nvSpPr>
      <dsp:spPr>
        <a:xfrm>
          <a:off x="406400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Check if any existing columns have unknown values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Replace it with the mode of the column providing it doesn’t add bias to the dataset</a:t>
          </a:r>
        </a:p>
      </dsp:txBody>
      <dsp:txXfrm>
        <a:off x="434967" y="3117207"/>
        <a:ext cx="1348197" cy="918226"/>
      </dsp:txXfrm>
    </dsp:sp>
    <dsp:sp modelId="{5BFD0DCC-EE5F-3841-9D9F-4883865477BD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Check if remaining columns have any missing values.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Check for outliers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Replace both with mean/median</a:t>
          </a:r>
        </a:p>
      </dsp:txBody>
      <dsp:txXfrm>
        <a:off x="4312835" y="28567"/>
        <a:ext cx="1348197" cy="918226"/>
      </dsp:txXfrm>
    </dsp:sp>
    <dsp:sp modelId="{35119AB7-F14A-A94A-8793-8EAFAC8C7C38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Eliminate columns having more than 50% of missing data</a:t>
          </a:r>
        </a:p>
      </dsp:txBody>
      <dsp:txXfrm>
        <a:off x="434967" y="28567"/>
        <a:ext cx="1348197" cy="918226"/>
      </dsp:txXfrm>
    </dsp:sp>
    <dsp:sp modelId="{12E57C7E-59A6-3B4C-B6AE-BFA3EC819AE0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</a:t>
          </a:r>
          <a:r>
            <a:rPr lang="en-US" sz="1500" kern="1200" baseline="0" dirty="0"/>
            <a:t> total Missing Values</a:t>
          </a:r>
          <a:endParaRPr lang="en-US" sz="1500" kern="1200" dirty="0"/>
        </a:p>
      </dsp:txBody>
      <dsp:txXfrm>
        <a:off x="1763056" y="747055"/>
        <a:ext cx="1244304" cy="1244304"/>
      </dsp:txXfrm>
    </dsp:sp>
    <dsp:sp modelId="{0F913384-3E58-034C-B8EF-CC59532C9A55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 Outliers</a:t>
          </a:r>
        </a:p>
      </dsp:txBody>
      <dsp:txXfrm rot="-5400000">
        <a:off x="3088640" y="747055"/>
        <a:ext cx="1244304" cy="1244304"/>
      </dsp:txXfrm>
    </dsp:sp>
    <dsp:sp modelId="{47B4F974-13AC-8849-8E03-F3DCBAD1AEC9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 Negative Values</a:t>
          </a:r>
        </a:p>
      </dsp:txBody>
      <dsp:txXfrm rot="10800000">
        <a:off x="3088640" y="2072640"/>
        <a:ext cx="1244304" cy="1244304"/>
      </dsp:txXfrm>
    </dsp:sp>
    <dsp:sp modelId="{34D9E37C-8DE3-F745-8A30-3CB1F15AC714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 unknown values for categorical data</a:t>
          </a:r>
        </a:p>
      </dsp:txBody>
      <dsp:txXfrm rot="5400000">
        <a:off x="1763056" y="2072640"/>
        <a:ext cx="1244304" cy="1244304"/>
      </dsp:txXfrm>
    </dsp:sp>
    <dsp:sp modelId="{551EDF75-C259-454E-AC05-BC48C89B5716}">
      <dsp:nvSpPr>
        <dsp:cNvPr id="0" name=""/>
        <dsp:cNvSpPr/>
      </dsp:nvSpPr>
      <dsp:spPr>
        <a:xfrm>
          <a:off x="2744216" y="1683835"/>
          <a:ext cx="607568" cy="493128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B7A43-2E06-324B-AA3B-BE9BBBBBB739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2675-D2E8-3E4A-B12A-CCCFF67A2DA5}">
      <dsp:nvSpPr>
        <dsp:cNvPr id="0" name=""/>
        <dsp:cNvSpPr/>
      </dsp:nvSpPr>
      <dsp:spPr>
        <a:xfrm>
          <a:off x="1108307" y="87"/>
          <a:ext cx="3876073" cy="48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Used get_dummies() </a:t>
          </a:r>
        </a:p>
      </dsp:txBody>
      <dsp:txXfrm>
        <a:off x="1122514" y="14294"/>
        <a:ext cx="3847659" cy="456665"/>
      </dsp:txXfrm>
    </dsp:sp>
    <dsp:sp modelId="{5497130A-494A-6D40-9BD1-AEF8D681FF6E}">
      <dsp:nvSpPr>
        <dsp:cNvPr id="0" name=""/>
        <dsp:cNvSpPr/>
      </dsp:nvSpPr>
      <dsp:spPr>
        <a:xfrm>
          <a:off x="1495914" y="485167"/>
          <a:ext cx="387607" cy="450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303"/>
              </a:lnTo>
              <a:lnTo>
                <a:pt x="387607" y="450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5B946-851E-F54A-B841-2BE5B210C1F3}">
      <dsp:nvSpPr>
        <dsp:cNvPr id="0" name=""/>
        <dsp:cNvSpPr/>
      </dsp:nvSpPr>
      <dsp:spPr>
        <a:xfrm>
          <a:off x="1883521" y="611416"/>
          <a:ext cx="2572955" cy="648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It converts each unique element present in the object to a column heading.</a:t>
          </a:r>
          <a:endParaRPr lang="en-US" sz="1200" kern="1200" dirty="0"/>
        </a:p>
      </dsp:txBody>
      <dsp:txXfrm>
        <a:off x="1902503" y="630398"/>
        <a:ext cx="2534991" cy="610144"/>
      </dsp:txXfrm>
    </dsp:sp>
    <dsp:sp modelId="{0C94A678-B990-6441-8B69-24B91FE1BCF7}">
      <dsp:nvSpPr>
        <dsp:cNvPr id="0" name=""/>
        <dsp:cNvSpPr/>
      </dsp:nvSpPr>
      <dsp:spPr>
        <a:xfrm>
          <a:off x="1495914" y="485167"/>
          <a:ext cx="387607" cy="126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555"/>
              </a:lnTo>
              <a:lnTo>
                <a:pt x="387607" y="1263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7805-BDCC-8A46-B3CC-4C95C6F89DF1}">
      <dsp:nvSpPr>
        <dsp:cNvPr id="0" name=""/>
        <dsp:cNvSpPr/>
      </dsp:nvSpPr>
      <dsp:spPr>
        <a:xfrm>
          <a:off x="1883521" y="1385773"/>
          <a:ext cx="2541144" cy="72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The function iterates over the object that is passed and checks if the element at the particular index matches the column heading.</a:t>
          </a:r>
          <a:endParaRPr lang="en-US" sz="1200" kern="1200" dirty="0"/>
        </a:p>
      </dsp:txBody>
      <dsp:txXfrm>
        <a:off x="1904782" y="1407034"/>
        <a:ext cx="2498622" cy="683375"/>
      </dsp:txXfrm>
    </dsp:sp>
    <dsp:sp modelId="{B306072E-05C0-8146-89DD-926514FCE9A8}">
      <dsp:nvSpPr>
        <dsp:cNvPr id="0" name=""/>
        <dsp:cNvSpPr/>
      </dsp:nvSpPr>
      <dsp:spPr>
        <a:xfrm>
          <a:off x="1495914" y="485167"/>
          <a:ext cx="387607" cy="2076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6302"/>
              </a:lnTo>
              <a:lnTo>
                <a:pt x="387607" y="2076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F27FD-6A80-E14A-BEEB-9FEBC29E2807}">
      <dsp:nvSpPr>
        <dsp:cNvPr id="0" name=""/>
        <dsp:cNvSpPr/>
      </dsp:nvSpPr>
      <dsp:spPr>
        <a:xfrm>
          <a:off x="1883521" y="2237921"/>
          <a:ext cx="2559526" cy="647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If it does, it encodes it as a1.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Otherwise, it assigns it as a 0.</a:t>
          </a:r>
          <a:endParaRPr lang="en-US" sz="1200" kern="1200" dirty="0"/>
        </a:p>
      </dsp:txBody>
      <dsp:txXfrm>
        <a:off x="1902474" y="2256874"/>
        <a:ext cx="2521620" cy="609192"/>
      </dsp:txXfrm>
    </dsp:sp>
    <dsp:sp modelId="{D913C17F-BC1A-364B-9CEF-2F29C1237C8E}">
      <dsp:nvSpPr>
        <dsp:cNvPr id="0" name=""/>
        <dsp:cNvSpPr/>
      </dsp:nvSpPr>
      <dsp:spPr>
        <a:xfrm>
          <a:off x="1495914" y="485167"/>
          <a:ext cx="387607" cy="284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011"/>
              </a:lnTo>
              <a:lnTo>
                <a:pt x="387607" y="2841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18F9F-0D57-CE49-A5E5-49847652239C}">
      <dsp:nvSpPr>
        <dsp:cNvPr id="0" name=""/>
        <dsp:cNvSpPr/>
      </dsp:nvSpPr>
      <dsp:spPr>
        <a:xfrm>
          <a:off x="1883521" y="3011268"/>
          <a:ext cx="2574377" cy="629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/>
            <a:t>Manipulated total of 8.66% of the categorical data</a:t>
          </a:r>
        </a:p>
      </dsp:txBody>
      <dsp:txXfrm>
        <a:off x="1901968" y="3029715"/>
        <a:ext cx="2537483" cy="592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2675-D2E8-3E4A-B12A-CCCFF67A2DA5}">
      <dsp:nvSpPr>
        <dsp:cNvPr id="0" name=""/>
        <dsp:cNvSpPr/>
      </dsp:nvSpPr>
      <dsp:spPr>
        <a:xfrm>
          <a:off x="1950" y="570200"/>
          <a:ext cx="3976839" cy="497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Used StandardScaler() </a:t>
          </a:r>
        </a:p>
      </dsp:txBody>
      <dsp:txXfrm>
        <a:off x="16527" y="584777"/>
        <a:ext cx="3947685" cy="468536"/>
      </dsp:txXfrm>
    </dsp:sp>
    <dsp:sp modelId="{5497130A-494A-6D40-9BD1-AEF8D681FF6E}">
      <dsp:nvSpPr>
        <dsp:cNvPr id="0" name=""/>
        <dsp:cNvSpPr/>
      </dsp:nvSpPr>
      <dsp:spPr>
        <a:xfrm>
          <a:off x="399634" y="1067890"/>
          <a:ext cx="397683" cy="52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93"/>
              </a:lnTo>
              <a:lnTo>
                <a:pt x="397683" y="527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5B946-851E-F54A-B841-2BE5B210C1F3}">
      <dsp:nvSpPr>
        <dsp:cNvPr id="0" name=""/>
        <dsp:cNvSpPr/>
      </dsp:nvSpPr>
      <dsp:spPr>
        <a:xfrm>
          <a:off x="797318" y="1197422"/>
          <a:ext cx="3606467" cy="79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Variables that are measured at different scales do not contribute equally to the model fitting &amp; model learned function and might end up creating a bias</a:t>
          </a:r>
          <a:endParaRPr lang="en-US" sz="1200" kern="1200" dirty="0"/>
        </a:p>
      </dsp:txBody>
      <dsp:txXfrm>
        <a:off x="820630" y="1220734"/>
        <a:ext cx="3559843" cy="749299"/>
      </dsp:txXfrm>
    </dsp:sp>
    <dsp:sp modelId="{0C94A678-B990-6441-8B69-24B91FE1BCF7}">
      <dsp:nvSpPr>
        <dsp:cNvPr id="0" name=""/>
        <dsp:cNvSpPr/>
      </dsp:nvSpPr>
      <dsp:spPr>
        <a:xfrm>
          <a:off x="399634" y="1067890"/>
          <a:ext cx="397683" cy="149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516"/>
              </a:lnTo>
              <a:lnTo>
                <a:pt x="397683" y="14905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7805-BDCC-8A46-B3CC-4C95C6F89DF1}">
      <dsp:nvSpPr>
        <dsp:cNvPr id="0" name=""/>
        <dsp:cNvSpPr/>
      </dsp:nvSpPr>
      <dsp:spPr>
        <a:xfrm>
          <a:off x="797318" y="2122876"/>
          <a:ext cx="3649873" cy="871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The main idea is o normalize/standardize features of , </a:t>
          </a:r>
          <a:r>
            <a:rPr lang="en-US" sz="1200" b="0" i="1" kern="1200" dirty="0"/>
            <a:t>individually</a:t>
          </a:r>
          <a:r>
            <a:rPr lang="en-US" sz="1200" b="0" i="0" kern="1200" dirty="0"/>
            <a:t>, before applying any machine learning model</a:t>
          </a:r>
          <a:endParaRPr lang="en-US" sz="1200" kern="1200" dirty="0"/>
        </a:p>
      </dsp:txBody>
      <dsp:txXfrm>
        <a:off x="822831" y="2148389"/>
        <a:ext cx="3598847" cy="820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6856-8D2B-8749-89AB-E76583B0D1DE}">
      <dsp:nvSpPr>
        <dsp:cNvPr id="0" name=""/>
        <dsp:cNvSpPr/>
      </dsp:nvSpPr>
      <dsp:spPr>
        <a:xfrm>
          <a:off x="2564" y="7577"/>
          <a:ext cx="2500306" cy="728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Gaussian Naive Bayes</a:t>
          </a:r>
        </a:p>
      </dsp:txBody>
      <dsp:txXfrm>
        <a:off x="2564" y="7577"/>
        <a:ext cx="2500306" cy="728338"/>
      </dsp:txXfrm>
    </dsp:sp>
    <dsp:sp modelId="{33CCEDD6-244A-AE43-B64C-C9C127D65413}">
      <dsp:nvSpPr>
        <dsp:cNvPr id="0" name=""/>
        <dsp:cNvSpPr/>
      </dsp:nvSpPr>
      <dsp:spPr>
        <a:xfrm>
          <a:off x="2564" y="735916"/>
          <a:ext cx="2500306" cy="3115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Assumes that the data follows gaussian distribution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Based on Bayes Theorem</a:t>
          </a:r>
        </a:p>
      </dsp:txBody>
      <dsp:txXfrm>
        <a:off x="2564" y="735916"/>
        <a:ext cx="2500306" cy="3115363"/>
      </dsp:txXfrm>
    </dsp:sp>
    <dsp:sp modelId="{72D15991-76C1-1046-A06B-6867E50E40A8}">
      <dsp:nvSpPr>
        <dsp:cNvPr id="0" name=""/>
        <dsp:cNvSpPr/>
      </dsp:nvSpPr>
      <dsp:spPr>
        <a:xfrm>
          <a:off x="2852913" y="7577"/>
          <a:ext cx="2500306" cy="728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SVM</a:t>
          </a:r>
        </a:p>
      </dsp:txBody>
      <dsp:txXfrm>
        <a:off x="2852913" y="7577"/>
        <a:ext cx="2500306" cy="728338"/>
      </dsp:txXfrm>
    </dsp:sp>
    <dsp:sp modelId="{D9EA522A-F592-EE49-909B-E2449F9480A3}">
      <dsp:nvSpPr>
        <dsp:cNvPr id="0" name=""/>
        <dsp:cNvSpPr/>
      </dsp:nvSpPr>
      <dsp:spPr>
        <a:xfrm>
          <a:off x="2852913" y="735916"/>
          <a:ext cx="2500306" cy="3115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Each data item is plotted as a point in n-dimensional space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 here is the value of each feature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2852913" y="735916"/>
        <a:ext cx="2500306" cy="3115363"/>
      </dsp:txXfrm>
    </dsp:sp>
    <dsp:sp modelId="{C733DE0B-B96B-1743-AD15-B104F38CF14A}">
      <dsp:nvSpPr>
        <dsp:cNvPr id="0" name=""/>
        <dsp:cNvSpPr/>
      </dsp:nvSpPr>
      <dsp:spPr>
        <a:xfrm>
          <a:off x="5703263" y="7577"/>
          <a:ext cx="2500306" cy="728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KNN</a:t>
          </a:r>
        </a:p>
      </dsp:txBody>
      <dsp:txXfrm>
        <a:off x="5703263" y="7577"/>
        <a:ext cx="2500306" cy="728338"/>
      </dsp:txXfrm>
    </dsp:sp>
    <dsp:sp modelId="{78587DAC-5725-9B45-886F-56BA45373E34}">
      <dsp:nvSpPr>
        <dsp:cNvPr id="0" name=""/>
        <dsp:cNvSpPr/>
      </dsp:nvSpPr>
      <dsp:spPr>
        <a:xfrm>
          <a:off x="5703263" y="735916"/>
          <a:ext cx="2500306" cy="3115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KNN identifies nearest neighbor by proximity (example: Euclidean distance) and assigns the label of the neighbor to the data point in consideration</a:t>
          </a:r>
        </a:p>
      </dsp:txBody>
      <dsp:txXfrm>
        <a:off x="5703263" y="735916"/>
        <a:ext cx="2500306" cy="3115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78FF9-E761-1A4E-9137-BEE495DF5BAA}">
      <dsp:nvSpPr>
        <dsp:cNvPr id="0" name=""/>
        <dsp:cNvSpPr/>
      </dsp:nvSpPr>
      <dsp:spPr>
        <a:xfrm>
          <a:off x="1633" y="376174"/>
          <a:ext cx="2524124" cy="10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Gaussian Naïve Bayes</a:t>
          </a:r>
        </a:p>
      </dsp:txBody>
      <dsp:txXfrm>
        <a:off x="506458" y="376174"/>
        <a:ext cx="1514475" cy="1009649"/>
      </dsp:txXfrm>
    </dsp:sp>
    <dsp:sp modelId="{477294B1-05E3-C34A-ACA5-31FAD0E6E676}">
      <dsp:nvSpPr>
        <dsp:cNvPr id="0" name=""/>
        <dsp:cNvSpPr/>
      </dsp:nvSpPr>
      <dsp:spPr>
        <a:xfrm>
          <a:off x="2197622" y="461994"/>
          <a:ext cx="2095023" cy="8380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Accuracy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70.34%</a:t>
          </a:r>
        </a:p>
      </dsp:txBody>
      <dsp:txXfrm>
        <a:off x="2616627" y="461994"/>
        <a:ext cx="1257014" cy="838009"/>
      </dsp:txXfrm>
    </dsp:sp>
    <dsp:sp modelId="{F676882B-0041-8E41-96E5-DADA57FF653D}">
      <dsp:nvSpPr>
        <dsp:cNvPr id="0" name=""/>
        <dsp:cNvSpPr/>
      </dsp:nvSpPr>
      <dsp:spPr>
        <a:xfrm>
          <a:off x="3999342" y="461994"/>
          <a:ext cx="2095023" cy="8380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Accuracy: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68.88%</a:t>
          </a:r>
        </a:p>
      </dsp:txBody>
      <dsp:txXfrm>
        <a:off x="4418347" y="461994"/>
        <a:ext cx="1257014" cy="838009"/>
      </dsp:txXfrm>
    </dsp:sp>
    <dsp:sp modelId="{BEEB20D0-F655-B640-B650-FD27F64439CF}">
      <dsp:nvSpPr>
        <dsp:cNvPr id="0" name=""/>
        <dsp:cNvSpPr/>
      </dsp:nvSpPr>
      <dsp:spPr>
        <a:xfrm>
          <a:off x="1633" y="1527175"/>
          <a:ext cx="2524124" cy="10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SVM</a:t>
          </a:r>
        </a:p>
      </dsp:txBody>
      <dsp:txXfrm>
        <a:off x="506458" y="1527175"/>
        <a:ext cx="1514475" cy="1009649"/>
      </dsp:txXfrm>
    </dsp:sp>
    <dsp:sp modelId="{CE284B85-FA82-2043-8507-8765182220AD}">
      <dsp:nvSpPr>
        <dsp:cNvPr id="0" name=""/>
        <dsp:cNvSpPr/>
      </dsp:nvSpPr>
      <dsp:spPr>
        <a:xfrm>
          <a:off x="2197622" y="1612995"/>
          <a:ext cx="2095023" cy="8380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Accuracy: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91.14%</a:t>
          </a:r>
        </a:p>
      </dsp:txBody>
      <dsp:txXfrm>
        <a:off x="2616627" y="1612995"/>
        <a:ext cx="1257014" cy="838009"/>
      </dsp:txXfrm>
    </dsp:sp>
    <dsp:sp modelId="{2FB4FBF1-802B-4A40-A366-0F09D3B7E440}">
      <dsp:nvSpPr>
        <dsp:cNvPr id="0" name=""/>
        <dsp:cNvSpPr/>
      </dsp:nvSpPr>
      <dsp:spPr>
        <a:xfrm>
          <a:off x="3999342" y="1612995"/>
          <a:ext cx="2095023" cy="8380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Accuracy: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92.12%</a:t>
          </a:r>
        </a:p>
      </dsp:txBody>
      <dsp:txXfrm>
        <a:off x="4418347" y="1612995"/>
        <a:ext cx="1257014" cy="838009"/>
      </dsp:txXfrm>
    </dsp:sp>
    <dsp:sp modelId="{C78613E0-724E-7548-B986-235F9FFF40AC}">
      <dsp:nvSpPr>
        <dsp:cNvPr id="0" name=""/>
        <dsp:cNvSpPr/>
      </dsp:nvSpPr>
      <dsp:spPr>
        <a:xfrm>
          <a:off x="1633" y="2678175"/>
          <a:ext cx="2524124" cy="1009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KNN</a:t>
          </a:r>
        </a:p>
      </dsp:txBody>
      <dsp:txXfrm>
        <a:off x="506458" y="2678175"/>
        <a:ext cx="1514475" cy="1009649"/>
      </dsp:txXfrm>
    </dsp:sp>
    <dsp:sp modelId="{436E35D9-EEE4-1D4B-98B6-9021122AC19E}">
      <dsp:nvSpPr>
        <dsp:cNvPr id="0" name=""/>
        <dsp:cNvSpPr/>
      </dsp:nvSpPr>
      <dsp:spPr>
        <a:xfrm>
          <a:off x="2197622" y="2763996"/>
          <a:ext cx="2095023" cy="8380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Accuracy: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91.55%</a:t>
          </a:r>
        </a:p>
      </dsp:txBody>
      <dsp:txXfrm>
        <a:off x="2616627" y="2763996"/>
        <a:ext cx="1257014" cy="838009"/>
      </dsp:txXfrm>
    </dsp:sp>
    <dsp:sp modelId="{CD36562D-70D2-2D46-8AFD-51FBA3E3F76C}">
      <dsp:nvSpPr>
        <dsp:cNvPr id="0" name=""/>
        <dsp:cNvSpPr/>
      </dsp:nvSpPr>
      <dsp:spPr>
        <a:xfrm>
          <a:off x="3999342" y="2763996"/>
          <a:ext cx="2095023" cy="83800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Accuracy: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91.54%</a:t>
          </a:r>
        </a:p>
      </dsp:txBody>
      <dsp:txXfrm>
        <a:off x="4418347" y="2763996"/>
        <a:ext cx="1257014" cy="8380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78FF9-E761-1A4E-9137-BEE495DF5BAA}">
      <dsp:nvSpPr>
        <dsp:cNvPr id="0" name=""/>
        <dsp:cNvSpPr/>
      </dsp:nvSpPr>
      <dsp:spPr>
        <a:xfrm>
          <a:off x="1554" y="415057"/>
          <a:ext cx="2402034" cy="960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Gaussian Naïve Bayes</a:t>
          </a:r>
        </a:p>
      </dsp:txBody>
      <dsp:txXfrm>
        <a:off x="481961" y="415057"/>
        <a:ext cx="1441221" cy="960813"/>
      </dsp:txXfrm>
    </dsp:sp>
    <dsp:sp modelId="{477294B1-05E3-C34A-ACA5-31FAD0E6E676}">
      <dsp:nvSpPr>
        <dsp:cNvPr id="0" name=""/>
        <dsp:cNvSpPr/>
      </dsp:nvSpPr>
      <dsp:spPr>
        <a:xfrm>
          <a:off x="2091324" y="496726"/>
          <a:ext cx="1993688" cy="79747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Precision: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0.72</a:t>
          </a:r>
        </a:p>
      </dsp:txBody>
      <dsp:txXfrm>
        <a:off x="2490062" y="496726"/>
        <a:ext cx="1196213" cy="797475"/>
      </dsp:txXfrm>
    </dsp:sp>
    <dsp:sp modelId="{F676882B-0041-8E41-96E5-DADA57FF653D}">
      <dsp:nvSpPr>
        <dsp:cNvPr id="0" name=""/>
        <dsp:cNvSpPr/>
      </dsp:nvSpPr>
      <dsp:spPr>
        <a:xfrm>
          <a:off x="3805896" y="496726"/>
          <a:ext cx="1993688" cy="79747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Precision: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0.70</a:t>
          </a:r>
        </a:p>
      </dsp:txBody>
      <dsp:txXfrm>
        <a:off x="4204634" y="496726"/>
        <a:ext cx="1196213" cy="797475"/>
      </dsp:txXfrm>
    </dsp:sp>
    <dsp:sp modelId="{BEEB20D0-F655-B640-B650-FD27F64439CF}">
      <dsp:nvSpPr>
        <dsp:cNvPr id="0" name=""/>
        <dsp:cNvSpPr/>
      </dsp:nvSpPr>
      <dsp:spPr>
        <a:xfrm>
          <a:off x="1554" y="1510384"/>
          <a:ext cx="2402034" cy="960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SVM</a:t>
          </a:r>
        </a:p>
      </dsp:txBody>
      <dsp:txXfrm>
        <a:off x="481961" y="1510384"/>
        <a:ext cx="1441221" cy="960813"/>
      </dsp:txXfrm>
    </dsp:sp>
    <dsp:sp modelId="{CE284B85-FA82-2043-8507-8765182220AD}">
      <dsp:nvSpPr>
        <dsp:cNvPr id="0" name=""/>
        <dsp:cNvSpPr/>
      </dsp:nvSpPr>
      <dsp:spPr>
        <a:xfrm>
          <a:off x="2091324" y="1592053"/>
          <a:ext cx="1993688" cy="79747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Precision: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1.0</a:t>
          </a:r>
        </a:p>
      </dsp:txBody>
      <dsp:txXfrm>
        <a:off x="2490062" y="1592053"/>
        <a:ext cx="1196213" cy="797475"/>
      </dsp:txXfrm>
    </dsp:sp>
    <dsp:sp modelId="{2FB4FBF1-802B-4A40-A366-0F09D3B7E440}">
      <dsp:nvSpPr>
        <dsp:cNvPr id="0" name=""/>
        <dsp:cNvSpPr/>
      </dsp:nvSpPr>
      <dsp:spPr>
        <a:xfrm>
          <a:off x="3805896" y="1592053"/>
          <a:ext cx="1993688" cy="79747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Precision: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1.0</a:t>
          </a:r>
        </a:p>
      </dsp:txBody>
      <dsp:txXfrm>
        <a:off x="4204634" y="1592053"/>
        <a:ext cx="1196213" cy="797475"/>
      </dsp:txXfrm>
    </dsp:sp>
    <dsp:sp modelId="{C78613E0-724E-7548-B986-235F9FFF40AC}">
      <dsp:nvSpPr>
        <dsp:cNvPr id="0" name=""/>
        <dsp:cNvSpPr/>
      </dsp:nvSpPr>
      <dsp:spPr>
        <a:xfrm>
          <a:off x="1554" y="2605712"/>
          <a:ext cx="2402034" cy="960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KNN</a:t>
          </a:r>
        </a:p>
      </dsp:txBody>
      <dsp:txXfrm>
        <a:off x="481961" y="2605712"/>
        <a:ext cx="1441221" cy="960813"/>
      </dsp:txXfrm>
    </dsp:sp>
    <dsp:sp modelId="{436E35D9-EEE4-1D4B-98B6-9021122AC19E}">
      <dsp:nvSpPr>
        <dsp:cNvPr id="0" name=""/>
        <dsp:cNvSpPr/>
      </dsp:nvSpPr>
      <dsp:spPr>
        <a:xfrm>
          <a:off x="2091324" y="2687381"/>
          <a:ext cx="1993688" cy="79747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Precision: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0.99</a:t>
          </a:r>
        </a:p>
      </dsp:txBody>
      <dsp:txXfrm>
        <a:off x="2490062" y="2687381"/>
        <a:ext cx="1196213" cy="797475"/>
      </dsp:txXfrm>
    </dsp:sp>
    <dsp:sp modelId="{CD36562D-70D2-2D46-8AFD-51FBA3E3F76C}">
      <dsp:nvSpPr>
        <dsp:cNvPr id="0" name=""/>
        <dsp:cNvSpPr/>
      </dsp:nvSpPr>
      <dsp:spPr>
        <a:xfrm>
          <a:off x="3805896" y="2687381"/>
          <a:ext cx="1993688" cy="79747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Precision: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0.99</a:t>
          </a:r>
        </a:p>
      </dsp:txBody>
      <dsp:txXfrm>
        <a:off x="4204634" y="2687381"/>
        <a:ext cx="1196213" cy="797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78FF9-E761-1A4E-9137-BEE495DF5BAA}">
      <dsp:nvSpPr>
        <dsp:cNvPr id="0" name=""/>
        <dsp:cNvSpPr/>
      </dsp:nvSpPr>
      <dsp:spPr>
        <a:xfrm>
          <a:off x="1578" y="450394"/>
          <a:ext cx="2439072" cy="9756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Gaussian Naïve Bayes</a:t>
          </a:r>
        </a:p>
      </dsp:txBody>
      <dsp:txXfrm>
        <a:off x="489393" y="450394"/>
        <a:ext cx="1463443" cy="975629"/>
      </dsp:txXfrm>
    </dsp:sp>
    <dsp:sp modelId="{477294B1-05E3-C34A-ACA5-31FAD0E6E676}">
      <dsp:nvSpPr>
        <dsp:cNvPr id="0" name=""/>
        <dsp:cNvSpPr/>
      </dsp:nvSpPr>
      <dsp:spPr>
        <a:xfrm>
          <a:off x="2123571" y="533322"/>
          <a:ext cx="2024430" cy="80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 Recall: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0.93</a:t>
          </a:r>
        </a:p>
      </dsp:txBody>
      <dsp:txXfrm>
        <a:off x="2528457" y="533322"/>
        <a:ext cx="1214658" cy="809772"/>
      </dsp:txXfrm>
    </dsp:sp>
    <dsp:sp modelId="{F676882B-0041-8E41-96E5-DADA57FF653D}">
      <dsp:nvSpPr>
        <dsp:cNvPr id="0" name=""/>
        <dsp:cNvSpPr/>
      </dsp:nvSpPr>
      <dsp:spPr>
        <a:xfrm>
          <a:off x="3864582" y="533322"/>
          <a:ext cx="2024430" cy="80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 Recall: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0.94</a:t>
          </a:r>
        </a:p>
      </dsp:txBody>
      <dsp:txXfrm>
        <a:off x="4269468" y="533322"/>
        <a:ext cx="1214658" cy="809772"/>
      </dsp:txXfrm>
    </dsp:sp>
    <dsp:sp modelId="{BEEB20D0-F655-B640-B650-FD27F64439CF}">
      <dsp:nvSpPr>
        <dsp:cNvPr id="0" name=""/>
        <dsp:cNvSpPr/>
      </dsp:nvSpPr>
      <dsp:spPr>
        <a:xfrm>
          <a:off x="1578" y="1562611"/>
          <a:ext cx="2439072" cy="9756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SVM</a:t>
          </a:r>
        </a:p>
      </dsp:txBody>
      <dsp:txXfrm>
        <a:off x="489393" y="1562611"/>
        <a:ext cx="1463443" cy="975629"/>
      </dsp:txXfrm>
    </dsp:sp>
    <dsp:sp modelId="{CE284B85-FA82-2043-8507-8765182220AD}">
      <dsp:nvSpPr>
        <dsp:cNvPr id="0" name=""/>
        <dsp:cNvSpPr/>
      </dsp:nvSpPr>
      <dsp:spPr>
        <a:xfrm>
          <a:off x="2123571" y="1645539"/>
          <a:ext cx="2024430" cy="80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 Recall: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1.0</a:t>
          </a:r>
        </a:p>
      </dsp:txBody>
      <dsp:txXfrm>
        <a:off x="2528457" y="1645539"/>
        <a:ext cx="1214658" cy="809772"/>
      </dsp:txXfrm>
    </dsp:sp>
    <dsp:sp modelId="{2FB4FBF1-802B-4A40-A366-0F09D3B7E440}">
      <dsp:nvSpPr>
        <dsp:cNvPr id="0" name=""/>
        <dsp:cNvSpPr/>
      </dsp:nvSpPr>
      <dsp:spPr>
        <a:xfrm>
          <a:off x="3864582" y="1645539"/>
          <a:ext cx="2024430" cy="80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Recall: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0.91</a:t>
          </a:r>
        </a:p>
      </dsp:txBody>
      <dsp:txXfrm>
        <a:off x="4269468" y="1645539"/>
        <a:ext cx="1214658" cy="809772"/>
      </dsp:txXfrm>
    </dsp:sp>
    <dsp:sp modelId="{C78613E0-724E-7548-B986-235F9FFF40AC}">
      <dsp:nvSpPr>
        <dsp:cNvPr id="0" name=""/>
        <dsp:cNvSpPr/>
      </dsp:nvSpPr>
      <dsp:spPr>
        <a:xfrm>
          <a:off x="1578" y="2674828"/>
          <a:ext cx="2439072" cy="9756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KNN</a:t>
          </a:r>
        </a:p>
      </dsp:txBody>
      <dsp:txXfrm>
        <a:off x="489393" y="2674828"/>
        <a:ext cx="1463443" cy="975629"/>
      </dsp:txXfrm>
    </dsp:sp>
    <dsp:sp modelId="{436E35D9-EEE4-1D4B-98B6-9021122AC19E}">
      <dsp:nvSpPr>
        <dsp:cNvPr id="0" name=""/>
        <dsp:cNvSpPr/>
      </dsp:nvSpPr>
      <dsp:spPr>
        <a:xfrm>
          <a:off x="2123571" y="2757757"/>
          <a:ext cx="2024430" cy="80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 Recall: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0.99</a:t>
          </a:r>
        </a:p>
      </dsp:txBody>
      <dsp:txXfrm>
        <a:off x="2528457" y="2757757"/>
        <a:ext cx="1214658" cy="809772"/>
      </dsp:txXfrm>
    </dsp:sp>
    <dsp:sp modelId="{CD36562D-70D2-2D46-8AFD-51FBA3E3F76C}">
      <dsp:nvSpPr>
        <dsp:cNvPr id="0" name=""/>
        <dsp:cNvSpPr/>
      </dsp:nvSpPr>
      <dsp:spPr>
        <a:xfrm>
          <a:off x="3864582" y="2757757"/>
          <a:ext cx="2024430" cy="80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Recall: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0.99</a:t>
          </a:r>
        </a:p>
      </dsp:txBody>
      <dsp:txXfrm>
        <a:off x="4269468" y="2757757"/>
        <a:ext cx="1214658" cy="809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78FF9-E761-1A4E-9137-BEE495DF5BAA}">
      <dsp:nvSpPr>
        <dsp:cNvPr id="0" name=""/>
        <dsp:cNvSpPr/>
      </dsp:nvSpPr>
      <dsp:spPr>
        <a:xfrm>
          <a:off x="1102660" y="2038"/>
          <a:ext cx="2501716" cy="9492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Gaussian Naïve Bayes</a:t>
          </a:r>
        </a:p>
      </dsp:txBody>
      <dsp:txXfrm>
        <a:off x="1577278" y="2038"/>
        <a:ext cx="1552481" cy="949235"/>
      </dsp:txXfrm>
    </dsp:sp>
    <dsp:sp modelId="{477294B1-05E3-C34A-ACA5-31FAD0E6E676}">
      <dsp:nvSpPr>
        <dsp:cNvPr id="0" name=""/>
        <dsp:cNvSpPr/>
      </dsp:nvSpPr>
      <dsp:spPr>
        <a:xfrm>
          <a:off x="3295974" y="82849"/>
          <a:ext cx="1969033" cy="787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RMSE: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0.55</a:t>
          </a:r>
        </a:p>
      </dsp:txBody>
      <dsp:txXfrm>
        <a:off x="3689781" y="82849"/>
        <a:ext cx="1181420" cy="787613"/>
      </dsp:txXfrm>
    </dsp:sp>
    <dsp:sp modelId="{BEEB20D0-F655-B640-B650-FD27F64439CF}">
      <dsp:nvSpPr>
        <dsp:cNvPr id="0" name=""/>
        <dsp:cNvSpPr/>
      </dsp:nvSpPr>
      <dsp:spPr>
        <a:xfrm>
          <a:off x="1102660" y="1084124"/>
          <a:ext cx="2372329" cy="948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SVM</a:t>
          </a:r>
        </a:p>
      </dsp:txBody>
      <dsp:txXfrm>
        <a:off x="1577126" y="1084124"/>
        <a:ext cx="1423398" cy="948931"/>
      </dsp:txXfrm>
    </dsp:sp>
    <dsp:sp modelId="{CE284B85-FA82-2043-8507-8765182220AD}">
      <dsp:nvSpPr>
        <dsp:cNvPr id="0" name=""/>
        <dsp:cNvSpPr/>
      </dsp:nvSpPr>
      <dsp:spPr>
        <a:xfrm>
          <a:off x="3166587" y="1164784"/>
          <a:ext cx="1969033" cy="787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RMSE: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0.28</a:t>
          </a:r>
        </a:p>
      </dsp:txBody>
      <dsp:txXfrm>
        <a:off x="3560394" y="1164784"/>
        <a:ext cx="1181420" cy="787613"/>
      </dsp:txXfrm>
    </dsp:sp>
    <dsp:sp modelId="{C78613E0-724E-7548-B986-235F9FFF40AC}">
      <dsp:nvSpPr>
        <dsp:cNvPr id="0" name=""/>
        <dsp:cNvSpPr/>
      </dsp:nvSpPr>
      <dsp:spPr>
        <a:xfrm>
          <a:off x="1102660" y="2165907"/>
          <a:ext cx="2372329" cy="948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KNN</a:t>
          </a:r>
        </a:p>
      </dsp:txBody>
      <dsp:txXfrm>
        <a:off x="1577126" y="2165907"/>
        <a:ext cx="1423398" cy="948931"/>
      </dsp:txXfrm>
    </dsp:sp>
    <dsp:sp modelId="{436E35D9-EEE4-1D4B-98B6-9021122AC19E}">
      <dsp:nvSpPr>
        <dsp:cNvPr id="0" name=""/>
        <dsp:cNvSpPr/>
      </dsp:nvSpPr>
      <dsp:spPr>
        <a:xfrm>
          <a:off x="3166587" y="2246566"/>
          <a:ext cx="1969033" cy="7876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RMSE: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0.29</a:t>
          </a:r>
        </a:p>
      </dsp:txBody>
      <dsp:txXfrm>
        <a:off x="3560394" y="2246566"/>
        <a:ext cx="1181420" cy="787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20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07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0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67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02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Default Prediction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EAF-6D87-2F00-1858-06D2247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Scalar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7176B9-1263-6427-26CA-10373C5D8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70955"/>
              </p:ext>
            </p:extLst>
          </p:nvPr>
        </p:nvGraphicFramePr>
        <p:xfrm>
          <a:off x="311700" y="1169361"/>
          <a:ext cx="4449143" cy="3564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B5708A05-55D5-AF64-AC45-1A4D5526D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952" y="270013"/>
            <a:ext cx="2921000" cy="476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107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Parsing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5838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from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294967295"/>
          </p:nvPr>
        </p:nvSpPr>
        <p:spPr>
          <a:xfrm>
            <a:off x="6886575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informed  Decision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91E11D-95F6-4F40-A4F8-A0E98588B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88958"/>
              </p:ext>
            </p:extLst>
          </p:nvPr>
        </p:nvGraphicFramePr>
        <p:xfrm>
          <a:off x="468933" y="1127130"/>
          <a:ext cx="8206134" cy="3858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455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Performance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Parsing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5838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from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294967295"/>
          </p:nvPr>
        </p:nvSpPr>
        <p:spPr>
          <a:xfrm>
            <a:off x="6886575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informed  Decision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FA1D34-BF98-104F-A644-38F2B5AD8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356964"/>
              </p:ext>
            </p:extLst>
          </p:nvPr>
        </p:nvGraphicFramePr>
        <p:xfrm>
          <a:off x="1524000" y="101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Precision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Parsing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5838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from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294967295"/>
          </p:nvPr>
        </p:nvSpPr>
        <p:spPr>
          <a:xfrm>
            <a:off x="6886575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informed  Decision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FEA533C-FB9C-10ED-2732-FB4D0951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940364"/>
              </p:ext>
            </p:extLst>
          </p:nvPr>
        </p:nvGraphicFramePr>
        <p:xfrm>
          <a:off x="241852" y="1017800"/>
          <a:ext cx="5801139" cy="398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84F93D1-607E-2058-B619-AAC8A2672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848" y="2441840"/>
            <a:ext cx="2781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Recall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Parsing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5838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from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294967295"/>
          </p:nvPr>
        </p:nvSpPr>
        <p:spPr>
          <a:xfrm>
            <a:off x="6886575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informed  Decision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02E016-A19A-9182-9E55-FA15B960E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987549"/>
              </p:ext>
            </p:extLst>
          </p:nvPr>
        </p:nvGraphicFramePr>
        <p:xfrm>
          <a:off x="241852" y="918409"/>
          <a:ext cx="5890591" cy="410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03163C6-C97F-8016-11ED-1A6354263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2017" y="2571750"/>
            <a:ext cx="2850579" cy="8121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0950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RMSE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Parsing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0" y="1450975"/>
            <a:ext cx="2255838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from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294967295"/>
          </p:nvPr>
        </p:nvSpPr>
        <p:spPr>
          <a:xfrm>
            <a:off x="6886575" y="1450975"/>
            <a:ext cx="225742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informed  Decision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7134BC-F9C3-723C-2D4B-918AECFB8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081666"/>
              </p:ext>
            </p:extLst>
          </p:nvPr>
        </p:nvGraphicFramePr>
        <p:xfrm>
          <a:off x="-175591" y="1450975"/>
          <a:ext cx="6367669" cy="311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8DE9A6CF-A9B0-DB00-E539-64113FFD5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977" y="2222013"/>
            <a:ext cx="3429640" cy="1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6A4-D696-D3EF-5B3B-A2295217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3F7DA-6451-225C-87CA-140D86061BD4}"/>
              </a:ext>
            </a:extLst>
          </p:cNvPr>
          <p:cNvSpPr txBox="1"/>
          <p:nvPr/>
        </p:nvSpPr>
        <p:spPr>
          <a:xfrm>
            <a:off x="311700" y="1262269"/>
            <a:ext cx="86732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Amongst the three models Naïve Bayes gives a prediction with lower accuracy percent for test and train    while Support Vector Machine and K-Nearest Neighbor are comparable.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 The accuracy for training dataset using SVM was 91.14% while for KNN was 91.55%. Hence, KNN proved to provide slight better accuracy than SVM.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 On the contrary, accuracy for testing dataset using SVM was 92.12% while for KNN was 91.54% .Hence, SVM proved to provide slight better accuracy than KNN.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 While determining the Precision and Recall, SVM had a better score than KNN and the root mean square error of SVM was also better than KNN.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 Hence, even though SVM and KNN are closely comparable, we consider SVM as a better algorithm for the project and dataset considering all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3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3AC26-9097-EC46-4E23-20A24F15B268}"/>
              </a:ext>
            </a:extLst>
          </p:cNvPr>
          <p:cNvSpPr txBox="1"/>
          <p:nvPr/>
        </p:nvSpPr>
        <p:spPr>
          <a:xfrm>
            <a:off x="364571" y="1192696"/>
            <a:ext cx="841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of the application industry of Data Science is in Financial Sector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anking has improved its analysis for determining the likelihood of risk using factors including client profiling, historical purchases, and transactional activity.</a:t>
            </a:r>
            <a:r>
              <a:rPr lang="en-US" sz="1800" dirty="0">
                <a:effectLst/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Every day, several loan applications are sent to banks. The primary asset used by banks to increase their profitability is a loan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We would be using the client’s demographic ( do they own a car? , do they own a house?, what’s the family status, how many kids they have?) to determine, if a loan is granted then they would be a repayer or a defaulter.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33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734C4-69F4-77E5-5C41-2520365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4" y="250974"/>
            <a:ext cx="8520600" cy="6078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87A841-C165-89D3-CC51-112308C40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979391"/>
              </p:ext>
            </p:extLst>
          </p:nvPr>
        </p:nvGraphicFramePr>
        <p:xfrm>
          <a:off x="1524000" y="101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EAF-6D87-2F00-1858-06D2247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- Example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329D95-452F-FD96-4573-EF565CC8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0" y="1138676"/>
            <a:ext cx="3768311" cy="191102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E94E3C-D433-E53C-F47C-C394F6A9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31" y="1037449"/>
            <a:ext cx="4089859" cy="2031905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D5ECC275-B46F-C5B4-7DF2-D318C43049F3}"/>
              </a:ext>
            </a:extLst>
          </p:cNvPr>
          <p:cNvSpPr/>
          <p:nvPr/>
        </p:nvSpPr>
        <p:spPr>
          <a:xfrm>
            <a:off x="3866320" y="1972918"/>
            <a:ext cx="1089809" cy="121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B03CF9A-03E8-04D6-ACAD-CBE822A51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0" y="3170581"/>
            <a:ext cx="3829890" cy="1902748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FAEED09E-585C-88C2-764D-36182CEE3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130" y="3123939"/>
            <a:ext cx="4065013" cy="2019561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0677CEA2-2F7A-0108-EE1F-385ADA993D3D}"/>
              </a:ext>
            </a:extLst>
          </p:cNvPr>
          <p:cNvSpPr/>
          <p:nvPr/>
        </p:nvSpPr>
        <p:spPr>
          <a:xfrm>
            <a:off x="3897111" y="4045415"/>
            <a:ext cx="1089809" cy="121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EAF-6D87-2F00-1858-06D2247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- Example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5ECC275-B46F-C5B4-7DF2-D318C43049F3}"/>
              </a:ext>
            </a:extLst>
          </p:cNvPr>
          <p:cNvSpPr/>
          <p:nvPr/>
        </p:nvSpPr>
        <p:spPr>
          <a:xfrm>
            <a:off x="4046605" y="2839104"/>
            <a:ext cx="1089809" cy="121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382858-C937-809B-2893-78EADC33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" y="1663633"/>
            <a:ext cx="3940598" cy="277915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FC582BE-D7C2-0DC8-5916-597DDC7E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31" y="1691447"/>
            <a:ext cx="3940599" cy="27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EAF-6D87-2F00-1858-06D2247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Values - Example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ABC02D-9C2F-A7DF-E813-8B536A5F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" y="1515716"/>
            <a:ext cx="4765612" cy="148093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C406DF1-409C-6EDC-A3A8-85E80E5A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2" y="3347499"/>
            <a:ext cx="5555974" cy="1726539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F906C18E-BD4B-E677-1A41-CBFB0A3FC1EB}"/>
              </a:ext>
            </a:extLst>
          </p:cNvPr>
          <p:cNvSpPr/>
          <p:nvPr/>
        </p:nvSpPr>
        <p:spPr>
          <a:xfrm rot="5400000">
            <a:off x="1861100" y="3282401"/>
            <a:ext cx="964099" cy="6013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EAF-6D87-2F00-1858-06D2247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Values - Example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F906C18E-BD4B-E677-1A41-CBFB0A3FC1EB}"/>
              </a:ext>
            </a:extLst>
          </p:cNvPr>
          <p:cNvSpPr/>
          <p:nvPr/>
        </p:nvSpPr>
        <p:spPr>
          <a:xfrm rot="5400000">
            <a:off x="1403900" y="3428942"/>
            <a:ext cx="964099" cy="6013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46B48D4-B3AA-F0CF-5B0B-60104E86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619"/>
            <a:ext cx="7106478" cy="2208363"/>
          </a:xfrm>
          <a:prstGeom prst="rect">
            <a:avLst/>
          </a:prstGeom>
        </p:spPr>
      </p:pic>
      <p:pic>
        <p:nvPicPr>
          <p:cNvPr id="7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788EC74-080D-3B07-7EA2-DF4E9A88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34" y="3173982"/>
            <a:ext cx="6163369" cy="19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EAF-6D87-2F00-1858-06D2247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7176B9-1263-6427-26CA-10373C5D8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778046"/>
              </p:ext>
            </p:extLst>
          </p:nvPr>
        </p:nvGraphicFramePr>
        <p:xfrm>
          <a:off x="1212574" y="1199179"/>
          <a:ext cx="6092688" cy="36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04383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708</Words>
  <Application>Microsoft Macintosh PowerPoint</Application>
  <PresentationFormat>On-screen Show (16:9)</PresentationFormat>
  <Paragraphs>133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-apple-system</vt:lpstr>
      <vt:lpstr>Roboto</vt:lpstr>
      <vt:lpstr>Geometric</vt:lpstr>
      <vt:lpstr>Loan Default Prediction </vt:lpstr>
      <vt:lpstr>Introduction</vt:lpstr>
      <vt:lpstr>Data Cleaning</vt:lpstr>
      <vt:lpstr>Data Cleaning</vt:lpstr>
      <vt:lpstr>Outliers - Example</vt:lpstr>
      <vt:lpstr>Skew - Example</vt:lpstr>
      <vt:lpstr>Unknown Values - Example</vt:lpstr>
      <vt:lpstr>Unknown Values - Example</vt:lpstr>
      <vt:lpstr>Data Manipulation</vt:lpstr>
      <vt:lpstr>Standard Scalar</vt:lpstr>
      <vt:lpstr>Implementation</vt:lpstr>
      <vt:lpstr>Models</vt:lpstr>
      <vt:lpstr>Models Performance</vt:lpstr>
      <vt:lpstr>Models Precision</vt:lpstr>
      <vt:lpstr>Models Recall</vt:lpstr>
      <vt:lpstr>Models RMSE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</dc:title>
  <cp:lastModifiedBy>Shivani Datar</cp:lastModifiedBy>
  <cp:revision>3</cp:revision>
  <dcterms:modified xsi:type="dcterms:W3CDTF">2023-09-13T01:03:23Z</dcterms:modified>
</cp:coreProperties>
</file>