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57" r:id="rId3"/>
    <p:sldId id="267" r:id="rId4"/>
    <p:sldId id="258" r:id="rId5"/>
    <p:sldId id="259" r:id="rId6"/>
    <p:sldId id="261" r:id="rId7"/>
    <p:sldId id="268" r:id="rId8"/>
    <p:sldId id="256" r:id="rId9"/>
    <p:sldId id="260" r:id="rId10"/>
    <p:sldId id="269"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E4A8-76A1-4ADA-A535-0F91F6DE829F}"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A7890-4E16-4156-BAB2-6F2E5FEA6A8A}" type="slidenum">
              <a:rPr lang="en-IN" smtClean="0"/>
              <a:t>‹#›</a:t>
            </a:fld>
            <a:endParaRPr lang="en-IN"/>
          </a:p>
        </p:txBody>
      </p:sp>
    </p:spTree>
    <p:extLst>
      <p:ext uri="{BB962C8B-B14F-4D97-AF65-F5344CB8AC3E}">
        <p14:creationId xmlns:p14="http://schemas.microsoft.com/office/powerpoint/2010/main" val="142660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a:extLst>
              <a:ext uri="{FF2B5EF4-FFF2-40B4-BE49-F238E27FC236}">
                <a16:creationId xmlns:a16="http://schemas.microsoft.com/office/drawing/2014/main" id="{EF14255D-39D2-4C26-8979-73255B5818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a:extLst>
              <a:ext uri="{FF2B5EF4-FFF2-40B4-BE49-F238E27FC236}">
                <a16:creationId xmlns:a16="http://schemas.microsoft.com/office/drawing/2014/main" id="{4B0B1DDA-1280-4AD7-AB4D-9A18837F465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Notes Placeholder">
            <a:extLst>
              <a:ext uri="{FF2B5EF4-FFF2-40B4-BE49-F238E27FC236}">
                <a16:creationId xmlns:a16="http://schemas.microsoft.com/office/drawing/2014/main" id="{3B8D8923-8ED9-426F-9CA2-702328D096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EAB9774D-8568-4E28-8466-C59214038EE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otes Placeholder">
            <a:extLst>
              <a:ext uri="{FF2B5EF4-FFF2-40B4-BE49-F238E27FC236}">
                <a16:creationId xmlns:a16="http://schemas.microsoft.com/office/drawing/2014/main" id="{EFBAAAB3-20C1-4FFE-ACE8-DCD7F89BD3D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otes Placeholder">
            <a:extLst>
              <a:ext uri="{FF2B5EF4-FFF2-40B4-BE49-F238E27FC236}">
                <a16:creationId xmlns:a16="http://schemas.microsoft.com/office/drawing/2014/main" id="{98FE7369-BA25-4B72-9FFB-44DF5F25B52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a:extLst>
              <a:ext uri="{FF2B5EF4-FFF2-40B4-BE49-F238E27FC236}">
                <a16:creationId xmlns:a16="http://schemas.microsoft.com/office/drawing/2014/main" id="{B7848F5C-2153-4C49-BF57-BAE67CB4C62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a:extLst>
              <a:ext uri="{FF2B5EF4-FFF2-40B4-BE49-F238E27FC236}">
                <a16:creationId xmlns:a16="http://schemas.microsoft.com/office/drawing/2014/main" id="{A760D704-0A69-41C4-AA09-F2B749A77C5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a:extLst>
              <a:ext uri="{FF2B5EF4-FFF2-40B4-BE49-F238E27FC236}">
                <a16:creationId xmlns:a16="http://schemas.microsoft.com/office/drawing/2014/main" id="{D81303AD-DC33-4FDE-BB2D-7966AD30882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a:extLst>
              <a:ext uri="{FF2B5EF4-FFF2-40B4-BE49-F238E27FC236}">
                <a16:creationId xmlns:a16="http://schemas.microsoft.com/office/drawing/2014/main" id="{4E573BED-1CAC-414C-BBCD-EE156C7CC9D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7EBC-840D-4579-B2CA-BCBF51DFB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CC9720-B23F-478A-9C83-F5E0FF110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06E987-1619-4506-8185-69059AAF7979}"/>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BE1AE02D-A5A2-45EC-A768-0EE6ECE49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9F614-D9EB-48AE-9A72-E79D8CAD4016}"/>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03516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02EC-DF16-4613-A8B0-4C6E76866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E50A0F-10FE-403E-A1E3-DE24F7FC0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6BC2F-0BFD-46BD-81FB-BF4DB3F565D6}"/>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9392A164-424C-4779-B0D4-636BF49E5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3814E-9323-4842-89C5-7B3E1508140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67094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597CD-F753-4FC9-8D52-909D1BA2C2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D93D4-D594-4B80-826B-3CFB01119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B16D2-EF52-4E8F-8855-124B27ED0B8F}"/>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9A87FC27-AB4E-46A2-8F3C-4FCD4459E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836D5-E2B1-40F0-91D1-3FBBF52A9A7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9297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828801" y="3840480"/>
            <a:ext cx="85343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FDDB2F4E-FD61-4DF3-BEE2-E94DEFCF2A0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A31029DB-CE1F-4109-AD98-C5FC27BC5941}"/>
              </a:ext>
            </a:extLst>
          </p:cNvPr>
          <p:cNvSpPr>
            <a:spLocks noGrp="1"/>
          </p:cNvSpPr>
          <p:nvPr>
            <p:ph type="dt" sz="half" idx="11"/>
          </p:nvPr>
        </p:nvSpPr>
        <p:spPr/>
        <p:txBody>
          <a:bodyPr/>
          <a:lstStyle>
            <a:lvl1pPr>
              <a:defRPr/>
            </a:lvl1pPr>
          </a:lstStyle>
          <a:p>
            <a:pPr>
              <a:defRPr/>
            </a:pPr>
            <a:fld id="{01F74C0C-4046-4035-AE3A-13E9760F2696}" type="datetimeFigureOut">
              <a:rPr lang="en-US"/>
              <a:pPr>
                <a:defRPr/>
              </a:pPr>
              <a:t>1/31/2022</a:t>
            </a:fld>
            <a:endParaRPr lang="en-US"/>
          </a:p>
        </p:txBody>
      </p:sp>
      <p:sp>
        <p:nvSpPr>
          <p:cNvPr id="6" name="Holder 6">
            <a:extLst>
              <a:ext uri="{FF2B5EF4-FFF2-40B4-BE49-F238E27FC236}">
                <a16:creationId xmlns:a16="http://schemas.microsoft.com/office/drawing/2014/main" id="{69AB5063-D4CE-4BA2-A932-F0B8E25C5CE8}"/>
              </a:ext>
            </a:extLst>
          </p:cNvPr>
          <p:cNvSpPr>
            <a:spLocks noGrp="1"/>
          </p:cNvSpPr>
          <p:nvPr>
            <p:ph type="sldNum" sz="quarter" idx="12"/>
          </p:nvPr>
        </p:nvSpPr>
        <p:spPr/>
        <p:txBody>
          <a:bodyPr/>
          <a:lstStyle>
            <a:lvl1pPr>
              <a:defRPr/>
            </a:lvl1pPr>
          </a:lstStyle>
          <a:p>
            <a:fld id="{CB927C97-6D0F-4A8E-B742-BB7F250D7C74}" type="slidenum">
              <a:rPr lang="en-US" altLang="en-US"/>
              <a:pPr/>
              <a:t>‹#›</a:t>
            </a:fld>
            <a:endParaRPr lang="en-US" altLang="en-US"/>
          </a:p>
        </p:txBody>
      </p:sp>
    </p:spTree>
    <p:extLst>
      <p:ext uri="{BB962C8B-B14F-4D97-AF65-F5344CB8AC3E}">
        <p14:creationId xmlns:p14="http://schemas.microsoft.com/office/powerpoint/2010/main" val="4434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6F3B-8118-4483-A4A2-BDA4C7F52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B9CD79-8998-4433-8D71-CFDFBD18E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8AD669-5C05-4066-95A6-B7C448F13B99}"/>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D06853C2-BA0E-4369-8448-7B75371DC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5BF4A-9CF6-44BF-840F-649E1BFF5A89}"/>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97435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CB2F-24DE-4AC6-B7B1-5BFB9643E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751903-1BFC-4471-A6B6-01F4BCD53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10452-76CB-46EC-AE2A-7B730448E497}"/>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9F5754BB-7D86-4764-9F30-535D65031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2924D-F45F-4037-966F-F5A80C87A72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695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B94-4F04-4868-8B40-8BABFB5A24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B55A3-BB02-42D4-AACE-E71752C67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248B9F-095D-4A7D-8687-42E3C07E9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C40E94-24A7-43AD-8310-22818F7781CD}"/>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6" name="Footer Placeholder 5">
            <a:extLst>
              <a:ext uri="{FF2B5EF4-FFF2-40B4-BE49-F238E27FC236}">
                <a16:creationId xmlns:a16="http://schemas.microsoft.com/office/drawing/2014/main" id="{076D5436-593E-4C1F-9F12-0AA4CE635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D9F58-5D12-4B0B-BB91-9659ACF68F1D}"/>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64317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39A-6785-4628-902D-3C0B349A6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D40F1-D2D3-4A96-A551-2B54D470E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D8DC-2EB1-4AAD-B2A2-BCE48A647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EF6A74-BAE2-41B1-A9E6-27F6AA5CF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00EAF-564E-4389-A9DB-2BC674AF5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C1AEC3-651D-40BD-A8E7-0E4BF4A2E752}"/>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8" name="Footer Placeholder 7">
            <a:extLst>
              <a:ext uri="{FF2B5EF4-FFF2-40B4-BE49-F238E27FC236}">
                <a16:creationId xmlns:a16="http://schemas.microsoft.com/office/drawing/2014/main" id="{E6DCA877-A789-468D-8EE7-82E8FA3B89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D630E3-2E79-4EA4-B625-14D57029B6C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5729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7698-8FA8-4326-AE1F-02E0705FD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881A3D-8191-415D-9FB4-97E53533A6EF}"/>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4" name="Footer Placeholder 3">
            <a:extLst>
              <a:ext uri="{FF2B5EF4-FFF2-40B4-BE49-F238E27FC236}">
                <a16:creationId xmlns:a16="http://schemas.microsoft.com/office/drawing/2014/main" id="{851C31E6-3E9D-45FF-8028-6B9E5C2D9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D05B82-01A7-49D4-85F6-915FBD2FAF80}"/>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06644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7A89B-CB4F-4EEF-98B1-3FB56D650276}"/>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3" name="Footer Placeholder 2">
            <a:extLst>
              <a:ext uri="{FF2B5EF4-FFF2-40B4-BE49-F238E27FC236}">
                <a16:creationId xmlns:a16="http://schemas.microsoft.com/office/drawing/2014/main" id="{B90BA62D-0CDE-4B3B-9A51-64EECD3D7B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CA3B3-A98D-4F8F-B6D5-241F06FF3359}"/>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205512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BC79-DAE6-468C-A355-2859DD772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83F0B-521B-412D-B105-9931FFB30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343329-5BE7-4DA2-B4F4-77EE8A968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05DF0-82B5-461E-9F1F-16462BFCA397}"/>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6" name="Footer Placeholder 5">
            <a:extLst>
              <a:ext uri="{FF2B5EF4-FFF2-40B4-BE49-F238E27FC236}">
                <a16:creationId xmlns:a16="http://schemas.microsoft.com/office/drawing/2014/main" id="{58680522-5604-44CD-829E-D48CC7E95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0CBAB4-137A-4000-B61D-FBED7112D333}"/>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98607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A8BE-7767-4F53-8290-A18D7676C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E0B839-8088-49CF-9E31-961866CC0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EABBC-87D1-4B18-BF4C-A45ACD20F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C8CB2-2F69-4C48-AD71-9D53D9662788}"/>
              </a:ext>
            </a:extLst>
          </p:cNvPr>
          <p:cNvSpPr>
            <a:spLocks noGrp="1"/>
          </p:cNvSpPr>
          <p:nvPr>
            <p:ph type="dt" sz="half" idx="10"/>
          </p:nvPr>
        </p:nvSpPr>
        <p:spPr/>
        <p:txBody>
          <a:bodyPr/>
          <a:lstStyle/>
          <a:p>
            <a:fld id="{D4FF5A4F-17F8-4AF7-839B-0BBA8C731310}" type="datetimeFigureOut">
              <a:rPr lang="en-IN" smtClean="0"/>
              <a:t>31-01-2022</a:t>
            </a:fld>
            <a:endParaRPr lang="en-IN"/>
          </a:p>
        </p:txBody>
      </p:sp>
      <p:sp>
        <p:nvSpPr>
          <p:cNvPr id="6" name="Footer Placeholder 5">
            <a:extLst>
              <a:ext uri="{FF2B5EF4-FFF2-40B4-BE49-F238E27FC236}">
                <a16:creationId xmlns:a16="http://schemas.microsoft.com/office/drawing/2014/main" id="{CE76A3F8-EDD0-4992-86DD-DEE7A0166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455FD-293C-40A2-A2AD-7EDFFCC7E05E}"/>
              </a:ext>
            </a:extLst>
          </p:cNvPr>
          <p:cNvSpPr>
            <a:spLocks noGrp="1"/>
          </p:cNvSpPr>
          <p:nvPr>
            <p:ph type="sldNum" sz="quarter" idx="12"/>
          </p:nvPr>
        </p:nvSpPr>
        <p:spPr/>
        <p:txBody>
          <a:bodyPr/>
          <a:lstStyle/>
          <a:p>
            <a:fld id="{1D7946A8-5CAD-4C61-BE63-BD848D7EF2B2}" type="slidenum">
              <a:rPr lang="en-IN" smtClean="0"/>
              <a:t>‹#›</a:t>
            </a:fld>
            <a:endParaRPr lang="en-IN"/>
          </a:p>
        </p:txBody>
      </p:sp>
    </p:spTree>
    <p:extLst>
      <p:ext uri="{BB962C8B-B14F-4D97-AF65-F5344CB8AC3E}">
        <p14:creationId xmlns:p14="http://schemas.microsoft.com/office/powerpoint/2010/main" val="126103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5CBFC-BA8D-4FCF-9FF6-8C1AAD450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4D10F-E0F8-43E9-B876-8049C1A2C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B122F4-317F-4B96-92B2-0BC314829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F5A4F-17F8-4AF7-839B-0BBA8C731310}" type="datetimeFigureOut">
              <a:rPr lang="en-IN" smtClean="0"/>
              <a:t>31-01-2022</a:t>
            </a:fld>
            <a:endParaRPr lang="en-IN"/>
          </a:p>
        </p:txBody>
      </p:sp>
      <p:sp>
        <p:nvSpPr>
          <p:cNvPr id="5" name="Footer Placeholder 4">
            <a:extLst>
              <a:ext uri="{FF2B5EF4-FFF2-40B4-BE49-F238E27FC236}">
                <a16:creationId xmlns:a16="http://schemas.microsoft.com/office/drawing/2014/main" id="{1F8B82A9-1EA1-4BB8-BA4B-4E1C4E545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664A50-9ADA-4E51-8B49-FC478E7F7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46A8-5CAD-4C61-BE63-BD848D7EF2B2}" type="slidenum">
              <a:rPr lang="en-IN" smtClean="0"/>
              <a:t>‹#›</a:t>
            </a:fld>
            <a:endParaRPr lang="en-IN"/>
          </a:p>
        </p:txBody>
      </p:sp>
    </p:spTree>
    <p:extLst>
      <p:ext uri="{BB962C8B-B14F-4D97-AF65-F5344CB8AC3E}">
        <p14:creationId xmlns:p14="http://schemas.microsoft.com/office/powerpoint/2010/main" val="54040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pngall.com/cloud-png" TargetMode="External"/><Relationship Id="rId7" Type="http://schemas.openxmlformats.org/officeDocument/2006/relationships/hyperlink" Target="http://pngimg.com/download/62071"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ngimg.com/download/13419" TargetMode="External"/><Relationship Id="rId4" Type="http://schemas.openxmlformats.org/officeDocument/2006/relationships/image" Target="../media/image2.png"/><Relationship Id="rId9" Type="http://schemas.openxmlformats.org/officeDocument/2006/relationships/hyperlink" Target="https://pngimg.com/download/621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704839B-A5A0-4271-80EB-950C42CED1A4}"/>
              </a:ext>
            </a:extLst>
          </p:cNvPr>
          <p:cNvSpPr txBox="1"/>
          <p:nvPr/>
        </p:nvSpPr>
        <p:spPr>
          <a:xfrm>
            <a:off x="2863851" y="1701800"/>
            <a:ext cx="6615113" cy="677108"/>
          </a:xfrm>
          <a:prstGeom prst="rect">
            <a:avLst/>
          </a:prstGeom>
        </p:spPr>
        <p:txBody>
          <a:bodyPr lIns="0" tIns="0" rIns="0" bIns="0">
            <a:spAutoFit/>
          </a:bodyPr>
          <a:lstStyle/>
          <a:p>
            <a:pPr marL="12700">
              <a:defRPr/>
            </a:pPr>
            <a:r>
              <a:rPr sz="4400" spc="-295" dirty="0">
                <a:solidFill>
                  <a:srgbClr val="006FC0"/>
                </a:solidFill>
                <a:latin typeface="Franklin Gothic Book"/>
                <a:cs typeface="Franklin Gothic Book"/>
              </a:rPr>
              <a:t>T</a:t>
            </a:r>
            <a:r>
              <a:rPr sz="4400" dirty="0">
                <a:solidFill>
                  <a:srgbClr val="006FC0"/>
                </a:solidFill>
                <a:latin typeface="Franklin Gothic Book"/>
                <a:cs typeface="Franklin Gothic Book"/>
              </a:rPr>
              <a:t>r</a:t>
            </a:r>
            <a:r>
              <a:rPr sz="4400" spc="10" dirty="0">
                <a:solidFill>
                  <a:srgbClr val="006FC0"/>
                </a:solidFill>
                <a:latin typeface="Franklin Gothic Book"/>
                <a:cs typeface="Franklin Gothic Book"/>
              </a:rPr>
              <a:t>a</a:t>
            </a:r>
            <a:r>
              <a:rPr sz="4400" spc="114" dirty="0">
                <a:solidFill>
                  <a:srgbClr val="006FC0"/>
                </a:solidFill>
                <a:latin typeface="Franklin Gothic Book"/>
                <a:cs typeface="Franklin Gothic Book"/>
              </a:rPr>
              <a:t>f</a:t>
            </a:r>
            <a:r>
              <a:rPr sz="4400" spc="30" dirty="0">
                <a:solidFill>
                  <a:srgbClr val="006FC0"/>
                </a:solidFill>
                <a:latin typeface="Franklin Gothic Book"/>
                <a:cs typeface="Franklin Gothic Book"/>
              </a:rPr>
              <a:t>f</a:t>
            </a:r>
            <a:r>
              <a:rPr sz="4400" spc="-5" dirty="0">
                <a:solidFill>
                  <a:srgbClr val="006FC0"/>
                </a:solidFill>
                <a:latin typeface="Franklin Gothic Book"/>
                <a:cs typeface="Franklin Gothic Book"/>
              </a:rPr>
              <a:t>i</a:t>
            </a:r>
            <a:r>
              <a:rPr sz="4400" dirty="0">
                <a:solidFill>
                  <a:srgbClr val="006FC0"/>
                </a:solidFill>
                <a:latin typeface="Franklin Gothic Book"/>
                <a:cs typeface="Franklin Gothic Book"/>
              </a:rPr>
              <a:t>c</a:t>
            </a:r>
            <a:r>
              <a:rPr sz="4400" spc="-35" dirty="0">
                <a:solidFill>
                  <a:srgbClr val="006FC0"/>
                </a:solidFill>
                <a:latin typeface="Times New Roman"/>
                <a:cs typeface="Times New Roman"/>
              </a:rPr>
              <a:t> </a:t>
            </a:r>
            <a:r>
              <a:rPr sz="4400" spc="-5" dirty="0">
                <a:solidFill>
                  <a:srgbClr val="006FC0"/>
                </a:solidFill>
                <a:latin typeface="Franklin Gothic Book"/>
                <a:cs typeface="Franklin Gothic Book"/>
              </a:rPr>
              <a:t>M</a:t>
            </a:r>
            <a:r>
              <a:rPr sz="4400" spc="10" dirty="0">
                <a:solidFill>
                  <a:srgbClr val="006FC0"/>
                </a:solidFill>
                <a:latin typeface="Franklin Gothic Book"/>
                <a:cs typeface="Franklin Gothic Book"/>
              </a:rPr>
              <a:t>a</a:t>
            </a:r>
            <a:r>
              <a:rPr sz="4400" dirty="0">
                <a:solidFill>
                  <a:srgbClr val="006FC0"/>
                </a:solidFill>
                <a:latin typeface="Franklin Gothic Book"/>
                <a:cs typeface="Franklin Gothic Book"/>
              </a:rPr>
              <a:t>nagem</a:t>
            </a:r>
            <a:r>
              <a:rPr sz="4400" spc="-25" dirty="0">
                <a:solidFill>
                  <a:srgbClr val="006FC0"/>
                </a:solidFill>
                <a:latin typeface="Franklin Gothic Book"/>
                <a:cs typeface="Franklin Gothic Book"/>
              </a:rPr>
              <a:t>e</a:t>
            </a:r>
            <a:r>
              <a:rPr sz="4400" dirty="0">
                <a:solidFill>
                  <a:srgbClr val="006FC0"/>
                </a:solidFill>
                <a:latin typeface="Franklin Gothic Book"/>
                <a:cs typeface="Franklin Gothic Book"/>
              </a:rPr>
              <a:t>nt</a:t>
            </a:r>
            <a:r>
              <a:rPr sz="4400" spc="-50" dirty="0">
                <a:solidFill>
                  <a:srgbClr val="006FC0"/>
                </a:solidFill>
                <a:latin typeface="Times New Roman"/>
                <a:cs typeface="Times New Roman"/>
              </a:rPr>
              <a:t> </a:t>
            </a:r>
            <a:r>
              <a:rPr sz="4400" spc="-5" dirty="0">
                <a:solidFill>
                  <a:srgbClr val="006FC0"/>
                </a:solidFill>
                <a:latin typeface="Franklin Gothic Book"/>
                <a:cs typeface="Franklin Gothic Book"/>
              </a:rPr>
              <a:t>S</a:t>
            </a:r>
            <a:r>
              <a:rPr sz="4400" spc="15" dirty="0">
                <a:solidFill>
                  <a:srgbClr val="006FC0"/>
                </a:solidFill>
                <a:latin typeface="Franklin Gothic Book"/>
                <a:cs typeface="Franklin Gothic Book"/>
              </a:rPr>
              <a:t>y</a:t>
            </a:r>
            <a:r>
              <a:rPr sz="4400" dirty="0">
                <a:solidFill>
                  <a:srgbClr val="006FC0"/>
                </a:solidFill>
                <a:latin typeface="Franklin Gothic Book"/>
                <a:cs typeface="Franklin Gothic Book"/>
              </a:rPr>
              <a:t>s</a:t>
            </a:r>
            <a:r>
              <a:rPr sz="4400" spc="-65" dirty="0">
                <a:solidFill>
                  <a:srgbClr val="006FC0"/>
                </a:solidFill>
                <a:latin typeface="Franklin Gothic Book"/>
                <a:cs typeface="Franklin Gothic Book"/>
              </a:rPr>
              <a:t>t</a:t>
            </a:r>
            <a:r>
              <a:rPr sz="4400" dirty="0">
                <a:solidFill>
                  <a:srgbClr val="006FC0"/>
                </a:solidFill>
                <a:latin typeface="Franklin Gothic Book"/>
                <a:cs typeface="Franklin Gothic Book"/>
              </a:rPr>
              <a:t>em</a:t>
            </a:r>
            <a:endParaRPr sz="4400">
              <a:latin typeface="Franklin Gothic Book"/>
              <a:cs typeface="Franklin Gothic Book"/>
            </a:endParaRPr>
          </a:p>
        </p:txBody>
      </p:sp>
      <p:sp>
        <p:nvSpPr>
          <p:cNvPr id="3" name="object 3">
            <a:extLst>
              <a:ext uri="{FF2B5EF4-FFF2-40B4-BE49-F238E27FC236}">
                <a16:creationId xmlns:a16="http://schemas.microsoft.com/office/drawing/2014/main" id="{4AADCF82-86EA-434C-9872-0A3618A2E69F}"/>
              </a:ext>
            </a:extLst>
          </p:cNvPr>
          <p:cNvSpPr txBox="1"/>
          <p:nvPr/>
        </p:nvSpPr>
        <p:spPr>
          <a:xfrm>
            <a:off x="7615238" y="5240338"/>
            <a:ext cx="2298700" cy="1107996"/>
          </a:xfrm>
          <a:prstGeom prst="rect">
            <a:avLst/>
          </a:prstGeom>
        </p:spPr>
        <p:txBody>
          <a:bodyPr lIns="0" tIns="0" rIns="0" bIns="0">
            <a:spAutoFit/>
          </a:bodyPr>
          <a:lstStyle/>
          <a:p>
            <a:pPr algn="ctr">
              <a:defRPr/>
            </a:pPr>
            <a:r>
              <a:rPr dirty="0">
                <a:latin typeface="Times New Roman"/>
                <a:cs typeface="Times New Roman"/>
              </a:rPr>
              <a:t>Proje</a:t>
            </a:r>
            <a:r>
              <a:rPr spc="5" dirty="0">
                <a:latin typeface="Times New Roman"/>
                <a:cs typeface="Times New Roman"/>
              </a:rPr>
              <a:t>c</a:t>
            </a:r>
            <a:r>
              <a:rPr dirty="0">
                <a:latin typeface="Times New Roman"/>
                <a:cs typeface="Times New Roman"/>
              </a:rPr>
              <a:t>t</a:t>
            </a:r>
            <a:r>
              <a:rPr spc="-15" dirty="0">
                <a:latin typeface="Times New Roman"/>
                <a:cs typeface="Times New Roman"/>
              </a:rPr>
              <a:t> </a:t>
            </a:r>
            <a:r>
              <a:rPr dirty="0">
                <a:latin typeface="Times New Roman"/>
                <a:cs typeface="Times New Roman"/>
              </a:rPr>
              <a:t>Group Members:</a:t>
            </a:r>
            <a:endParaRPr>
              <a:latin typeface="Times New Roman"/>
              <a:cs typeface="Times New Roman"/>
            </a:endParaRPr>
          </a:p>
          <a:p>
            <a:pPr marL="111760" algn="ctr">
              <a:defRPr/>
            </a:pPr>
            <a:r>
              <a:rPr b="1" dirty="0">
                <a:latin typeface="Times New Roman"/>
                <a:cs typeface="Times New Roman"/>
              </a:rPr>
              <a:t>Nam</a:t>
            </a:r>
            <a:r>
              <a:rPr b="1" spc="5" dirty="0">
                <a:latin typeface="Times New Roman"/>
                <a:cs typeface="Times New Roman"/>
              </a:rPr>
              <a:t>r</a:t>
            </a:r>
            <a:r>
              <a:rPr b="1" dirty="0">
                <a:latin typeface="Times New Roman"/>
                <a:cs typeface="Times New Roman"/>
              </a:rPr>
              <a:t>ata</a:t>
            </a:r>
            <a:r>
              <a:rPr b="1" spc="-10" dirty="0">
                <a:latin typeface="Times New Roman"/>
                <a:cs typeface="Times New Roman"/>
              </a:rPr>
              <a:t> </a:t>
            </a:r>
            <a:r>
              <a:rPr b="1" dirty="0">
                <a:latin typeface="Times New Roman"/>
                <a:cs typeface="Times New Roman"/>
              </a:rPr>
              <a:t>Sa</a:t>
            </a:r>
            <a:r>
              <a:rPr b="1" spc="-10" dirty="0">
                <a:latin typeface="Times New Roman"/>
                <a:cs typeface="Times New Roman"/>
              </a:rPr>
              <a:t>h</a:t>
            </a:r>
            <a:r>
              <a:rPr b="1" spc="-5" dirty="0">
                <a:latin typeface="Times New Roman"/>
                <a:cs typeface="Times New Roman"/>
              </a:rPr>
              <a:t>u</a:t>
            </a:r>
            <a:r>
              <a:rPr b="1" dirty="0">
                <a:latin typeface="Times New Roman"/>
                <a:cs typeface="Times New Roman"/>
              </a:rPr>
              <a:t>,</a:t>
            </a:r>
            <a:r>
              <a:rPr b="1" spc="15" dirty="0">
                <a:latin typeface="Times New Roman"/>
                <a:cs typeface="Times New Roman"/>
              </a:rPr>
              <a:t> </a:t>
            </a:r>
            <a:r>
              <a:rPr b="1" dirty="0">
                <a:latin typeface="Times New Roman"/>
                <a:cs typeface="Times New Roman"/>
              </a:rPr>
              <a:t>84</a:t>
            </a:r>
            <a:endParaRPr>
              <a:latin typeface="Times New Roman"/>
              <a:cs typeface="Times New Roman"/>
            </a:endParaRPr>
          </a:p>
          <a:p>
            <a:pPr marL="315595">
              <a:defRPr/>
            </a:pPr>
            <a:r>
              <a:rPr b="1" dirty="0">
                <a:latin typeface="Times New Roman"/>
                <a:cs typeface="Times New Roman"/>
              </a:rPr>
              <a:t>So</a:t>
            </a:r>
            <a:r>
              <a:rPr b="1" spc="-10" dirty="0">
                <a:latin typeface="Times New Roman"/>
                <a:cs typeface="Times New Roman"/>
              </a:rPr>
              <a:t>n</a:t>
            </a:r>
            <a:r>
              <a:rPr b="1" dirty="0">
                <a:latin typeface="Times New Roman"/>
                <a:cs typeface="Times New Roman"/>
              </a:rPr>
              <a:t>al</a:t>
            </a:r>
            <a:r>
              <a:rPr b="1" spc="5" dirty="0">
                <a:latin typeface="Times New Roman"/>
                <a:cs typeface="Times New Roman"/>
              </a:rPr>
              <a:t> </a:t>
            </a:r>
            <a:r>
              <a:rPr b="1" dirty="0">
                <a:latin typeface="Times New Roman"/>
                <a:cs typeface="Times New Roman"/>
              </a:rPr>
              <a:t>Do</a:t>
            </a:r>
            <a:r>
              <a:rPr b="1" spc="-10" dirty="0">
                <a:latin typeface="Times New Roman"/>
                <a:cs typeface="Times New Roman"/>
              </a:rPr>
              <a:t>n</a:t>
            </a:r>
            <a:r>
              <a:rPr b="1" dirty="0">
                <a:latin typeface="Times New Roman"/>
                <a:cs typeface="Times New Roman"/>
              </a:rPr>
              <a:t>g</a:t>
            </a:r>
            <a:r>
              <a:rPr b="1" spc="-35" dirty="0">
                <a:latin typeface="Times New Roman"/>
                <a:cs typeface="Times New Roman"/>
              </a:rPr>
              <a:t>r</a:t>
            </a:r>
            <a:r>
              <a:rPr b="1" dirty="0">
                <a:latin typeface="Times New Roman"/>
                <a:cs typeface="Times New Roman"/>
              </a:rPr>
              <a:t>e,</a:t>
            </a:r>
            <a:r>
              <a:rPr b="1" spc="-5" dirty="0">
                <a:latin typeface="Times New Roman"/>
                <a:cs typeface="Times New Roman"/>
              </a:rPr>
              <a:t> </a:t>
            </a:r>
            <a:r>
              <a:rPr b="1" dirty="0">
                <a:latin typeface="Times New Roman"/>
                <a:cs typeface="Times New Roman"/>
              </a:rPr>
              <a:t>91</a:t>
            </a:r>
            <a:endParaRPr>
              <a:latin typeface="Times New Roman"/>
              <a:cs typeface="Times New Roman"/>
            </a:endParaRPr>
          </a:p>
          <a:p>
            <a:pPr marL="326390">
              <a:defRPr/>
            </a:pPr>
            <a:r>
              <a:rPr b="1" dirty="0">
                <a:latin typeface="Times New Roman"/>
                <a:cs typeface="Times New Roman"/>
              </a:rPr>
              <a:t>S</a:t>
            </a:r>
            <a:r>
              <a:rPr b="1" spc="-10" dirty="0">
                <a:latin typeface="Times New Roman"/>
                <a:cs typeface="Times New Roman"/>
              </a:rPr>
              <a:t>h</a:t>
            </a:r>
            <a:r>
              <a:rPr b="1" dirty="0">
                <a:latin typeface="Times New Roman"/>
                <a:cs typeface="Times New Roman"/>
              </a:rPr>
              <a:t>ivani</a:t>
            </a:r>
            <a:r>
              <a:rPr b="1" spc="5" dirty="0">
                <a:latin typeface="Times New Roman"/>
                <a:cs typeface="Times New Roman"/>
              </a:rPr>
              <a:t> </a:t>
            </a:r>
            <a:r>
              <a:rPr b="1" dirty="0">
                <a:latin typeface="Times New Roman"/>
                <a:cs typeface="Times New Roman"/>
              </a:rPr>
              <a:t>D</a:t>
            </a:r>
            <a:r>
              <a:rPr b="1" spc="-10" dirty="0">
                <a:latin typeface="Times New Roman"/>
                <a:cs typeface="Times New Roman"/>
              </a:rPr>
              <a:t>u</a:t>
            </a:r>
            <a:r>
              <a:rPr b="1" dirty="0">
                <a:latin typeface="Times New Roman"/>
                <a:cs typeface="Times New Roman"/>
              </a:rPr>
              <a:t>be</a:t>
            </a:r>
            <a:r>
              <a:rPr b="1" spc="-85" dirty="0">
                <a:latin typeface="Times New Roman"/>
                <a:cs typeface="Times New Roman"/>
              </a:rPr>
              <a:t>y</a:t>
            </a:r>
            <a:r>
              <a:rPr b="1" dirty="0">
                <a:latin typeface="Times New Roman"/>
                <a:cs typeface="Times New Roman"/>
              </a:rPr>
              <a:t>,</a:t>
            </a:r>
            <a:r>
              <a:rPr b="1" spc="-15" dirty="0">
                <a:latin typeface="Times New Roman"/>
                <a:cs typeface="Times New Roman"/>
              </a:rPr>
              <a:t> </a:t>
            </a:r>
            <a:r>
              <a:rPr b="1" dirty="0">
                <a:latin typeface="Times New Roman"/>
                <a:cs typeface="Times New Roman"/>
              </a:rPr>
              <a:t>101</a:t>
            </a:r>
            <a:endParaRPr>
              <a:latin typeface="Times New Roman"/>
              <a:cs typeface="Times New Roman"/>
            </a:endParaRPr>
          </a:p>
        </p:txBody>
      </p:sp>
      <p:sp>
        <p:nvSpPr>
          <p:cNvPr id="4" name="object 4">
            <a:extLst>
              <a:ext uri="{FF2B5EF4-FFF2-40B4-BE49-F238E27FC236}">
                <a16:creationId xmlns:a16="http://schemas.microsoft.com/office/drawing/2014/main" id="{6AAC28BF-62EA-4D75-8818-8BB4CBDC9904}"/>
              </a:ext>
            </a:extLst>
          </p:cNvPr>
          <p:cNvSpPr txBox="1"/>
          <p:nvPr/>
        </p:nvSpPr>
        <p:spPr>
          <a:xfrm>
            <a:off x="1920875" y="5354639"/>
            <a:ext cx="2787650" cy="830997"/>
          </a:xfrm>
          <a:prstGeom prst="rect">
            <a:avLst/>
          </a:prstGeom>
        </p:spPr>
        <p:txBody>
          <a:bodyPr lIns="0" tIns="0" rIns="0" bIns="0">
            <a:spAutoFit/>
          </a:bodyPr>
          <a:lstStyle/>
          <a:p>
            <a:pPr marL="635" algn="ctr">
              <a:defRPr/>
            </a:pPr>
            <a:r>
              <a:rPr dirty="0">
                <a:latin typeface="Times New Roman"/>
                <a:cs typeface="Times New Roman"/>
              </a:rPr>
              <a:t>Proje</a:t>
            </a:r>
            <a:r>
              <a:rPr spc="5" dirty="0">
                <a:latin typeface="Times New Roman"/>
                <a:cs typeface="Times New Roman"/>
              </a:rPr>
              <a:t>c</a:t>
            </a:r>
            <a:r>
              <a:rPr dirty="0">
                <a:latin typeface="Times New Roman"/>
                <a:cs typeface="Times New Roman"/>
              </a:rPr>
              <a:t>t</a:t>
            </a:r>
            <a:r>
              <a:rPr spc="-15" dirty="0">
                <a:latin typeface="Times New Roman"/>
                <a:cs typeface="Times New Roman"/>
              </a:rPr>
              <a:t> </a:t>
            </a:r>
            <a:r>
              <a:rPr dirty="0">
                <a:latin typeface="Times New Roman"/>
                <a:cs typeface="Times New Roman"/>
              </a:rPr>
              <a:t>Guide</a:t>
            </a:r>
            <a:endParaRPr>
              <a:latin typeface="Times New Roman"/>
              <a:cs typeface="Times New Roman"/>
            </a:endParaRPr>
          </a:p>
          <a:p>
            <a:pPr algn="ctr">
              <a:defRPr/>
            </a:pPr>
            <a:r>
              <a:rPr b="1" dirty="0">
                <a:latin typeface="Times New Roman"/>
                <a:cs typeface="Times New Roman"/>
              </a:rPr>
              <a:t>P</a:t>
            </a:r>
            <a:r>
              <a:rPr b="1" spc="-30" dirty="0">
                <a:latin typeface="Times New Roman"/>
                <a:cs typeface="Times New Roman"/>
              </a:rPr>
              <a:t>r</a:t>
            </a:r>
            <a:r>
              <a:rPr b="1" dirty="0">
                <a:latin typeface="Times New Roman"/>
                <a:cs typeface="Times New Roman"/>
              </a:rPr>
              <a:t>of.</a:t>
            </a:r>
            <a:r>
              <a:rPr b="1" spc="-110" dirty="0">
                <a:latin typeface="Times New Roman"/>
                <a:cs typeface="Times New Roman"/>
              </a:rPr>
              <a:t> </a:t>
            </a:r>
            <a:r>
              <a:rPr b="1" dirty="0">
                <a:latin typeface="Times New Roman"/>
                <a:cs typeface="Times New Roman"/>
              </a:rPr>
              <a:t>A</a:t>
            </a:r>
            <a:r>
              <a:rPr b="1" spc="-10" dirty="0">
                <a:latin typeface="Times New Roman"/>
                <a:cs typeface="Times New Roman"/>
              </a:rPr>
              <a:t>N</a:t>
            </a:r>
            <a:r>
              <a:rPr b="1" dirty="0">
                <a:latin typeface="Times New Roman"/>
                <a:cs typeface="Times New Roman"/>
              </a:rPr>
              <a:t>A</a:t>
            </a:r>
            <a:r>
              <a:rPr b="1" spc="-10" dirty="0">
                <a:latin typeface="Times New Roman"/>
                <a:cs typeface="Times New Roman"/>
              </a:rPr>
              <a:t>N</a:t>
            </a:r>
            <a:r>
              <a:rPr b="1" dirty="0">
                <a:latin typeface="Times New Roman"/>
                <a:cs typeface="Times New Roman"/>
              </a:rPr>
              <a:t>D</a:t>
            </a:r>
            <a:r>
              <a:rPr b="1" spc="-10" dirty="0">
                <a:latin typeface="Times New Roman"/>
                <a:cs typeface="Times New Roman"/>
              </a:rPr>
              <a:t> </a:t>
            </a:r>
            <a:r>
              <a:rPr b="1" spc="-135" dirty="0">
                <a:latin typeface="Times New Roman"/>
                <a:cs typeface="Times New Roman"/>
              </a:rPr>
              <a:t>T</a:t>
            </a:r>
            <a:r>
              <a:rPr b="1" dirty="0">
                <a:latin typeface="Times New Roman"/>
                <a:cs typeface="Times New Roman"/>
              </a:rPr>
              <a:t>AMR</a:t>
            </a:r>
            <a:r>
              <a:rPr b="1" spc="-10" dirty="0">
                <a:latin typeface="Times New Roman"/>
                <a:cs typeface="Times New Roman"/>
              </a:rPr>
              <a:t>A</a:t>
            </a:r>
            <a:r>
              <a:rPr b="1" dirty="0">
                <a:latin typeface="Times New Roman"/>
                <a:cs typeface="Times New Roman"/>
              </a:rPr>
              <a:t>KAR</a:t>
            </a:r>
            <a:endParaRPr>
              <a:latin typeface="Times New Roman"/>
              <a:cs typeface="Times New Roman"/>
            </a:endParaRPr>
          </a:p>
          <a:p>
            <a:pPr algn="ctr">
              <a:defRPr/>
            </a:pPr>
            <a:r>
              <a:rPr dirty="0">
                <a:latin typeface="Times New Roman"/>
                <a:cs typeface="Times New Roman"/>
              </a:rPr>
              <a:t>(</a:t>
            </a:r>
            <a:r>
              <a:rPr spc="-10" dirty="0">
                <a:latin typeface="Times New Roman"/>
                <a:cs typeface="Times New Roman"/>
              </a:rPr>
              <a:t>P</a:t>
            </a:r>
            <a:r>
              <a:rPr dirty="0">
                <a:latin typeface="Times New Roman"/>
                <a:cs typeface="Times New Roman"/>
              </a:rPr>
              <a:t>rofes</a:t>
            </a:r>
            <a:r>
              <a:rPr spc="-10" dirty="0">
                <a:latin typeface="Times New Roman"/>
                <a:cs typeface="Times New Roman"/>
              </a:rPr>
              <a:t>s</a:t>
            </a:r>
            <a:r>
              <a:rPr dirty="0">
                <a:latin typeface="Times New Roman"/>
                <a:cs typeface="Times New Roman"/>
              </a:rPr>
              <a:t>o</a:t>
            </a:r>
            <a:r>
              <a:rPr spc="-75" dirty="0">
                <a:latin typeface="Times New Roman"/>
                <a:cs typeface="Times New Roman"/>
              </a:rPr>
              <a:t>r</a:t>
            </a:r>
            <a:r>
              <a:rPr dirty="0">
                <a:latin typeface="Times New Roman"/>
                <a:cs typeface="Times New Roman"/>
              </a:rPr>
              <a:t>,</a:t>
            </a:r>
            <a:r>
              <a:rPr spc="5" dirty="0">
                <a:latin typeface="Times New Roman"/>
                <a:cs typeface="Times New Roman"/>
              </a:rPr>
              <a:t> </a:t>
            </a:r>
            <a:r>
              <a:rPr dirty="0">
                <a:latin typeface="Times New Roman"/>
                <a:cs typeface="Times New Roman"/>
              </a:rPr>
              <a:t>Dept.</a:t>
            </a:r>
            <a:r>
              <a:rPr spc="-15" dirty="0">
                <a:latin typeface="Times New Roman"/>
                <a:cs typeface="Times New Roman"/>
              </a:rPr>
              <a:t> </a:t>
            </a:r>
            <a:r>
              <a:rPr dirty="0">
                <a:latin typeface="Times New Roman"/>
                <a:cs typeface="Times New Roman"/>
              </a:rPr>
              <a:t>of CSE)</a:t>
            </a:r>
            <a:endParaRPr>
              <a:latin typeface="Times New Roman"/>
              <a:cs typeface="Times New Roman"/>
            </a:endParaRPr>
          </a:p>
        </p:txBody>
      </p:sp>
      <p:sp>
        <p:nvSpPr>
          <p:cNvPr id="5" name="object 5">
            <a:extLst>
              <a:ext uri="{FF2B5EF4-FFF2-40B4-BE49-F238E27FC236}">
                <a16:creationId xmlns:a16="http://schemas.microsoft.com/office/drawing/2014/main" id="{93FBBC14-6648-44FC-BD6A-C655C3489A0F}"/>
              </a:ext>
            </a:extLst>
          </p:cNvPr>
          <p:cNvSpPr txBox="1">
            <a:spLocks noGrp="1"/>
          </p:cNvSpPr>
          <p:nvPr>
            <p:ph type="title"/>
          </p:nvPr>
        </p:nvSpPr>
        <p:spPr>
          <a:xfrm>
            <a:off x="2992439" y="184150"/>
            <a:ext cx="6207125" cy="1157288"/>
          </a:xfrm>
        </p:spPr>
        <p:txBody>
          <a:bodyPr vert="horz" lIns="91440" tIns="718683" rIns="91440" bIns="45720" rtlCol="0" anchor="ctr">
            <a:normAutofit/>
          </a:bodyPr>
          <a:lstStyle/>
          <a:p>
            <a:pPr marL="1437640">
              <a:spcBef>
                <a:spcPts val="0"/>
              </a:spcBef>
              <a:defRPr/>
            </a:pPr>
            <a:r>
              <a:rPr sz="2800" spc="-20" dirty="0"/>
              <a:t>Min</a:t>
            </a:r>
            <a:r>
              <a:rPr sz="2800" spc="-5" dirty="0"/>
              <a:t>o</a:t>
            </a:r>
            <a:r>
              <a:rPr sz="2800" spc="-10" dirty="0"/>
              <a:t>r</a:t>
            </a:r>
            <a:r>
              <a:rPr sz="2800" dirty="0"/>
              <a:t> </a:t>
            </a:r>
            <a:r>
              <a:rPr sz="2800" spc="-20" dirty="0"/>
              <a:t>P</a:t>
            </a:r>
            <a:r>
              <a:rPr sz="2800" spc="-5" dirty="0"/>
              <a:t>r</a:t>
            </a:r>
            <a:r>
              <a:rPr sz="2800" spc="-15" dirty="0"/>
              <a:t>o</a:t>
            </a:r>
            <a:r>
              <a:rPr sz="2800" spc="-5" dirty="0"/>
              <a:t>j</a:t>
            </a:r>
            <a:r>
              <a:rPr sz="2800" spc="-15" dirty="0"/>
              <a:t>e</a:t>
            </a:r>
            <a:r>
              <a:rPr sz="2800" spc="-30" dirty="0"/>
              <a:t>c</a:t>
            </a:r>
            <a:r>
              <a:rPr sz="2800" spc="-10" dirty="0"/>
              <a:t>t</a:t>
            </a:r>
            <a:r>
              <a:rPr sz="2800" spc="-15" dirty="0"/>
              <a:t> </a:t>
            </a:r>
            <a:r>
              <a:rPr sz="2800" spc="-20" dirty="0"/>
              <a:t>R</a:t>
            </a:r>
            <a:r>
              <a:rPr sz="2800" spc="-30" dirty="0"/>
              <a:t>e</a:t>
            </a:r>
            <a:r>
              <a:rPr sz="2800" spc="-15" dirty="0"/>
              <a:t>p</a:t>
            </a:r>
            <a:r>
              <a:rPr sz="2800" spc="-10" dirty="0"/>
              <a:t>ort</a:t>
            </a:r>
            <a:r>
              <a:rPr sz="2800" spc="-5" dirty="0"/>
              <a:t> </a:t>
            </a:r>
            <a:r>
              <a:rPr sz="2800" spc="-10" dirty="0"/>
              <a:t>o</a:t>
            </a:r>
            <a:r>
              <a:rPr sz="2800" spc="-15" dirty="0"/>
              <a:t>n</a:t>
            </a:r>
            <a:endParaRPr sz="2800"/>
          </a:p>
        </p:txBody>
      </p:sp>
      <p:sp>
        <p:nvSpPr>
          <p:cNvPr id="6" name="object 6">
            <a:extLst>
              <a:ext uri="{FF2B5EF4-FFF2-40B4-BE49-F238E27FC236}">
                <a16:creationId xmlns:a16="http://schemas.microsoft.com/office/drawing/2014/main" id="{AAA101F0-3C7D-4D12-9425-45A5F44AE3D8}"/>
              </a:ext>
            </a:extLst>
          </p:cNvPr>
          <p:cNvSpPr txBox="1"/>
          <p:nvPr/>
        </p:nvSpPr>
        <p:spPr>
          <a:xfrm>
            <a:off x="4989513" y="2822575"/>
            <a:ext cx="1027112" cy="369332"/>
          </a:xfrm>
          <a:prstGeom prst="rect">
            <a:avLst/>
          </a:prstGeom>
        </p:spPr>
        <p:txBody>
          <a:bodyPr lIns="0" tIns="0" rIns="0" bIns="0">
            <a:spAutoFit/>
          </a:bodyPr>
          <a:lstStyle/>
          <a:p>
            <a:pPr marL="12700">
              <a:defRPr/>
            </a:pPr>
            <a:r>
              <a:rPr sz="2400" b="1" dirty="0">
                <a:latin typeface="Times New Roman"/>
                <a:cs typeface="Times New Roman"/>
              </a:rPr>
              <a:t>C</a:t>
            </a:r>
            <a:r>
              <a:rPr sz="2400" b="1" spc="-10" dirty="0">
                <a:latin typeface="Times New Roman"/>
                <a:cs typeface="Times New Roman"/>
              </a:rPr>
              <a:t>S</a:t>
            </a:r>
            <a:r>
              <a:rPr sz="2400" b="1" dirty="0">
                <a:latin typeface="Times New Roman"/>
                <a:cs typeface="Times New Roman"/>
              </a:rPr>
              <a:t>E</a:t>
            </a:r>
            <a:r>
              <a:rPr sz="2400" b="1" spc="15" dirty="0">
                <a:latin typeface="Times New Roman"/>
                <a:cs typeface="Times New Roman"/>
              </a:rPr>
              <a:t> </a:t>
            </a:r>
            <a:r>
              <a:rPr sz="2400" b="1" dirty="0">
                <a:latin typeface="Times New Roman"/>
                <a:cs typeface="Times New Roman"/>
              </a:rPr>
              <a:t>7</a:t>
            </a:r>
            <a:r>
              <a:rPr sz="2400" b="1" spc="-22" baseline="24305" dirty="0">
                <a:latin typeface="Times New Roman"/>
                <a:cs typeface="Times New Roman"/>
              </a:rPr>
              <a:t>th</a:t>
            </a:r>
            <a:endParaRPr sz="2400" baseline="24305">
              <a:latin typeface="Times New Roman"/>
              <a:cs typeface="Times New Roman"/>
            </a:endParaRPr>
          </a:p>
        </p:txBody>
      </p:sp>
      <p:sp>
        <p:nvSpPr>
          <p:cNvPr id="2055" name="object 7">
            <a:extLst>
              <a:ext uri="{FF2B5EF4-FFF2-40B4-BE49-F238E27FC236}">
                <a16:creationId xmlns:a16="http://schemas.microsoft.com/office/drawing/2014/main" id="{984E6BF7-D5C7-43DF-A485-51B96C86649A}"/>
              </a:ext>
            </a:extLst>
          </p:cNvPr>
          <p:cNvSpPr txBox="1">
            <a:spLocks noChangeArrowheads="1"/>
          </p:cNvSpPr>
          <p:nvPr/>
        </p:nvSpPr>
        <p:spPr bwMode="auto">
          <a:xfrm>
            <a:off x="6143625" y="2836863"/>
            <a:ext cx="12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Semester</a:t>
            </a:r>
            <a:endParaRPr lang="en-US" altLang="en-US" sz="2400">
              <a:latin typeface="Times New Roman" panose="02020603050405020304" pitchFamily="18" charset="0"/>
              <a:cs typeface="Times New Roman" panose="02020603050405020304" pitchFamily="18" charset="0"/>
            </a:endParaRPr>
          </a:p>
        </p:txBody>
      </p:sp>
      <p:sp>
        <p:nvSpPr>
          <p:cNvPr id="8" name="object 8">
            <a:extLst>
              <a:ext uri="{FF2B5EF4-FFF2-40B4-BE49-F238E27FC236}">
                <a16:creationId xmlns:a16="http://schemas.microsoft.com/office/drawing/2014/main" id="{87A753F8-7A7E-4DB9-AE2A-4B9B39E7245C}"/>
              </a:ext>
            </a:extLst>
          </p:cNvPr>
          <p:cNvSpPr txBox="1"/>
          <p:nvPr/>
        </p:nvSpPr>
        <p:spPr>
          <a:xfrm>
            <a:off x="3814764" y="3357563"/>
            <a:ext cx="4713287" cy="1771650"/>
          </a:xfrm>
          <a:prstGeom prst="rect">
            <a:avLst/>
          </a:prstGeom>
        </p:spPr>
        <p:txBody>
          <a:bodyPr lIns="0" tIns="0" rIns="0" bIns="0">
            <a:spAutoFit/>
          </a:bodyPr>
          <a:lstStyle/>
          <a:p>
            <a:pPr algn="ctr">
              <a:defRPr/>
            </a:pPr>
            <a:r>
              <a:rPr dirty="0">
                <a:latin typeface="Times New Roman"/>
                <a:cs typeface="Times New Roman"/>
              </a:rPr>
              <a:t>Department of</a:t>
            </a:r>
            <a:r>
              <a:rPr spc="-10" dirty="0">
                <a:latin typeface="Times New Roman"/>
                <a:cs typeface="Times New Roman"/>
              </a:rPr>
              <a:t> </a:t>
            </a:r>
            <a:r>
              <a:rPr dirty="0">
                <a:latin typeface="Times New Roman"/>
                <a:cs typeface="Times New Roman"/>
              </a:rPr>
              <a:t>Co</a:t>
            </a:r>
            <a:r>
              <a:rPr spc="-10" dirty="0">
                <a:latin typeface="Times New Roman"/>
                <a:cs typeface="Times New Roman"/>
              </a:rPr>
              <a:t>m</a:t>
            </a:r>
            <a:r>
              <a:rPr dirty="0">
                <a:latin typeface="Times New Roman"/>
                <a:cs typeface="Times New Roman"/>
              </a:rPr>
              <a:t>put</a:t>
            </a:r>
            <a:r>
              <a:rPr spc="5" dirty="0">
                <a:latin typeface="Times New Roman"/>
                <a:cs typeface="Times New Roman"/>
              </a:rPr>
              <a:t>e</a:t>
            </a:r>
            <a:r>
              <a:rPr dirty="0">
                <a:latin typeface="Times New Roman"/>
                <a:cs typeface="Times New Roman"/>
              </a:rPr>
              <a:t>r</a:t>
            </a:r>
            <a:r>
              <a:rPr spc="5" dirty="0">
                <a:latin typeface="Times New Roman"/>
                <a:cs typeface="Times New Roman"/>
              </a:rPr>
              <a:t> </a:t>
            </a:r>
            <a:r>
              <a:rPr dirty="0">
                <a:latin typeface="Times New Roman"/>
                <a:cs typeface="Times New Roman"/>
              </a:rPr>
              <a:t>Sci</a:t>
            </a:r>
            <a:r>
              <a:rPr spc="5" dirty="0">
                <a:latin typeface="Times New Roman"/>
                <a:cs typeface="Times New Roman"/>
              </a:rPr>
              <a:t>e</a:t>
            </a:r>
            <a:r>
              <a:rPr dirty="0">
                <a:latin typeface="Times New Roman"/>
                <a:cs typeface="Times New Roman"/>
              </a:rPr>
              <a:t>nce</a:t>
            </a:r>
            <a:r>
              <a:rPr spc="-15" dirty="0">
                <a:latin typeface="Times New Roman"/>
                <a:cs typeface="Times New Roman"/>
              </a:rPr>
              <a:t> </a:t>
            </a:r>
            <a:r>
              <a:rPr dirty="0">
                <a:latin typeface="Times New Roman"/>
                <a:cs typeface="Times New Roman"/>
              </a:rPr>
              <a:t>and Eng</a:t>
            </a:r>
            <a:r>
              <a:rPr spc="5" dirty="0">
                <a:latin typeface="Times New Roman"/>
                <a:cs typeface="Times New Roman"/>
              </a:rPr>
              <a:t>i</a:t>
            </a:r>
            <a:r>
              <a:rPr dirty="0">
                <a:latin typeface="Times New Roman"/>
                <a:cs typeface="Times New Roman"/>
              </a:rPr>
              <a:t>ne</a:t>
            </a:r>
            <a:r>
              <a:rPr spc="5" dirty="0">
                <a:latin typeface="Times New Roman"/>
                <a:cs typeface="Times New Roman"/>
              </a:rPr>
              <a:t>e</a:t>
            </a:r>
            <a:r>
              <a:rPr dirty="0">
                <a:latin typeface="Times New Roman"/>
                <a:cs typeface="Times New Roman"/>
              </a:rPr>
              <a:t>ring,</a:t>
            </a:r>
            <a:endParaRPr>
              <a:latin typeface="Times New Roman"/>
              <a:cs typeface="Times New Roman"/>
            </a:endParaRPr>
          </a:p>
          <a:p>
            <a:pPr>
              <a:spcBef>
                <a:spcPts val="30"/>
              </a:spcBef>
              <a:defRPr/>
            </a:pPr>
            <a:endParaRPr sz="1650">
              <a:latin typeface="Times New Roman"/>
              <a:cs typeface="Times New Roman"/>
            </a:endParaRPr>
          </a:p>
          <a:p>
            <a:pPr marL="3810" algn="ctr">
              <a:defRPr/>
            </a:pPr>
            <a:r>
              <a:rPr sz="1600" b="1" spc="-15" dirty="0">
                <a:latin typeface="Times New Roman"/>
                <a:cs typeface="Times New Roman"/>
              </a:rPr>
              <a:t>B</a:t>
            </a:r>
            <a:r>
              <a:rPr sz="1600" b="1" spc="-5" dirty="0">
                <a:latin typeface="Times New Roman"/>
                <a:cs typeface="Times New Roman"/>
              </a:rPr>
              <a:t>a</a:t>
            </a:r>
            <a:r>
              <a:rPr sz="1600" b="1" spc="-10" dirty="0">
                <a:latin typeface="Times New Roman"/>
                <a:cs typeface="Times New Roman"/>
              </a:rPr>
              <a:t>tch</a:t>
            </a:r>
            <a:r>
              <a:rPr sz="1600" b="1" dirty="0">
                <a:latin typeface="Times New Roman"/>
                <a:cs typeface="Times New Roman"/>
              </a:rPr>
              <a:t> </a:t>
            </a:r>
            <a:r>
              <a:rPr sz="1600" b="1" spc="-10" dirty="0">
                <a:latin typeface="Times New Roman"/>
                <a:cs typeface="Times New Roman"/>
              </a:rPr>
              <a:t>201</a:t>
            </a:r>
            <a:r>
              <a:rPr sz="1600" b="1" dirty="0">
                <a:latin typeface="Times New Roman"/>
                <a:cs typeface="Times New Roman"/>
              </a:rPr>
              <a:t>8</a:t>
            </a:r>
            <a:r>
              <a:rPr sz="1600" b="1" spc="-15" dirty="0">
                <a:latin typeface="Times New Roman"/>
                <a:cs typeface="Times New Roman"/>
              </a:rPr>
              <a:t>-</a:t>
            </a:r>
            <a:r>
              <a:rPr sz="1600" b="1" spc="-5" dirty="0">
                <a:latin typeface="Times New Roman"/>
                <a:cs typeface="Times New Roman"/>
              </a:rPr>
              <a:t>2022</a:t>
            </a:r>
            <a:endParaRPr sz="1600">
              <a:latin typeface="Times New Roman"/>
              <a:cs typeface="Times New Roman"/>
            </a:endParaRPr>
          </a:p>
          <a:p>
            <a:pPr>
              <a:spcBef>
                <a:spcPts val="4"/>
              </a:spcBef>
              <a:defRPr/>
            </a:pPr>
            <a:endParaRPr sz="1450">
              <a:latin typeface="Times New Roman"/>
              <a:cs typeface="Times New Roman"/>
            </a:endParaRPr>
          </a:p>
          <a:p>
            <a:pPr marL="3175" algn="ctr">
              <a:defRPr/>
            </a:pPr>
            <a:r>
              <a:rPr dirty="0">
                <a:latin typeface="Times New Roman"/>
                <a:cs typeface="Times New Roman"/>
              </a:rPr>
              <a:t>Ses</a:t>
            </a:r>
            <a:r>
              <a:rPr spc="-10" dirty="0">
                <a:latin typeface="Times New Roman"/>
                <a:cs typeface="Times New Roman"/>
              </a:rPr>
              <a:t>s</a:t>
            </a:r>
            <a:r>
              <a:rPr dirty="0">
                <a:latin typeface="Times New Roman"/>
                <a:cs typeface="Times New Roman"/>
              </a:rPr>
              <a:t>ion</a:t>
            </a:r>
            <a:r>
              <a:rPr spc="5" dirty="0">
                <a:latin typeface="Times New Roman"/>
                <a:cs typeface="Times New Roman"/>
              </a:rPr>
              <a:t> </a:t>
            </a:r>
            <a:r>
              <a:rPr dirty="0">
                <a:latin typeface="Times New Roman"/>
                <a:cs typeface="Times New Roman"/>
              </a:rPr>
              <a:t>Jan</a:t>
            </a:r>
            <a:r>
              <a:rPr spc="-5" dirty="0">
                <a:latin typeface="Times New Roman"/>
                <a:cs typeface="Times New Roman"/>
              </a:rPr>
              <a:t> </a:t>
            </a:r>
            <a:r>
              <a:rPr dirty="0">
                <a:latin typeface="Times New Roman"/>
                <a:cs typeface="Times New Roman"/>
              </a:rPr>
              <a:t>–</a:t>
            </a:r>
            <a:r>
              <a:rPr spc="5" dirty="0">
                <a:latin typeface="Times New Roman"/>
                <a:cs typeface="Times New Roman"/>
              </a:rPr>
              <a:t> </a:t>
            </a:r>
            <a:r>
              <a:rPr dirty="0">
                <a:latin typeface="Times New Roman"/>
                <a:cs typeface="Times New Roman"/>
              </a:rPr>
              <a:t>July</a:t>
            </a:r>
            <a:r>
              <a:rPr spc="-10" dirty="0">
                <a:latin typeface="Times New Roman"/>
                <a:cs typeface="Times New Roman"/>
              </a:rPr>
              <a:t> </a:t>
            </a:r>
            <a:r>
              <a:rPr dirty="0">
                <a:latin typeface="Times New Roman"/>
                <a:cs typeface="Times New Roman"/>
              </a:rPr>
              <a:t>2021</a:t>
            </a:r>
            <a:endParaRPr>
              <a:latin typeface="Times New Roman"/>
              <a:cs typeface="Times New Roman"/>
            </a:endParaRPr>
          </a:p>
          <a:p>
            <a:pPr marL="2540" algn="ctr">
              <a:spcBef>
                <a:spcPts val="1680"/>
              </a:spcBef>
              <a:defRPr/>
            </a:pPr>
            <a:r>
              <a:rPr b="1" dirty="0">
                <a:latin typeface="Times New Roman"/>
                <a:cs typeface="Times New Roman"/>
              </a:rPr>
              <a:t>P</a:t>
            </a:r>
            <a:r>
              <a:rPr b="1" spc="-30" dirty="0">
                <a:latin typeface="Times New Roman"/>
                <a:cs typeface="Times New Roman"/>
              </a:rPr>
              <a:t>r</a:t>
            </a:r>
            <a:r>
              <a:rPr b="1" dirty="0">
                <a:latin typeface="Times New Roman"/>
                <a:cs typeface="Times New Roman"/>
              </a:rPr>
              <a:t>esentation</a:t>
            </a:r>
            <a:r>
              <a:rPr b="1" spc="-15" dirty="0">
                <a:latin typeface="Times New Roman"/>
                <a:cs typeface="Times New Roman"/>
              </a:rPr>
              <a:t> </a:t>
            </a:r>
            <a:r>
              <a:rPr b="1">
                <a:latin typeface="Times New Roman"/>
                <a:cs typeface="Times New Roman"/>
              </a:rPr>
              <a:t>Date:</a:t>
            </a:r>
            <a:r>
              <a:rPr lang="en-US" b="1" dirty="0">
                <a:latin typeface="Times New Roman"/>
                <a:cs typeface="Times New Roman"/>
              </a:rPr>
              <a:t> 09/10/2021</a:t>
            </a:r>
            <a:endParaRPr>
              <a:latin typeface="Times New Roman"/>
              <a:cs typeface="Times New Roman"/>
            </a:endParaRPr>
          </a:p>
        </p:txBody>
      </p:sp>
      <p:sp>
        <p:nvSpPr>
          <p:cNvPr id="9" name="object 9">
            <a:extLst>
              <a:ext uri="{FF2B5EF4-FFF2-40B4-BE49-F238E27FC236}">
                <a16:creationId xmlns:a16="http://schemas.microsoft.com/office/drawing/2014/main" id="{592AB8EE-EEA0-4D3C-B188-C48679C211E9}"/>
              </a:ext>
            </a:extLst>
          </p:cNvPr>
          <p:cNvSpPr txBox="1"/>
          <p:nvPr/>
        </p:nvSpPr>
        <p:spPr>
          <a:xfrm>
            <a:off x="1935163" y="342901"/>
            <a:ext cx="8337550" cy="307777"/>
          </a:xfrm>
          <a:prstGeom prst="rect">
            <a:avLst/>
          </a:prstGeom>
        </p:spPr>
        <p:txBody>
          <a:bodyPr lIns="0" tIns="0" rIns="0" bIns="0">
            <a:spAutoFit/>
          </a:bodyPr>
          <a:lstStyle/>
          <a:p>
            <a:pPr marL="12700">
              <a:defRPr/>
            </a:pPr>
            <a:r>
              <a:rPr sz="2000" dirty="0">
                <a:latin typeface="Times New Roman"/>
                <a:cs typeface="Times New Roman"/>
              </a:rPr>
              <a:t>S</a:t>
            </a:r>
            <a:r>
              <a:rPr sz="2000" spc="10" dirty="0">
                <a:latin typeface="Times New Roman"/>
                <a:cs typeface="Times New Roman"/>
              </a:rPr>
              <a:t>h</a:t>
            </a:r>
            <a:r>
              <a:rPr sz="2000" spc="5" dirty="0">
                <a:latin typeface="Times New Roman"/>
                <a:cs typeface="Times New Roman"/>
              </a:rPr>
              <a:t>r</a:t>
            </a:r>
            <a:r>
              <a:rPr sz="2000" dirty="0">
                <a:latin typeface="Times New Roman"/>
                <a:cs typeface="Times New Roman"/>
              </a:rPr>
              <a:t>i</a:t>
            </a:r>
            <a:r>
              <a:rPr sz="2000" spc="-25" dirty="0">
                <a:latin typeface="Times New Roman"/>
                <a:cs typeface="Times New Roman"/>
              </a:rPr>
              <a:t> </a:t>
            </a:r>
            <a:r>
              <a:rPr sz="2000" dirty="0">
                <a:latin typeface="Times New Roman"/>
                <a:cs typeface="Times New Roman"/>
              </a:rPr>
              <a:t>S</a:t>
            </a:r>
            <a:r>
              <a:rPr sz="2000" spc="10" dirty="0">
                <a:latin typeface="Times New Roman"/>
                <a:cs typeface="Times New Roman"/>
              </a:rPr>
              <a:t>h</a:t>
            </a:r>
            <a:r>
              <a:rPr sz="2000" dirty="0">
                <a:latin typeface="Times New Roman"/>
                <a:cs typeface="Times New Roman"/>
              </a:rPr>
              <a:t>a</a:t>
            </a:r>
            <a:r>
              <a:rPr sz="2000" spc="5" dirty="0">
                <a:latin typeface="Times New Roman"/>
                <a:cs typeface="Times New Roman"/>
              </a:rPr>
              <a:t>nk</a:t>
            </a:r>
            <a:r>
              <a:rPr sz="2000" dirty="0">
                <a:latin typeface="Times New Roman"/>
                <a:cs typeface="Times New Roman"/>
              </a:rPr>
              <a:t>a</a:t>
            </a:r>
            <a:r>
              <a:rPr sz="2000" spc="5" dirty="0">
                <a:latin typeface="Times New Roman"/>
                <a:cs typeface="Times New Roman"/>
              </a:rPr>
              <a:t>r</a:t>
            </a:r>
            <a:r>
              <a:rPr sz="2000" dirty="0">
                <a:latin typeface="Times New Roman"/>
                <a:cs typeface="Times New Roman"/>
              </a:rPr>
              <a:t>a</a:t>
            </a:r>
            <a:r>
              <a:rPr sz="2000" spc="-10" dirty="0">
                <a:latin typeface="Times New Roman"/>
                <a:cs typeface="Times New Roman"/>
              </a:rPr>
              <a:t>c</a:t>
            </a:r>
            <a:r>
              <a:rPr sz="2000" spc="5" dirty="0">
                <a:latin typeface="Times New Roman"/>
                <a:cs typeface="Times New Roman"/>
              </a:rPr>
              <a:t>h</a:t>
            </a:r>
            <a:r>
              <a:rPr sz="2000" dirty="0">
                <a:latin typeface="Times New Roman"/>
                <a:cs typeface="Times New Roman"/>
              </a:rPr>
              <a:t>ar</a:t>
            </a:r>
            <a:r>
              <a:rPr sz="2000" spc="-10" dirty="0">
                <a:latin typeface="Times New Roman"/>
                <a:cs typeface="Times New Roman"/>
              </a:rPr>
              <a:t>y</a:t>
            </a:r>
            <a:r>
              <a:rPr sz="2000" dirty="0">
                <a:latin typeface="Times New Roman"/>
                <a:cs typeface="Times New Roman"/>
              </a:rPr>
              <a:t>a</a:t>
            </a:r>
            <a:r>
              <a:rPr sz="2000" spc="-30" dirty="0">
                <a:latin typeface="Times New Roman"/>
                <a:cs typeface="Times New Roman"/>
              </a:rPr>
              <a:t> </a:t>
            </a:r>
            <a:r>
              <a:rPr sz="2000" spc="5" dirty="0">
                <a:latin typeface="Times New Roman"/>
                <a:cs typeface="Times New Roman"/>
              </a:rPr>
              <a:t>In</a:t>
            </a:r>
            <a:r>
              <a:rPr sz="2000" dirty="0">
                <a:latin typeface="Times New Roman"/>
                <a:cs typeface="Times New Roman"/>
              </a:rPr>
              <a:t>stitute</a:t>
            </a:r>
            <a:r>
              <a:rPr sz="2000" spc="-45" dirty="0">
                <a:latin typeface="Times New Roman"/>
                <a:cs typeface="Times New Roman"/>
              </a:rPr>
              <a:t> </a:t>
            </a:r>
            <a:r>
              <a:rPr sz="2000" spc="5" dirty="0">
                <a:latin typeface="Times New Roman"/>
                <a:cs typeface="Times New Roman"/>
              </a:rPr>
              <a:t>o</a:t>
            </a:r>
            <a:r>
              <a:rPr sz="2000" dirty="0">
                <a:latin typeface="Times New Roman"/>
                <a:cs typeface="Times New Roman"/>
              </a:rPr>
              <a:t>f P</a:t>
            </a:r>
            <a:r>
              <a:rPr sz="2000" spc="10" dirty="0">
                <a:latin typeface="Times New Roman"/>
                <a:cs typeface="Times New Roman"/>
              </a:rPr>
              <a:t>r</a:t>
            </a:r>
            <a:r>
              <a:rPr sz="2000" spc="5" dirty="0">
                <a:latin typeface="Times New Roman"/>
                <a:cs typeface="Times New Roman"/>
              </a:rPr>
              <a:t>of</a:t>
            </a:r>
            <a:r>
              <a:rPr sz="2000" dirty="0">
                <a:latin typeface="Times New Roman"/>
                <a:cs typeface="Times New Roman"/>
              </a:rPr>
              <a:t>ess</a:t>
            </a:r>
            <a:r>
              <a:rPr sz="2000" spc="-10" dirty="0">
                <a:latin typeface="Times New Roman"/>
                <a:cs typeface="Times New Roman"/>
              </a:rPr>
              <a:t>i</a:t>
            </a:r>
            <a:r>
              <a:rPr sz="2000" dirty="0">
                <a:latin typeface="Times New Roman"/>
                <a:cs typeface="Times New Roman"/>
              </a:rPr>
              <a:t>onal</a:t>
            </a:r>
            <a:r>
              <a:rPr sz="2000" spc="-40" dirty="0">
                <a:latin typeface="Times New Roman"/>
                <a:cs typeface="Times New Roman"/>
              </a:rPr>
              <a:t> </a:t>
            </a:r>
            <a:r>
              <a:rPr sz="2000" dirty="0">
                <a:latin typeface="Times New Roman"/>
                <a:cs typeface="Times New Roman"/>
              </a:rPr>
              <a:t>Mana</a:t>
            </a:r>
            <a:r>
              <a:rPr sz="2000" spc="5" dirty="0">
                <a:latin typeface="Times New Roman"/>
                <a:cs typeface="Times New Roman"/>
              </a:rPr>
              <a:t>g</a:t>
            </a:r>
            <a:r>
              <a:rPr sz="2000" dirty="0">
                <a:latin typeface="Times New Roman"/>
                <a:cs typeface="Times New Roman"/>
              </a:rPr>
              <a:t>e</a:t>
            </a:r>
            <a:r>
              <a:rPr sz="2000" spc="-20" dirty="0">
                <a:latin typeface="Times New Roman"/>
                <a:cs typeface="Times New Roman"/>
              </a:rPr>
              <a:t>m</a:t>
            </a:r>
            <a:r>
              <a:rPr sz="2000" dirty="0">
                <a:latin typeface="Times New Roman"/>
                <a:cs typeface="Times New Roman"/>
              </a:rPr>
              <a:t>e</a:t>
            </a:r>
            <a:r>
              <a:rPr sz="2000" spc="5" dirty="0">
                <a:latin typeface="Times New Roman"/>
                <a:cs typeface="Times New Roman"/>
              </a:rPr>
              <a:t>n</a:t>
            </a:r>
            <a:r>
              <a:rPr sz="2000" dirty="0">
                <a:latin typeface="Times New Roman"/>
                <a:cs typeface="Times New Roman"/>
              </a:rPr>
              <a:t>t</a:t>
            </a:r>
            <a:r>
              <a:rPr sz="2000" spc="-10" dirty="0">
                <a:latin typeface="Times New Roman"/>
                <a:cs typeface="Times New Roman"/>
              </a:rPr>
              <a:t> </a:t>
            </a:r>
            <a:r>
              <a:rPr sz="2000" dirty="0">
                <a:latin typeface="Times New Roman"/>
                <a:cs typeface="Times New Roman"/>
              </a:rPr>
              <a:t>&amp;</a:t>
            </a:r>
            <a:r>
              <a:rPr sz="2000" spc="-55" dirty="0">
                <a:latin typeface="Times New Roman"/>
                <a:cs typeface="Times New Roman"/>
              </a:rPr>
              <a:t> </a:t>
            </a:r>
            <a:r>
              <a:rPr sz="2000" spc="-145" dirty="0">
                <a:latin typeface="Times New Roman"/>
                <a:cs typeface="Times New Roman"/>
              </a:rPr>
              <a:t>T</a:t>
            </a:r>
            <a:r>
              <a:rPr sz="2000" dirty="0">
                <a:latin typeface="Times New Roman"/>
                <a:cs typeface="Times New Roman"/>
              </a:rPr>
              <a:t>ec</a:t>
            </a:r>
            <a:r>
              <a:rPr sz="2000" spc="5" dirty="0">
                <a:latin typeface="Times New Roman"/>
                <a:cs typeface="Times New Roman"/>
              </a:rPr>
              <a:t>hno</a:t>
            </a:r>
            <a:r>
              <a:rPr sz="2000" dirty="0">
                <a:latin typeface="Times New Roman"/>
                <a:cs typeface="Times New Roman"/>
              </a:rPr>
              <a:t>lo</a:t>
            </a:r>
            <a:r>
              <a:rPr sz="2000" spc="10" dirty="0">
                <a:latin typeface="Times New Roman"/>
                <a:cs typeface="Times New Roman"/>
              </a:rPr>
              <a:t>g</a:t>
            </a:r>
            <a:r>
              <a:rPr sz="2000" spc="-140" dirty="0">
                <a:latin typeface="Times New Roman"/>
                <a:cs typeface="Times New Roman"/>
              </a:rPr>
              <a:t>y</a:t>
            </a:r>
            <a:r>
              <a:rPr sz="2000" dirty="0">
                <a:latin typeface="Times New Roman"/>
                <a:cs typeface="Times New Roman"/>
              </a:rPr>
              <a:t>,</a:t>
            </a:r>
            <a:r>
              <a:rPr sz="2000" spc="-25" dirty="0">
                <a:latin typeface="Times New Roman"/>
                <a:cs typeface="Times New Roman"/>
              </a:rPr>
              <a:t> </a:t>
            </a:r>
            <a:r>
              <a:rPr sz="2000" dirty="0">
                <a:latin typeface="Times New Roman"/>
                <a:cs typeface="Times New Roman"/>
              </a:rPr>
              <a:t>Raip</a:t>
            </a:r>
            <a:r>
              <a:rPr sz="2000" spc="10" dirty="0">
                <a:latin typeface="Times New Roman"/>
                <a:cs typeface="Times New Roman"/>
              </a:rPr>
              <a:t>u</a:t>
            </a:r>
            <a:r>
              <a:rPr sz="2000" dirty="0">
                <a:latin typeface="Times New Roman"/>
                <a:cs typeface="Times New Roman"/>
              </a:rPr>
              <a:t>r</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ECD7118-533B-404F-B951-8E2C888FF818}"/>
              </a:ext>
            </a:extLst>
          </p:cNvPr>
          <p:cNvSpPr txBox="1"/>
          <p:nvPr/>
        </p:nvSpPr>
        <p:spPr>
          <a:xfrm>
            <a:off x="4860501" y="0"/>
            <a:ext cx="2219464" cy="307777"/>
          </a:xfrm>
          <a:prstGeom prst="rect">
            <a:avLst/>
          </a:prstGeom>
        </p:spPr>
        <p:txBody>
          <a:bodyPr wrap="square" lIns="0" tIns="0" rIns="0" bIns="0">
            <a:spAutoFit/>
          </a:bodyPr>
          <a:lstStyle/>
          <a:p>
            <a:pPr marL="12700">
              <a:defRPr/>
            </a:pPr>
            <a:r>
              <a:rPr sz="2000" spc="-484" dirty="0">
                <a:latin typeface="Times New Roman"/>
                <a:cs typeface="Times New Roman"/>
              </a:rPr>
              <a:t>W</a:t>
            </a:r>
            <a:r>
              <a:rPr sz="2000" dirty="0">
                <a:latin typeface="Times New Roman"/>
                <a:cs typeface="Times New Roman"/>
              </a:rPr>
              <a:t>ork Flow Diagram</a:t>
            </a:r>
          </a:p>
        </p:txBody>
      </p:sp>
      <p:sp>
        <p:nvSpPr>
          <p:cNvPr id="9219" name="object 3">
            <a:extLst>
              <a:ext uri="{FF2B5EF4-FFF2-40B4-BE49-F238E27FC236}">
                <a16:creationId xmlns:a16="http://schemas.microsoft.com/office/drawing/2014/main" id="{1E74B243-C4D3-4782-AD6D-7CC916EA7EFD}"/>
              </a:ext>
            </a:extLst>
          </p:cNvPr>
          <p:cNvSpPr>
            <a:spLocks noChangeArrowheads="1"/>
          </p:cNvSpPr>
          <p:nvPr/>
        </p:nvSpPr>
        <p:spPr bwMode="auto">
          <a:xfrm>
            <a:off x="2460594" y="307777"/>
            <a:ext cx="7270812" cy="66214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2FDC8201-D972-49D4-B25A-36B2FE3793F9}"/>
              </a:ext>
            </a:extLst>
          </p:cNvPr>
          <p:cNvSpPr>
            <a:spLocks noGrp="1"/>
          </p:cNvSpPr>
          <p:nvPr>
            <p:ph type="title"/>
          </p:nvPr>
        </p:nvSpPr>
        <p:spPr/>
        <p:txBody>
          <a:bodyPr vert="horz" lIns="91440" tIns="90468" rIns="91440" bIns="45720" rtlCol="0" anchor="ctr">
            <a:normAutofit/>
          </a:bodyPr>
          <a:lstStyle/>
          <a:p>
            <a:pPr marL="76200"/>
            <a:r>
              <a:rPr lang="en-US" altLang="en-US" sz="6000">
                <a:latin typeface="Times New Roman" panose="02020603050405020304" pitchFamily="18" charset="0"/>
                <a:cs typeface="Times New Roman" panose="02020603050405020304" pitchFamily="18" charset="0"/>
              </a:rPr>
              <a:t>Data Flow Diagram</a:t>
            </a:r>
          </a:p>
        </p:txBody>
      </p:sp>
      <p:sp>
        <p:nvSpPr>
          <p:cNvPr id="5" name="object 5">
            <a:extLst>
              <a:ext uri="{FF2B5EF4-FFF2-40B4-BE49-F238E27FC236}">
                <a16:creationId xmlns:a16="http://schemas.microsoft.com/office/drawing/2014/main" id="{307C38AF-1BB2-4353-A2A2-BFD7C7163227}"/>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12</a:t>
            </a:r>
            <a:endParaRPr sz="1400">
              <a:latin typeface="Perpetua"/>
              <a:cs typeface="Perpetua"/>
            </a:endParaRPr>
          </a:p>
        </p:txBody>
      </p:sp>
      <p:sp>
        <p:nvSpPr>
          <p:cNvPr id="2" name="AutoShape 2">
            <a:extLst>
              <a:ext uri="{FF2B5EF4-FFF2-40B4-BE49-F238E27FC236}">
                <a16:creationId xmlns:a16="http://schemas.microsoft.com/office/drawing/2014/main" id="{06F20054-A0A6-4421-9800-3D43DF7B21C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4ED7E97D-F766-4AB9-8C45-7D8ED713659E}"/>
              </a:ext>
            </a:extLst>
          </p:cNvPr>
          <p:cNvPicPr>
            <a:picLocks noChangeAspect="1"/>
          </p:cNvPicPr>
          <p:nvPr/>
        </p:nvPicPr>
        <p:blipFill>
          <a:blip r:embed="rId3"/>
          <a:stretch>
            <a:fillRect/>
          </a:stretch>
        </p:blipFill>
        <p:spPr>
          <a:xfrm>
            <a:off x="3175400" y="1541929"/>
            <a:ext cx="5841199" cy="5199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6053B6-007D-4999-A69A-D51AD93F6EAC}"/>
              </a:ext>
            </a:extLst>
          </p:cNvPr>
          <p:cNvSpPr txBox="1"/>
          <p:nvPr/>
        </p:nvSpPr>
        <p:spPr>
          <a:xfrm>
            <a:off x="3101975" y="249239"/>
            <a:ext cx="6140450" cy="923925"/>
          </a:xfrm>
          <a:prstGeom prst="rect">
            <a:avLst/>
          </a:prstGeom>
        </p:spPr>
        <p:txBody>
          <a:bodyPr lIns="0" tIns="0" rIns="0" bIns="0">
            <a:spAutoFit/>
          </a:bodyPr>
          <a:lstStyle/>
          <a:p>
            <a:pPr marL="12700">
              <a:defRPr/>
            </a:pPr>
            <a:r>
              <a:rPr sz="6000" u="sng" dirty="0">
                <a:latin typeface="Times New Roman"/>
                <a:cs typeface="Times New Roman"/>
              </a:rPr>
              <a:t>Expected</a:t>
            </a:r>
            <a:r>
              <a:rPr sz="6000" u="sng" spc="-30" dirty="0">
                <a:latin typeface="Times New Roman"/>
                <a:cs typeface="Times New Roman"/>
              </a:rPr>
              <a:t> </a:t>
            </a:r>
            <a:r>
              <a:rPr sz="6000" u="sng" dirty="0">
                <a:latin typeface="Times New Roman"/>
                <a:cs typeface="Times New Roman"/>
              </a:rPr>
              <a:t>Outcomes</a:t>
            </a:r>
            <a:endParaRPr sz="6000" u="sng">
              <a:latin typeface="Times New Roman"/>
              <a:cs typeface="Times New Roman"/>
            </a:endParaRPr>
          </a:p>
        </p:txBody>
      </p:sp>
      <p:sp>
        <p:nvSpPr>
          <p:cNvPr id="4" name="object 4">
            <a:extLst>
              <a:ext uri="{FF2B5EF4-FFF2-40B4-BE49-F238E27FC236}">
                <a16:creationId xmlns:a16="http://schemas.microsoft.com/office/drawing/2014/main" id="{18556246-0598-4E81-80D1-BA2BC0C79649}"/>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13</a:t>
            </a:r>
            <a:endParaRPr sz="1400">
              <a:latin typeface="Perpetua"/>
              <a:cs typeface="Perpetua"/>
            </a:endParaRPr>
          </a:p>
        </p:txBody>
      </p:sp>
      <p:sp>
        <p:nvSpPr>
          <p:cNvPr id="11268" name="object 3">
            <a:extLst>
              <a:ext uri="{FF2B5EF4-FFF2-40B4-BE49-F238E27FC236}">
                <a16:creationId xmlns:a16="http://schemas.microsoft.com/office/drawing/2014/main" id="{5FC1FB57-BFF4-4C52-9BDD-747C1F8C585B}"/>
              </a:ext>
            </a:extLst>
          </p:cNvPr>
          <p:cNvSpPr txBox="1">
            <a:spLocks noChangeArrowheads="1"/>
          </p:cNvSpPr>
          <p:nvPr/>
        </p:nvSpPr>
        <p:spPr bwMode="auto">
          <a:xfrm>
            <a:off x="2212976" y="1633539"/>
            <a:ext cx="7845425" cy="3324225"/>
          </a:xfrm>
          <a:prstGeom prst="rect">
            <a:avLst/>
          </a:prstGeom>
          <a:noFill/>
          <a:ln w="9525">
            <a:noFill/>
            <a:miter lim="800000"/>
            <a:headEnd/>
            <a:tailEnd/>
          </a:ln>
        </p:spPr>
        <p:txBody>
          <a:bodyPr lIns="0" tIns="0" rIns="0" bIns="0">
            <a:spAutoFit/>
          </a:bodyPr>
          <a:lstStyle/>
          <a:p>
            <a:pPr marL="12700" algn="just">
              <a:defRPr/>
            </a:pPr>
            <a:r>
              <a:rPr lang="en-US" sz="2400" dirty="0">
                <a:solidFill>
                  <a:schemeClr val="tx1">
                    <a:lumMod val="95000"/>
                    <a:lumOff val="5000"/>
                  </a:schemeClr>
                </a:solidFill>
                <a:latin typeface="Times New Roman" pitchFamily="18" charset="0"/>
                <a:cs typeface="Times New Roman" pitchFamily="18" charset="0"/>
              </a:rPr>
              <a:t>          As  we  know  every  kind  of  pollution  leaves  a  huge  negative impact on our environment. So,  with the help of this project we can reduce the pollution by limiting the traffic jams which will be very useful for our environment, also this project will help in managing the time by finding the best trafficless routes to reach on a particular destination.</a:t>
            </a:r>
          </a:p>
          <a:p>
            <a:pPr marL="12700" algn="just">
              <a:defRPr/>
            </a:pPr>
            <a:r>
              <a:rPr lang="en-US" sz="2400" dirty="0">
                <a:solidFill>
                  <a:schemeClr val="tx1">
                    <a:lumMod val="95000"/>
                    <a:lumOff val="5000"/>
                  </a:schemeClr>
                </a:solidFill>
                <a:latin typeface="Times New Roman" pitchFamily="18" charset="0"/>
                <a:cs typeface="Times New Roman" pitchFamily="18" charset="0"/>
              </a:rPr>
              <a:t>        This  project  can  also  help  in  reducing the cases of accidents which are more likely to see these days due to heavy traffic.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332B9C68-C3DD-459F-A4DD-DA1CAAE04196}"/>
              </a:ext>
            </a:extLst>
          </p:cNvPr>
          <p:cNvSpPr txBox="1"/>
          <p:nvPr/>
        </p:nvSpPr>
        <p:spPr>
          <a:xfrm>
            <a:off x="6130925" y="6307138"/>
            <a:ext cx="190500" cy="215444"/>
          </a:xfrm>
          <a:prstGeom prst="rect">
            <a:avLst/>
          </a:prstGeom>
        </p:spPr>
        <p:txBody>
          <a:bodyPr lIns="0" tIns="0" rIns="0" bIns="0">
            <a:spAutoFit/>
          </a:bodyPr>
          <a:lstStyle/>
          <a:p>
            <a:pPr marL="12700">
              <a:defRPr/>
            </a:pPr>
            <a:r>
              <a:rPr sz="1400" spc="5" dirty="0">
                <a:solidFill>
                  <a:srgbClr val="696363"/>
                </a:solidFill>
                <a:latin typeface="Perpetua"/>
                <a:cs typeface="Perpetua"/>
              </a:rPr>
              <a:t>15</a:t>
            </a:r>
            <a:endParaRPr sz="1400">
              <a:latin typeface="Perpetua"/>
              <a:cs typeface="Perpetua"/>
            </a:endParaRPr>
          </a:p>
        </p:txBody>
      </p:sp>
      <p:sp>
        <p:nvSpPr>
          <p:cNvPr id="12293" name="object 4">
            <a:extLst>
              <a:ext uri="{FF2B5EF4-FFF2-40B4-BE49-F238E27FC236}">
                <a16:creationId xmlns:a16="http://schemas.microsoft.com/office/drawing/2014/main" id="{90FC363F-22A2-4FA8-9DA6-DE796B15F000}"/>
              </a:ext>
            </a:extLst>
          </p:cNvPr>
          <p:cNvSpPr>
            <a:spLocks noGrp="1"/>
          </p:cNvSpPr>
          <p:nvPr>
            <p:ph type="body" idx="1"/>
          </p:nvPr>
        </p:nvSpPr>
        <p:spPr>
          <a:xfrm>
            <a:off x="838200" y="1068388"/>
            <a:ext cx="10515600" cy="5108575"/>
          </a:xfrm>
        </p:spPr>
        <p:txBody>
          <a:bodyPr>
            <a:normAutofit/>
          </a:bodyPr>
          <a:lstStyle/>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nSpc>
                <a:spcPts val="2325"/>
              </a:lnSpc>
              <a:spcBef>
                <a:spcPts val="1525"/>
              </a:spcBef>
              <a:buClr>
                <a:srgbClr val="9A2C1F"/>
              </a:buClr>
              <a:buFont typeface="MS Gothic" panose="020B0609070205080204" pitchFamily="49" charset="-128"/>
              <a:buChar char="➢"/>
              <a:tabLst>
                <a:tab pos="4373563" algn="l"/>
              </a:tabLst>
            </a:pPr>
            <a:r>
              <a:rPr lang="en-US" altLang="en-US" dirty="0" err="1">
                <a:latin typeface="Perpetua" panose="02020502060401020303" pitchFamily="18" charset="0"/>
                <a:cs typeface="Perpetua" panose="02020502060401020303" pitchFamily="18" charset="0"/>
              </a:rPr>
              <a:t>Huajun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Chai</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et al. (2017), “Dynamic traffic routing in a network with adaptive signal </a:t>
            </a:r>
            <a:r>
              <a:rPr lang="en-US" altLang="en-US" dirty="0" err="1">
                <a:latin typeface="Perpetua" panose="02020502060401020303" pitchFamily="18" charset="0"/>
                <a:cs typeface="Perpetua" panose="02020502060401020303" pitchFamily="18" charset="0"/>
              </a:rPr>
              <a:t>control”,Transportation</a:t>
            </a:r>
            <a:r>
              <a:rPr lang="en-US" altLang="en-US" dirty="0">
                <a:latin typeface="Perpetua" panose="02020502060401020303" pitchFamily="18" charset="0"/>
                <a:cs typeface="Perpetua" panose="02020502060401020303" pitchFamily="18" charset="0"/>
              </a:rPr>
              <a:t> Research Part C 85 pp 64–85</a:t>
            </a:r>
          </a:p>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gn="ctr">
              <a:lnSpc>
                <a:spcPts val="2363"/>
              </a:lnSpc>
              <a:spcBef>
                <a:spcPts val="1325"/>
              </a:spcBef>
              <a:buClr>
                <a:srgbClr val="9A2C1F"/>
              </a:buClr>
              <a:buFont typeface="MS Gothic" panose="020B0609070205080204" pitchFamily="49" charset="-128"/>
              <a:buChar char="➢"/>
              <a:tabLst>
                <a:tab pos="4373563" algn="l"/>
              </a:tabLst>
            </a:pPr>
            <a:r>
              <a:rPr lang="en-US" altLang="en-US" dirty="0" err="1">
                <a:latin typeface="Perpetua" panose="02020502060401020303" pitchFamily="18" charset="0"/>
                <a:cs typeface="Perpetua" panose="02020502060401020303" pitchFamily="18" charset="0"/>
              </a:rPr>
              <a:t>Junchen</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Jin</a:t>
            </a:r>
            <a:r>
              <a:rPr lang="en-US" altLang="en-US" dirty="0">
                <a:latin typeface="Perpetua" panose="02020502060401020303" pitchFamily="18" charset="0"/>
                <a:cs typeface="Perpetua" panose="02020502060401020303"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Xiaoliang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Ma (2017) , “A group-based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traffic</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signal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control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with</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adaptive</a:t>
            </a:r>
          </a:p>
          <a:p>
            <a:pPr marL="0" indent="0" algn="ctr">
              <a:lnSpc>
                <a:spcPts val="2363"/>
              </a:lnSpc>
              <a:spcBef>
                <a:spcPct val="0"/>
              </a:spcBef>
              <a:buNone/>
              <a:tabLst>
                <a:tab pos="4373563" algn="l"/>
              </a:tabLst>
            </a:pPr>
            <a:r>
              <a:rPr lang="en-US" altLang="en-US" dirty="0">
                <a:latin typeface="Perpetua" panose="02020502060401020303" pitchFamily="18" charset="0"/>
                <a:cs typeface="Perpetua" panose="02020502060401020303" pitchFamily="18" charset="0"/>
              </a:rPr>
              <a:t>learning ability”, Engineering Applications of Artificial</a:t>
            </a:r>
          </a:p>
          <a:p>
            <a:pPr marL="0" indent="0">
              <a:spcBef>
                <a:spcPct val="0"/>
              </a:spcBef>
              <a:buNone/>
              <a:tabLst>
                <a:tab pos="4373563" algn="l"/>
              </a:tabLst>
            </a:pPr>
            <a:endParaRPr lang="en-US" altLang="en-US" dirty="0">
              <a:latin typeface="Perpetua" panose="02020502060401020303" pitchFamily="18" charset="0"/>
              <a:cs typeface="Perpetua" panose="02020502060401020303" pitchFamily="18" charset="0"/>
            </a:endParaRPr>
          </a:p>
          <a:p>
            <a:pPr marL="0" indent="0" algn="ctr">
              <a:lnSpc>
                <a:spcPts val="2363"/>
              </a:lnSpc>
              <a:spcBef>
                <a:spcPts val="1388"/>
              </a:spcBef>
              <a:buClr>
                <a:srgbClr val="9A2C1F"/>
              </a:buClr>
              <a:buFont typeface="MS Gothic" panose="020B0609070205080204" pitchFamily="49" charset="-128"/>
              <a:buChar char="➢"/>
              <a:tabLst>
                <a:tab pos="4373563" algn="l"/>
              </a:tabLst>
            </a:pPr>
            <a:r>
              <a:rPr lang="en-US" altLang="en-US" dirty="0">
                <a:latin typeface="Perpetua" panose="02020502060401020303" pitchFamily="18" charset="0"/>
                <a:cs typeface="Perpetua" panose="02020502060401020303" pitchFamily="18" charset="0"/>
              </a:rPr>
              <a:t>Khan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Mohammad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Habibullah,</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Ahashan</a:t>
            </a:r>
            <a:r>
              <a:rPr lang="en-US" altLang="en-US" dirty="0">
                <a:latin typeface="Times New Roman" panose="02020603050405020304" pitchFamily="18" charset="0"/>
                <a:cs typeface="Times New Roman" panose="02020603050405020304" pitchFamily="18" charset="0"/>
              </a:rPr>
              <a:t> </a:t>
            </a:r>
            <a:r>
              <a:rPr lang="en-US" altLang="en-US" dirty="0" err="1">
                <a:latin typeface="Perpetua" panose="02020502060401020303" pitchFamily="18" charset="0"/>
                <a:cs typeface="Perpetua" panose="02020502060401020303" pitchFamily="18" charset="0"/>
              </a:rPr>
              <a:t>Alam</a:t>
            </a:r>
            <a:r>
              <a:rPr lang="en-US" altLang="en-US" dirty="0">
                <a:latin typeface="Perpetua" panose="02020502060401020303" pitchFamily="18" charset="0"/>
                <a:cs typeface="Perpetua" panose="02020502060401020303"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Amit</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Kumar Das (2019), “A Driver-Centric</a:t>
            </a:r>
          </a:p>
          <a:p>
            <a:pPr marL="0" indent="0" algn="ctr">
              <a:lnSpc>
                <a:spcPts val="2363"/>
              </a:lnSpc>
              <a:spcBef>
                <a:spcPct val="0"/>
              </a:spcBef>
              <a:buNone/>
              <a:tabLst>
                <a:tab pos="4373563" algn="l"/>
              </a:tabLst>
            </a:pPr>
            <a:r>
              <a:rPr lang="en-US" altLang="en-US" dirty="0">
                <a:latin typeface="Perpetua" panose="02020502060401020303" pitchFamily="18" charset="0"/>
                <a:cs typeface="Perpetua" panose="02020502060401020303" pitchFamily="18" charset="0"/>
              </a:rPr>
              <a:t>Carpooling: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Optimal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Route-Finding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Model</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Using</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Heuristic</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Multi-Objective Search”,</a:t>
            </a:r>
          </a:p>
          <a:p>
            <a:pPr marL="0" indent="0" algn="ctr">
              <a:spcBef>
                <a:spcPct val="0"/>
              </a:spcBef>
              <a:buNone/>
              <a:tabLst>
                <a:tab pos="4373563" algn="l"/>
              </a:tabLst>
            </a:pPr>
            <a:r>
              <a:rPr lang="en-US" altLang="en-US" dirty="0">
                <a:latin typeface="Perpetua" panose="02020502060401020303" pitchFamily="18" charset="0"/>
                <a:cs typeface="Perpetua" panose="02020502060401020303" pitchFamily="18" charset="0"/>
              </a:rPr>
              <a:t>Conference</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on</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Computer</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and</a:t>
            </a:r>
            <a:r>
              <a:rPr lang="en-US" altLang="en-US" dirty="0">
                <a:latin typeface="Times New Roman" panose="02020603050405020304" pitchFamily="18" charset="0"/>
                <a:cs typeface="Times New Roman" panose="02020603050405020304" pitchFamily="18" charset="0"/>
              </a:rPr>
              <a:t> </a:t>
            </a:r>
            <a:r>
              <a:rPr lang="en-US" altLang="en-US" dirty="0">
                <a:latin typeface="Perpetua" panose="02020502060401020303" pitchFamily="18" charset="0"/>
                <a:cs typeface="Perpetua" panose="02020502060401020303" pitchFamily="18" charset="0"/>
              </a:rPr>
              <a:t>Communication</a:t>
            </a:r>
          </a:p>
        </p:txBody>
      </p:sp>
      <p:sp>
        <p:nvSpPr>
          <p:cNvPr id="5" name="object 5">
            <a:extLst>
              <a:ext uri="{FF2B5EF4-FFF2-40B4-BE49-F238E27FC236}">
                <a16:creationId xmlns:a16="http://schemas.microsoft.com/office/drawing/2014/main" id="{52A02BA6-4CA1-4641-A2D4-79B270225A1D}"/>
              </a:ext>
            </a:extLst>
          </p:cNvPr>
          <p:cNvSpPr txBox="1">
            <a:spLocks noGrp="1"/>
          </p:cNvSpPr>
          <p:nvPr>
            <p:ph type="title"/>
          </p:nvPr>
        </p:nvSpPr>
        <p:spPr>
          <a:xfrm>
            <a:off x="2992439" y="184151"/>
            <a:ext cx="6207125" cy="754063"/>
          </a:xfrm>
        </p:spPr>
        <p:txBody>
          <a:bodyPr rtlCol="0"/>
          <a:lstStyle/>
          <a:p>
            <a:pPr marL="1684655">
              <a:spcBef>
                <a:spcPts val="0"/>
              </a:spcBef>
              <a:defRPr/>
            </a:pPr>
            <a:r>
              <a:rPr u="sng" spc="-25"/>
              <a:t>References</a:t>
            </a:r>
            <a:endParaRPr u="sng"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430C597C-810B-4551-A11C-AB2E12AC240E}"/>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1</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87B56CE5-C7A6-47F9-89A9-A59FDFDE7FAC}"/>
              </a:ext>
            </a:extLst>
          </p:cNvPr>
          <p:cNvSpPr txBox="1">
            <a:spLocks noGrp="1"/>
          </p:cNvSpPr>
          <p:nvPr>
            <p:ph type="title"/>
          </p:nvPr>
        </p:nvSpPr>
        <p:spPr>
          <a:xfrm>
            <a:off x="2819401" y="1"/>
            <a:ext cx="6380163" cy="1116013"/>
          </a:xfrm>
        </p:spPr>
        <p:txBody>
          <a:bodyPr vert="horz" lIns="91440" tIns="190267" rIns="91440" bIns="45720" rtlCol="0" anchor="ctr">
            <a:normAutofit/>
          </a:bodyPr>
          <a:lstStyle/>
          <a:p>
            <a:pPr marL="132715">
              <a:spcBef>
                <a:spcPts val="0"/>
              </a:spcBef>
              <a:defRPr/>
            </a:pPr>
            <a:r>
              <a:rPr sz="6000" u="sng">
                <a:solidFill>
                  <a:schemeClr val="tx1">
                    <a:lumMod val="95000"/>
                    <a:lumOff val="5000"/>
                  </a:schemeClr>
                </a:solidFill>
              </a:rPr>
              <a:t>Application</a:t>
            </a:r>
            <a:r>
              <a:rPr sz="6000" u="sng" spc="-350">
                <a:solidFill>
                  <a:schemeClr val="tx1">
                    <a:lumMod val="95000"/>
                    <a:lumOff val="5000"/>
                  </a:schemeClr>
                </a:solidFill>
              </a:rPr>
              <a:t> </a:t>
            </a:r>
            <a:r>
              <a:rPr sz="6000" u="sng">
                <a:solidFill>
                  <a:schemeClr val="tx1">
                    <a:lumMod val="95000"/>
                    <a:lumOff val="5000"/>
                  </a:schemeClr>
                </a:solidFill>
              </a:rPr>
              <a:t>Area</a:t>
            </a:r>
          </a:p>
        </p:txBody>
      </p:sp>
      <p:sp>
        <p:nvSpPr>
          <p:cNvPr id="3076" name="TextBox 7">
            <a:extLst>
              <a:ext uri="{FF2B5EF4-FFF2-40B4-BE49-F238E27FC236}">
                <a16:creationId xmlns:a16="http://schemas.microsoft.com/office/drawing/2014/main" id="{0842F0B6-B724-4E46-9DEA-A372F42A76D7}"/>
              </a:ext>
            </a:extLst>
          </p:cNvPr>
          <p:cNvSpPr txBox="1">
            <a:spLocks noChangeArrowheads="1"/>
          </p:cNvSpPr>
          <p:nvPr/>
        </p:nvSpPr>
        <p:spPr bwMode="auto">
          <a:xfrm>
            <a:off x="1905000" y="1143000"/>
            <a:ext cx="8534400" cy="1018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400"/>
              <a:t>              This project aims to analyze traffic behaviour and consider vehicles which move different than current traffic behaviour  as a possible accident and finally provide a practical solution.</a:t>
            </a:r>
          </a:p>
          <a:p>
            <a:pPr eaLnBrk="1" hangingPunct="1"/>
            <a:endParaRPr lang="en-US" altLang="en-US" sz="2400"/>
          </a:p>
          <a:p>
            <a:pPr eaLnBrk="1" hangingPunct="1"/>
            <a:r>
              <a:rPr lang="en-US" altLang="en-US" sz="2500" b="1" u="sng"/>
              <a:t>ADVANTAGES:-</a:t>
            </a:r>
          </a:p>
          <a:p>
            <a:pPr eaLnBrk="1" hangingPunct="1">
              <a:buFont typeface="Arial" panose="020B0604020202020204" pitchFamily="34" charset="0"/>
              <a:buChar char="•"/>
            </a:pPr>
            <a:r>
              <a:rPr lang="en-US" altLang="en-US" sz="2400"/>
              <a:t>It will reduce mostly all traffic accident of vehicles  and make driving safe.</a:t>
            </a:r>
          </a:p>
          <a:p>
            <a:pPr eaLnBrk="1" hangingPunct="1">
              <a:buFont typeface="Arial" panose="020B0604020202020204" pitchFamily="34" charset="0"/>
              <a:buChar char="•"/>
            </a:pPr>
            <a:r>
              <a:rPr lang="en-US" altLang="en-US" sz="2400"/>
              <a:t>It is easy to use and give accurate result.</a:t>
            </a:r>
          </a:p>
          <a:p>
            <a:pPr eaLnBrk="1" hangingPunct="1">
              <a:buFont typeface="Arial" panose="020B0604020202020204" pitchFamily="34" charset="0"/>
              <a:buChar char="•"/>
            </a:pPr>
            <a:r>
              <a:rPr lang="en-US" altLang="en-US" sz="2400"/>
              <a:t>It will reduce human error to minimal amount.</a:t>
            </a:r>
          </a:p>
          <a:p>
            <a:pPr eaLnBrk="1" hangingPunct="1">
              <a:buFont typeface="Arial" panose="020B0604020202020204" pitchFamily="34" charset="0"/>
              <a:buChar char="•"/>
            </a:pPr>
            <a:endParaRPr lang="en-US" altLang="en-US" sz="2400"/>
          </a:p>
          <a:p>
            <a:pPr eaLnBrk="1" hangingPunct="1"/>
            <a:r>
              <a:rPr lang="en-US" altLang="en-US" sz="2500" b="1" u="sng"/>
              <a:t>End Users:-</a:t>
            </a:r>
          </a:p>
          <a:p>
            <a:pPr eaLnBrk="1" hangingPunct="1">
              <a:buFont typeface="Arial" panose="020B0604020202020204" pitchFamily="34" charset="0"/>
              <a:buChar char="•"/>
            </a:pPr>
            <a:r>
              <a:rPr lang="en-US" altLang="en-US" sz="2400"/>
              <a:t>Car owners and drivers</a:t>
            </a:r>
          </a:p>
          <a:p>
            <a:pPr eaLnBrk="1" hangingPunct="1"/>
            <a:endParaRPr lang="en-US" altLang="en-US" sz="1600"/>
          </a:p>
          <a:p>
            <a:pPr eaLnBrk="1" hangingPunct="1"/>
            <a:r>
              <a:rPr lang="en-US" altLang="en-US" sz="1600"/>
              <a:t> </a:t>
            </a:r>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a:p>
            <a:pPr eaLnBrk="1" hangingPunct="1"/>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455545F-6D10-4D26-B1F9-69EE2AA4D330}"/>
              </a:ext>
            </a:extLst>
          </p:cNvPr>
          <p:cNvSpPr>
            <a:spLocks noGrp="1"/>
          </p:cNvSpPr>
          <p:nvPr>
            <p:ph type="title"/>
          </p:nvPr>
        </p:nvSpPr>
        <p:spPr>
          <a:xfrm>
            <a:off x="2992439" y="184151"/>
            <a:ext cx="6207125" cy="923925"/>
          </a:xfrm>
        </p:spPr>
        <p:txBody>
          <a:bodyPr/>
          <a:lstStyle/>
          <a:p>
            <a:r>
              <a:rPr lang="en-US" altLang="en-US" sz="6000" u="sng">
                <a:latin typeface="Times New Roman" panose="02020603050405020304" pitchFamily="18" charset="0"/>
                <a:cs typeface="Times New Roman" panose="02020603050405020304" pitchFamily="18" charset="0"/>
              </a:rPr>
              <a:t>Project Overview</a:t>
            </a:r>
          </a:p>
        </p:txBody>
      </p:sp>
      <p:sp>
        <p:nvSpPr>
          <p:cNvPr id="3" name="Text Placeholder 2">
            <a:extLst>
              <a:ext uri="{FF2B5EF4-FFF2-40B4-BE49-F238E27FC236}">
                <a16:creationId xmlns:a16="http://schemas.microsoft.com/office/drawing/2014/main" id="{D385C4EA-FDD0-4761-BB74-D0635908C9F1}"/>
              </a:ext>
            </a:extLst>
          </p:cNvPr>
          <p:cNvSpPr>
            <a:spLocks noGrp="1"/>
          </p:cNvSpPr>
          <p:nvPr>
            <p:ph type="body" idx="1"/>
          </p:nvPr>
        </p:nvSpPr>
        <p:spPr>
          <a:xfrm>
            <a:off x="1981200" y="1524001"/>
            <a:ext cx="8534400" cy="5859463"/>
          </a:xfrm>
        </p:spPr>
        <p:txBody>
          <a:bodyPr>
            <a:normAutofit lnSpcReduction="10000"/>
          </a:bodyPr>
          <a:lstStyle/>
          <a:p>
            <a:pPr marL="0" indent="0">
              <a:buNone/>
              <a:defRPr/>
            </a:pPr>
            <a:r>
              <a:rPr lang="en-IN" dirty="0">
                <a:solidFill>
                  <a:schemeClr val="tx1">
                    <a:lumMod val="95000"/>
                    <a:lumOff val="5000"/>
                  </a:schemeClr>
                </a:solidFill>
              </a:rPr>
              <a:t>      In this project, a solution which will provide the best route to all vehicles will be provided. Our aim is to collect necessary information from neighbour vehicles and process that information using machine learning tools to find the best possible path for all of the vehicles. In our method, vehicles are able to communicate with each other in vehicle-to-vehicle manner which we give the details about the location of one another. </a:t>
            </a:r>
          </a:p>
          <a:p>
            <a:pPr marL="0" indent="0">
              <a:buNone/>
              <a:defRPr/>
            </a:pPr>
            <a:r>
              <a:rPr lang="en-IN" dirty="0">
                <a:solidFill>
                  <a:schemeClr val="tx1">
                    <a:lumMod val="95000"/>
                    <a:lumOff val="5000"/>
                  </a:schemeClr>
                </a:solidFill>
              </a:rPr>
              <a:t>     Our system will provide the information about the speed and distance of the cars around us but in a limited area. If there will be any chances of colliding the cars then our system will alert us so that there will be less chances of accidents.</a:t>
            </a:r>
          </a:p>
          <a:p>
            <a:pPr marL="0" indent="0">
              <a:buNone/>
              <a:defRPr/>
            </a:pPr>
            <a:r>
              <a:rPr lang="en-IN" dirty="0">
                <a:solidFill>
                  <a:schemeClr val="tx1">
                    <a:lumMod val="95000"/>
                    <a:lumOff val="5000"/>
                  </a:schemeClr>
                </a:solidFill>
              </a:rPr>
              <a:t>       </a:t>
            </a:r>
            <a:endParaRPr lang="en-US" dirty="0">
              <a:solidFill>
                <a:schemeClr val="tx1">
                  <a:lumMod val="95000"/>
                  <a:lumOff val="5000"/>
                </a:schemeClr>
              </a:solidFill>
            </a:endParaRPr>
          </a:p>
          <a:p>
            <a:pPr marL="0" indent="0">
              <a:buNone/>
              <a:defRPr/>
            </a:pPr>
            <a:r>
              <a:rPr lang="en-IN" dirty="0">
                <a:solidFill>
                  <a:schemeClr val="accent6">
                    <a:lumMod val="75000"/>
                  </a:schemeClr>
                </a:solidFill>
              </a:rPr>
              <a:t> </a:t>
            </a:r>
            <a:endParaRPr lang="en-US"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551EBB-F6D8-4BAF-B68B-C3E019FE2AAF}"/>
              </a:ext>
            </a:extLst>
          </p:cNvPr>
          <p:cNvSpPr txBox="1"/>
          <p:nvPr/>
        </p:nvSpPr>
        <p:spPr>
          <a:xfrm>
            <a:off x="2992439" y="184151"/>
            <a:ext cx="5953125" cy="1662113"/>
          </a:xfrm>
          <a:prstGeom prst="rect">
            <a:avLst/>
          </a:prstGeom>
        </p:spPr>
        <p:txBody>
          <a:bodyPr lIns="0" tIns="0" rIns="0" bIns="0">
            <a:spAutoFit/>
          </a:bodyPr>
          <a:lstStyle/>
          <a:p>
            <a:pPr algn="ctr">
              <a:tabLst>
                <a:tab pos="2115185" algn="l"/>
              </a:tabLst>
              <a:defRPr/>
            </a:pPr>
            <a:r>
              <a:rPr sz="5400" u="sng" dirty="0">
                <a:latin typeface="Times New Roman"/>
                <a:cs typeface="Times New Roman"/>
              </a:rPr>
              <a:t>Proje</a:t>
            </a:r>
            <a:r>
              <a:rPr sz="5400" u="sng" spc="10" dirty="0">
                <a:latin typeface="Times New Roman"/>
                <a:cs typeface="Times New Roman"/>
              </a:rPr>
              <a:t>c</a:t>
            </a:r>
            <a:r>
              <a:rPr sz="5400" u="sng" dirty="0">
                <a:latin typeface="Times New Roman"/>
                <a:cs typeface="Times New Roman"/>
              </a:rPr>
              <a:t>t	Re</a:t>
            </a:r>
            <a:r>
              <a:rPr sz="5400" u="sng" spc="10" dirty="0">
                <a:latin typeface="Times New Roman"/>
                <a:cs typeface="Times New Roman"/>
              </a:rPr>
              <a:t>q</a:t>
            </a:r>
            <a:r>
              <a:rPr sz="5400" u="sng" dirty="0">
                <a:latin typeface="Times New Roman"/>
                <a:cs typeface="Times New Roman"/>
              </a:rPr>
              <a:t>uirem</a:t>
            </a:r>
            <a:r>
              <a:rPr sz="5400" u="sng" spc="10" dirty="0">
                <a:latin typeface="Times New Roman"/>
                <a:cs typeface="Times New Roman"/>
              </a:rPr>
              <a:t>e</a:t>
            </a:r>
            <a:r>
              <a:rPr sz="5400" u="sng" dirty="0">
                <a:latin typeface="Times New Roman"/>
                <a:cs typeface="Times New Roman"/>
              </a:rPr>
              <a:t>nts</a:t>
            </a:r>
            <a:endParaRPr sz="5400" u="sng">
              <a:latin typeface="Times New Roman"/>
              <a:cs typeface="Times New Roman"/>
            </a:endParaRPr>
          </a:p>
          <a:p>
            <a:pPr algn="ctr">
              <a:defRPr/>
            </a:pPr>
            <a:r>
              <a:rPr sz="5400" dirty="0">
                <a:latin typeface="Times New Roman"/>
                <a:cs typeface="Times New Roman"/>
              </a:rPr>
              <a:t>(End User)</a:t>
            </a:r>
            <a:endParaRPr sz="5400">
              <a:latin typeface="Times New Roman"/>
              <a:cs typeface="Times New Roman"/>
            </a:endParaRPr>
          </a:p>
        </p:txBody>
      </p:sp>
      <p:sp>
        <p:nvSpPr>
          <p:cNvPr id="5123" name="object 4">
            <a:extLst>
              <a:ext uri="{FF2B5EF4-FFF2-40B4-BE49-F238E27FC236}">
                <a16:creationId xmlns:a16="http://schemas.microsoft.com/office/drawing/2014/main" id="{6494B49E-7A0F-41BE-A222-36B3940788C6}"/>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3</a:t>
            </a:r>
            <a:endParaRPr lang="en-US" altLang="en-US" sz="1400">
              <a:latin typeface="Perpetua" panose="02020502060401020303" pitchFamily="18" charset="0"/>
            </a:endParaRPr>
          </a:p>
        </p:txBody>
      </p:sp>
      <p:sp>
        <p:nvSpPr>
          <p:cNvPr id="5124" name="object 3">
            <a:extLst>
              <a:ext uri="{FF2B5EF4-FFF2-40B4-BE49-F238E27FC236}">
                <a16:creationId xmlns:a16="http://schemas.microsoft.com/office/drawing/2014/main" id="{7302B926-27BA-4704-A3DD-CE60BEEB57FD}"/>
              </a:ext>
            </a:extLst>
          </p:cNvPr>
          <p:cNvSpPr txBox="1">
            <a:spLocks noChangeArrowheads="1"/>
          </p:cNvSpPr>
          <p:nvPr/>
        </p:nvSpPr>
        <p:spPr bwMode="auto">
          <a:xfrm>
            <a:off x="2194560" y="2151063"/>
            <a:ext cx="7085966" cy="5586145"/>
          </a:xfrm>
          <a:prstGeom prst="rect">
            <a:avLst/>
          </a:prstGeom>
          <a:noFill/>
          <a:ln w="9525">
            <a:noFill/>
            <a:miter lim="800000"/>
            <a:headEnd/>
            <a:tailEnd/>
          </a:ln>
        </p:spPr>
        <p:txBody>
          <a:bodyPr wrap="square" lIns="0" tIns="0" rIns="0" bIns="0">
            <a:spAutoFit/>
          </a:bodyPr>
          <a:lstStyle/>
          <a:p>
            <a:pPr marL="12700">
              <a:defRPr/>
            </a:pPr>
            <a:r>
              <a:rPr lang="en-US" sz="2800" b="1" u="sng" dirty="0">
                <a:latin typeface="Times New Roman" pitchFamily="18" charset="0"/>
                <a:cs typeface="Times New Roman" pitchFamily="18" charset="0"/>
              </a:rPr>
              <a:t>Software’s Required </a:t>
            </a:r>
            <a:r>
              <a:rPr lang="en-US" sz="2800" dirty="0">
                <a:latin typeface="Times New Roman" pitchFamily="18" charset="0"/>
                <a:cs typeface="Times New Roman" pitchFamily="18" charset="0"/>
              </a:rPr>
              <a:t>(With Versions duly mentioned)</a:t>
            </a:r>
          </a:p>
          <a:p>
            <a:pPr marL="12700">
              <a:buFont typeface="Arial" pitchFamily="34" charset="0"/>
              <a:buChar char="•"/>
              <a:defRPr/>
            </a:pPr>
            <a:r>
              <a:rPr lang="en-US" sz="2200" dirty="0">
                <a:latin typeface="Times New Roman" pitchFamily="18" charset="0"/>
                <a:cs typeface="Times New Roman" pitchFamily="18" charset="0"/>
              </a:rPr>
              <a:t>No software required for end user</a:t>
            </a:r>
          </a:p>
          <a:p>
            <a:pPr marL="12700">
              <a:buFont typeface="Arial" pitchFamily="34" charset="0"/>
              <a:buChar char="•"/>
              <a:defRPr/>
            </a:pPr>
            <a:endParaRPr lang="en-US" sz="2200" dirty="0">
              <a:latin typeface="Times New Roman" pitchFamily="18" charset="0"/>
              <a:cs typeface="Times New Roman" pitchFamily="18" charset="0"/>
            </a:endParaRPr>
          </a:p>
          <a:p>
            <a:pPr marL="12700">
              <a:lnSpc>
                <a:spcPts val="5763"/>
              </a:lnSpc>
              <a:spcBef>
                <a:spcPts val="675"/>
              </a:spcBef>
              <a:defRPr/>
            </a:pPr>
            <a:r>
              <a:rPr lang="en-US" sz="2400" dirty="0">
                <a:solidFill>
                  <a:schemeClr val="tx1">
                    <a:lumMod val="95000"/>
                    <a:lumOff val="5000"/>
                  </a:schemeClr>
                </a:solidFill>
                <a:latin typeface="Times New Roman" pitchFamily="18" charset="0"/>
                <a:cs typeface="Times New Roman" pitchFamily="18" charset="0"/>
              </a:rPr>
              <a:t> </a:t>
            </a:r>
            <a:r>
              <a:rPr lang="en-US" sz="2800" b="1" u="sng" dirty="0">
                <a:solidFill>
                  <a:schemeClr val="tx1">
                    <a:lumMod val="95000"/>
                    <a:lumOff val="5000"/>
                  </a:schemeClr>
                </a:solidFill>
                <a:latin typeface="Times New Roman" pitchFamily="18" charset="0"/>
                <a:cs typeface="Times New Roman" pitchFamily="18" charset="0"/>
              </a:rPr>
              <a:t>Hardware specification </a:t>
            </a:r>
            <a:r>
              <a:rPr lang="en-US" sz="2800" b="1" dirty="0">
                <a:solidFill>
                  <a:schemeClr val="tx1">
                    <a:lumMod val="95000"/>
                    <a:lumOff val="5000"/>
                  </a:schemeClr>
                </a:solidFill>
                <a:latin typeface="Times New Roman" pitchFamily="18" charset="0"/>
                <a:cs typeface="Times New Roman" pitchFamily="18" charset="0"/>
              </a:rPr>
              <a:t>:-</a:t>
            </a:r>
          </a:p>
          <a:p>
            <a:pPr marL="355600" indent="-342900">
              <a:lnSpc>
                <a:spcPts val="2213"/>
              </a:lnSpc>
              <a:buClr>
                <a:srgbClr val="D24716"/>
              </a:buClr>
              <a:buFont typeface="Arial" panose="020B0604020202020204" pitchFamily="34" charset="0"/>
              <a:buChar char="•"/>
              <a:defRPr/>
            </a:pPr>
            <a:r>
              <a:rPr lang="en-US" sz="2200" dirty="0">
                <a:solidFill>
                  <a:schemeClr val="tx1">
                    <a:lumMod val="95000"/>
                    <a:lumOff val="5000"/>
                  </a:schemeClr>
                </a:solidFill>
                <a:latin typeface="Times New Roman" pitchFamily="18" charset="0"/>
                <a:cs typeface="Times New Roman" pitchFamily="18" charset="0"/>
              </a:rPr>
              <a:t>Smart camera or vehicles</a:t>
            </a:r>
          </a:p>
          <a:p>
            <a:pPr marL="355600" indent="-342900">
              <a:lnSpc>
                <a:spcPts val="2213"/>
              </a:lnSpc>
              <a:buClr>
                <a:srgbClr val="D24716"/>
              </a:buClr>
              <a:buFont typeface="Arial" panose="020B0604020202020204" pitchFamily="34" charset="0"/>
              <a:buChar char="•"/>
              <a:defRPr/>
            </a:pPr>
            <a:r>
              <a:rPr lang="en-US" sz="2200" dirty="0">
                <a:solidFill>
                  <a:schemeClr val="tx1">
                    <a:lumMod val="95000"/>
                    <a:lumOff val="5000"/>
                  </a:schemeClr>
                </a:solidFill>
                <a:latin typeface="Times New Roman" pitchFamily="18" charset="0"/>
                <a:cs typeface="Times New Roman" pitchFamily="18" charset="0"/>
              </a:rPr>
              <a:t>ADAS and DSM system</a:t>
            </a:r>
          </a:p>
          <a:p>
            <a:pPr marL="12700">
              <a:buFont typeface="Arial" pitchFamily="34" charset="0"/>
              <a:buChar char="•"/>
              <a:defRPr/>
            </a:pPr>
            <a:endParaRPr lang="en-US" sz="2200" dirty="0">
              <a:latin typeface="Times New Roman" pitchFamily="18" charset="0"/>
              <a:cs typeface="Times New Roman" pitchFamily="18" charset="0"/>
            </a:endParaRPr>
          </a:p>
          <a:p>
            <a:pPr marL="12700">
              <a:buFont typeface="Arial" pitchFamily="34" charset="0"/>
              <a:buChar char="•"/>
              <a:defRPr/>
            </a:pPr>
            <a:endParaRPr lang="en-US" sz="2400" dirty="0">
              <a:latin typeface="Times New Roman" pitchFamily="18" charset="0"/>
              <a:cs typeface="Times New Roman" pitchFamily="18" charset="0"/>
            </a:endParaRPr>
          </a:p>
          <a:p>
            <a:pPr marL="12700">
              <a:buFont typeface="Arial" pitchFamily="34" charset="0"/>
              <a:buChar char="•"/>
              <a:defRPr/>
            </a:pPr>
            <a:endParaRPr lang="en-US" sz="2400" dirty="0">
              <a:latin typeface="Times New Roman" pitchFamily="18" charset="0"/>
              <a:cs typeface="Times New Roman" pitchFamily="18" charset="0"/>
            </a:endParaRPr>
          </a:p>
          <a:p>
            <a:pPr marL="12700">
              <a:defRPr/>
            </a:pPr>
            <a:endParaRPr lang="en-US" sz="2400" dirty="0">
              <a:latin typeface="Times New Roman" pitchFamily="18" charset="0"/>
              <a:cs typeface="Times New Roman" pitchFamily="18" charset="0"/>
            </a:endParaRPr>
          </a:p>
          <a:p>
            <a:pPr marL="12700">
              <a:lnSpc>
                <a:spcPts val="5763"/>
              </a:lnSpc>
              <a:spcBef>
                <a:spcPts val="675"/>
              </a:spcBef>
              <a:defRPr/>
            </a:pPr>
            <a:r>
              <a:rPr lang="en-US" sz="2400" dirty="0">
                <a:solidFill>
                  <a:schemeClr val="tx1">
                    <a:lumMod val="95000"/>
                    <a:lumOff val="5000"/>
                  </a:schemeClr>
                </a:solidFill>
                <a:latin typeface="Times New Roman" pitchFamily="18" charset="0"/>
                <a:cs typeface="Times New Roman" pitchFamily="18" charset="0"/>
              </a:rPr>
              <a:t> </a:t>
            </a:r>
          </a:p>
          <a:p>
            <a:pPr marL="12700">
              <a:buClr>
                <a:srgbClr val="D24716"/>
              </a:buClr>
              <a:defRPr/>
            </a:pP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76D1EB-E3EC-4237-A619-FFDFA4AFD227}"/>
              </a:ext>
            </a:extLst>
          </p:cNvPr>
          <p:cNvSpPr txBox="1">
            <a:spLocks noGrp="1"/>
          </p:cNvSpPr>
          <p:nvPr>
            <p:ph type="title"/>
          </p:nvPr>
        </p:nvSpPr>
        <p:spPr>
          <a:xfrm>
            <a:off x="2992439" y="184151"/>
            <a:ext cx="6207125" cy="1662113"/>
          </a:xfrm>
        </p:spPr>
        <p:txBody>
          <a:bodyPr rtlCol="0"/>
          <a:lstStyle/>
          <a:p>
            <a:pPr>
              <a:spcBef>
                <a:spcPts val="0"/>
              </a:spcBef>
              <a:tabLst>
                <a:tab pos="2115185" algn="l"/>
              </a:tabLst>
              <a:defRPr/>
            </a:pPr>
            <a:r>
              <a:rPr sz="5400" u="sng" dirty="0"/>
              <a:t>Proje</a:t>
            </a:r>
            <a:r>
              <a:rPr sz="5400" u="sng" spc="10" dirty="0"/>
              <a:t>c</a:t>
            </a:r>
            <a:r>
              <a:rPr sz="5400" u="sng" dirty="0"/>
              <a:t>t	Re</a:t>
            </a:r>
            <a:r>
              <a:rPr sz="5400" u="sng" spc="10" dirty="0"/>
              <a:t>q</a:t>
            </a:r>
            <a:r>
              <a:rPr sz="5400" u="sng" dirty="0"/>
              <a:t>uirem</a:t>
            </a:r>
            <a:r>
              <a:rPr sz="5400" u="sng" spc="10" dirty="0"/>
              <a:t>e</a:t>
            </a:r>
            <a:r>
              <a:rPr sz="5400" u="sng" dirty="0"/>
              <a:t>nts</a:t>
            </a:r>
            <a:br>
              <a:rPr sz="5400"/>
            </a:br>
            <a:r>
              <a:rPr sz="5400" dirty="0"/>
              <a:t>(Develo</a:t>
            </a:r>
            <a:r>
              <a:rPr sz="5400" spc="10" dirty="0"/>
              <a:t>p</a:t>
            </a:r>
            <a:r>
              <a:rPr sz="5400" dirty="0"/>
              <a:t>er)</a:t>
            </a:r>
            <a:endParaRPr sz="5400"/>
          </a:p>
        </p:txBody>
      </p:sp>
      <p:sp>
        <p:nvSpPr>
          <p:cNvPr id="6147" name="object 4">
            <a:extLst>
              <a:ext uri="{FF2B5EF4-FFF2-40B4-BE49-F238E27FC236}">
                <a16:creationId xmlns:a16="http://schemas.microsoft.com/office/drawing/2014/main" id="{7D559684-40DA-456C-A0DB-011D12B27E7C}"/>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3</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81C09D06-B8CF-4618-8989-9D3C3BAA8367}"/>
              </a:ext>
            </a:extLst>
          </p:cNvPr>
          <p:cNvSpPr txBox="1"/>
          <p:nvPr/>
        </p:nvSpPr>
        <p:spPr>
          <a:xfrm>
            <a:off x="2212976" y="2303464"/>
            <a:ext cx="7356475" cy="4462760"/>
          </a:xfrm>
          <a:prstGeom prst="rect">
            <a:avLst/>
          </a:prstGeom>
        </p:spPr>
        <p:txBody>
          <a:bodyPr lIns="0" tIns="0" rIns="0" bIns="0">
            <a:spAutoFit/>
          </a:bodyPr>
          <a:lstStyle/>
          <a:p>
            <a:pPr marL="12700">
              <a:defRPr/>
            </a:pPr>
            <a:r>
              <a:rPr sz="2400" spc="-5" dirty="0">
                <a:latin typeface="Arial"/>
                <a:cs typeface="Arial"/>
              </a:rPr>
              <a:t>•</a:t>
            </a:r>
            <a:r>
              <a:rPr sz="2500" b="1" u="sng" dirty="0">
                <a:latin typeface="Times New Roman"/>
                <a:cs typeface="Times New Roman"/>
              </a:rPr>
              <a:t>Software</a:t>
            </a:r>
            <a:r>
              <a:rPr sz="2500" b="1" u="sng" spc="-125" dirty="0">
                <a:latin typeface="Times New Roman"/>
                <a:cs typeface="Times New Roman"/>
              </a:rPr>
              <a:t>’</a:t>
            </a:r>
            <a:r>
              <a:rPr sz="2500" b="1" u="sng" dirty="0">
                <a:latin typeface="Times New Roman"/>
                <a:cs typeface="Times New Roman"/>
              </a:rPr>
              <a:t>s</a:t>
            </a:r>
            <a:r>
              <a:rPr sz="2500" b="1" u="sng" spc="-5" dirty="0">
                <a:latin typeface="Times New Roman"/>
                <a:cs typeface="Times New Roman"/>
              </a:rPr>
              <a:t> </a:t>
            </a:r>
            <a:r>
              <a:rPr sz="2500" b="1" u="sng" dirty="0">
                <a:latin typeface="Times New Roman"/>
                <a:cs typeface="Times New Roman"/>
              </a:rPr>
              <a:t>Requi</a:t>
            </a:r>
            <a:r>
              <a:rPr sz="2500" b="1" u="sng" spc="5" dirty="0">
                <a:latin typeface="Times New Roman"/>
                <a:cs typeface="Times New Roman"/>
              </a:rPr>
              <a:t>r</a:t>
            </a:r>
            <a:r>
              <a:rPr sz="2500" b="1" u="sng" dirty="0">
                <a:latin typeface="Times New Roman"/>
                <a:cs typeface="Times New Roman"/>
              </a:rPr>
              <a:t>ed</a:t>
            </a:r>
            <a:r>
              <a:rPr sz="2500" b="1" u="sng" spc="-20" dirty="0">
                <a:latin typeface="Times New Roman"/>
                <a:cs typeface="Times New Roman"/>
              </a:rPr>
              <a:t> </a:t>
            </a:r>
            <a:r>
              <a:rPr sz="2500" dirty="0">
                <a:latin typeface="Times New Roman"/>
                <a:cs typeface="Times New Roman"/>
              </a:rPr>
              <a:t>(</a:t>
            </a:r>
            <a:r>
              <a:rPr sz="2500" spc="-114" dirty="0">
                <a:latin typeface="Times New Roman"/>
                <a:cs typeface="Times New Roman"/>
              </a:rPr>
              <a:t>W</a:t>
            </a:r>
            <a:r>
              <a:rPr sz="2500" dirty="0">
                <a:latin typeface="Times New Roman"/>
                <a:cs typeface="Times New Roman"/>
              </a:rPr>
              <a:t>i</a:t>
            </a:r>
            <a:r>
              <a:rPr sz="2500" spc="5" dirty="0">
                <a:latin typeface="Times New Roman"/>
                <a:cs typeface="Times New Roman"/>
              </a:rPr>
              <a:t>t</a:t>
            </a:r>
            <a:r>
              <a:rPr sz="2500" dirty="0">
                <a:latin typeface="Times New Roman"/>
                <a:cs typeface="Times New Roman"/>
              </a:rPr>
              <a:t>h</a:t>
            </a:r>
            <a:r>
              <a:rPr sz="2500" spc="-50" dirty="0">
                <a:latin typeface="Times New Roman"/>
                <a:cs typeface="Times New Roman"/>
              </a:rPr>
              <a:t> </a:t>
            </a:r>
            <a:r>
              <a:rPr sz="2500" spc="-270" dirty="0">
                <a:latin typeface="Times New Roman"/>
                <a:cs typeface="Times New Roman"/>
              </a:rPr>
              <a:t>V</a:t>
            </a:r>
            <a:r>
              <a:rPr sz="2500" dirty="0">
                <a:latin typeface="Times New Roman"/>
                <a:cs typeface="Times New Roman"/>
              </a:rPr>
              <a:t>er</a:t>
            </a:r>
            <a:r>
              <a:rPr sz="2500" spc="5" dirty="0">
                <a:latin typeface="Times New Roman"/>
                <a:cs typeface="Times New Roman"/>
              </a:rPr>
              <a:t>s</a:t>
            </a:r>
            <a:r>
              <a:rPr sz="2500" dirty="0">
                <a:latin typeface="Times New Roman"/>
                <a:cs typeface="Times New Roman"/>
              </a:rPr>
              <a:t>ions</a:t>
            </a:r>
            <a:r>
              <a:rPr sz="2500" spc="-5" dirty="0">
                <a:latin typeface="Times New Roman"/>
                <a:cs typeface="Times New Roman"/>
              </a:rPr>
              <a:t> </a:t>
            </a:r>
            <a:r>
              <a:rPr sz="2500" dirty="0">
                <a:latin typeface="Times New Roman"/>
                <a:cs typeface="Times New Roman"/>
              </a:rPr>
              <a:t>duly</a:t>
            </a:r>
            <a:r>
              <a:rPr sz="2500" spc="-10" dirty="0">
                <a:latin typeface="Times New Roman"/>
                <a:cs typeface="Times New Roman"/>
              </a:rPr>
              <a:t> </a:t>
            </a:r>
            <a:r>
              <a:rPr sz="2500" spc="-20" dirty="0">
                <a:latin typeface="Times New Roman"/>
                <a:cs typeface="Times New Roman"/>
              </a:rPr>
              <a:t>m</a:t>
            </a:r>
            <a:r>
              <a:rPr sz="2500" dirty="0">
                <a:latin typeface="Times New Roman"/>
                <a:cs typeface="Times New Roman"/>
              </a:rPr>
              <a:t>ent</a:t>
            </a:r>
            <a:r>
              <a:rPr sz="2500" spc="5" dirty="0">
                <a:latin typeface="Times New Roman"/>
                <a:cs typeface="Times New Roman"/>
              </a:rPr>
              <a:t>i</a:t>
            </a:r>
            <a:r>
              <a:rPr sz="2500" dirty="0">
                <a:latin typeface="Times New Roman"/>
                <a:cs typeface="Times New Roman"/>
              </a:rPr>
              <a:t>oned)</a:t>
            </a:r>
          </a:p>
          <a:p>
            <a:pPr marL="12700">
              <a:defRPr/>
            </a:pPr>
            <a:endParaRPr lang="en-US" sz="2400" spc="-5" dirty="0">
              <a:latin typeface="Arial"/>
              <a:cs typeface="Arial"/>
            </a:endParaRPr>
          </a:p>
          <a:p>
            <a:pPr marL="12700">
              <a:defRPr/>
            </a:pPr>
            <a:r>
              <a:rPr sz="2400" spc="-5" dirty="0">
                <a:latin typeface="Arial"/>
                <a:cs typeface="Arial"/>
              </a:rPr>
              <a:t>•</a:t>
            </a:r>
            <a:r>
              <a:rPr lang="en-US" sz="2400" spc="-5" dirty="0">
                <a:latin typeface="Times New Roman"/>
                <a:cs typeface="Times New Roman"/>
              </a:rPr>
              <a:t>Python - 3.x(We used </a:t>
            </a:r>
            <a:r>
              <a:rPr lang="en-US" sz="2400" dirty="0">
                <a:latin typeface="Times New Roman"/>
                <a:cs typeface="Times New Roman"/>
              </a:rPr>
              <a:t>python 3.9.6 in this project)</a:t>
            </a:r>
          </a:p>
          <a:p>
            <a:pPr marL="355600" indent="-342900">
              <a:buFont typeface="Arial" panose="020B0604020202020204" pitchFamily="34" charset="0"/>
              <a:buChar char="•"/>
              <a:defRPr/>
            </a:pPr>
            <a:r>
              <a:rPr lang="en-US" sz="2400" dirty="0">
                <a:latin typeface="Times New Roman"/>
                <a:cs typeface="Times New Roman"/>
              </a:rPr>
              <a:t>OpenCV - 4.4.0.it is strongly recommended to run DNN models on GPU.</a:t>
            </a:r>
          </a:p>
          <a:p>
            <a:pPr marL="355600" indent="-342900">
              <a:buFont typeface="Arial" panose="020B0604020202020204" pitchFamily="34" charset="0"/>
              <a:buChar char="•"/>
              <a:defRPr/>
            </a:pPr>
            <a:r>
              <a:rPr lang="en-US" sz="2400" dirty="0" err="1">
                <a:latin typeface="Times New Roman"/>
                <a:cs typeface="Times New Roman"/>
              </a:rPr>
              <a:t>Numpy</a:t>
            </a:r>
            <a:r>
              <a:rPr lang="en-US" sz="2400" dirty="0">
                <a:latin typeface="Times New Roman"/>
                <a:cs typeface="Times New Roman"/>
              </a:rPr>
              <a:t> – 1.20.3.  </a:t>
            </a:r>
          </a:p>
          <a:p>
            <a:pPr marL="12700">
              <a:defRPr/>
            </a:pPr>
            <a:endParaRPr sz="2400" dirty="0">
              <a:latin typeface="Times New Roman"/>
              <a:cs typeface="Times New Roman"/>
            </a:endParaRPr>
          </a:p>
          <a:p>
            <a:pPr marL="12700">
              <a:defRPr/>
            </a:pPr>
            <a:r>
              <a:rPr sz="2400" spc="-5" dirty="0">
                <a:latin typeface="Arial"/>
                <a:cs typeface="Arial"/>
              </a:rPr>
              <a:t>•</a:t>
            </a:r>
            <a:r>
              <a:rPr sz="2500" b="1" u="sng" dirty="0">
                <a:latin typeface="Times New Roman"/>
                <a:cs typeface="Times New Roman"/>
              </a:rPr>
              <a:t>Hardwa</a:t>
            </a:r>
            <a:r>
              <a:rPr sz="2500" b="1" u="sng" spc="5" dirty="0">
                <a:latin typeface="Times New Roman"/>
                <a:cs typeface="Times New Roman"/>
              </a:rPr>
              <a:t>r</a:t>
            </a:r>
            <a:r>
              <a:rPr sz="2500" b="1" u="sng" dirty="0">
                <a:latin typeface="Times New Roman"/>
                <a:cs typeface="Times New Roman"/>
              </a:rPr>
              <a:t>e Requi</a:t>
            </a:r>
            <a:r>
              <a:rPr sz="2500" b="1" u="sng" spc="5" dirty="0">
                <a:latin typeface="Times New Roman"/>
                <a:cs typeface="Times New Roman"/>
              </a:rPr>
              <a:t>r</a:t>
            </a:r>
            <a:r>
              <a:rPr sz="2500" b="1" u="sng" dirty="0">
                <a:latin typeface="Times New Roman"/>
                <a:cs typeface="Times New Roman"/>
              </a:rPr>
              <a:t>ed</a:t>
            </a:r>
            <a:r>
              <a:rPr sz="2500" b="1" u="sng" spc="-20" dirty="0">
                <a:latin typeface="Times New Roman"/>
                <a:cs typeface="Times New Roman"/>
              </a:rPr>
              <a:t> </a:t>
            </a:r>
            <a:r>
              <a:rPr sz="2400" dirty="0">
                <a:latin typeface="Times New Roman"/>
                <a:cs typeface="Times New Roman"/>
              </a:rPr>
              <a:t>:</a:t>
            </a:r>
            <a:endParaRPr lang="en-US" sz="2400" dirty="0">
              <a:latin typeface="Times New Roman"/>
              <a:cs typeface="Times New Roman"/>
            </a:endParaRPr>
          </a:p>
          <a:p>
            <a:pPr marL="12700">
              <a:defRPr/>
            </a:pPr>
            <a:endParaRPr sz="2400" dirty="0">
              <a:latin typeface="Times New Roman"/>
              <a:cs typeface="Times New Roman"/>
            </a:endParaRPr>
          </a:p>
          <a:p>
            <a:pPr marL="355600" indent="-342900">
              <a:buClr>
                <a:srgbClr val="D24716"/>
              </a:buClr>
              <a:buFont typeface="Arial" pitchFamily="34" charset="0"/>
              <a:buChar char="•"/>
              <a:tabLst>
                <a:tab pos="356235" algn="l"/>
              </a:tabLst>
              <a:defRPr/>
            </a:pPr>
            <a:r>
              <a:rPr sz="2400" dirty="0">
                <a:latin typeface="Times New Roman"/>
                <a:cs typeface="Times New Roman"/>
              </a:rPr>
              <a:t>S</a:t>
            </a:r>
            <a:r>
              <a:rPr sz="2400" spc="-20" dirty="0">
                <a:latin typeface="Times New Roman"/>
                <a:cs typeface="Times New Roman"/>
              </a:rPr>
              <a:t>m</a:t>
            </a:r>
            <a:r>
              <a:rPr sz="2400" dirty="0">
                <a:latin typeface="Times New Roman"/>
                <a:cs typeface="Times New Roman"/>
              </a:rPr>
              <a:t>art</a:t>
            </a:r>
            <a:r>
              <a:rPr sz="2400" spc="5" dirty="0">
                <a:latin typeface="Times New Roman"/>
                <a:cs typeface="Times New Roman"/>
              </a:rPr>
              <a:t> </a:t>
            </a:r>
            <a:r>
              <a:rPr sz="2400" dirty="0">
                <a:latin typeface="Times New Roman"/>
                <a:cs typeface="Times New Roman"/>
              </a:rPr>
              <a:t>vehi</a:t>
            </a:r>
            <a:r>
              <a:rPr sz="2400" spc="5" dirty="0">
                <a:latin typeface="Times New Roman"/>
                <a:cs typeface="Times New Roman"/>
              </a:rPr>
              <a:t>c</a:t>
            </a:r>
            <a:r>
              <a:rPr sz="2400" dirty="0">
                <a:latin typeface="Times New Roman"/>
                <a:cs typeface="Times New Roman"/>
              </a:rPr>
              <a:t>le</a:t>
            </a:r>
            <a:r>
              <a:rPr lang="en-US" sz="2400" dirty="0">
                <a:latin typeface="Times New Roman"/>
                <a:cs typeface="Times New Roman"/>
              </a:rPr>
              <a:t> and Camera</a:t>
            </a:r>
            <a:endParaRPr sz="2400" dirty="0">
              <a:latin typeface="Times New Roman"/>
              <a:cs typeface="Times New Roman"/>
            </a:endParaRPr>
          </a:p>
          <a:p>
            <a:pPr marL="355600" indent="-342900">
              <a:buClr>
                <a:srgbClr val="D24716"/>
              </a:buClr>
              <a:buFont typeface="Arial"/>
              <a:buChar char="•"/>
              <a:tabLst>
                <a:tab pos="356235" algn="l"/>
              </a:tabLst>
              <a:defRPr/>
            </a:pPr>
            <a:r>
              <a:rPr lang="en-US" sz="2400" dirty="0">
                <a:latin typeface="Times New Roman"/>
                <a:cs typeface="Times New Roman"/>
              </a:rPr>
              <a:t>ADAS and DSM system</a:t>
            </a:r>
            <a:endParaRPr sz="2400" dirty="0">
              <a:latin typeface="Times New Roman"/>
              <a:cs typeface="Times New Roman"/>
            </a:endParaRPr>
          </a:p>
          <a:p>
            <a:pPr marL="12700">
              <a:tabLst>
                <a:tab pos="355600" algn="l"/>
              </a:tabLst>
              <a:defRPr/>
            </a:pPr>
            <a:r>
              <a:rPr sz="2400" dirty="0">
                <a:latin typeface="Arial"/>
                <a:cs typeface="Arial"/>
              </a:rPr>
              <a:t>	</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67B9C8D-CDFC-4CA2-A7D9-35D4DE8B4F87}"/>
              </a:ext>
            </a:extLst>
          </p:cNvPr>
          <p:cNvSpPr txBox="1"/>
          <p:nvPr/>
        </p:nvSpPr>
        <p:spPr>
          <a:xfrm>
            <a:off x="3089275" y="219076"/>
            <a:ext cx="5443538" cy="923925"/>
          </a:xfrm>
          <a:prstGeom prst="rect">
            <a:avLst/>
          </a:prstGeom>
        </p:spPr>
        <p:txBody>
          <a:bodyPr lIns="0" tIns="0" rIns="0" bIns="0">
            <a:spAutoFit/>
          </a:bodyPr>
          <a:lstStyle/>
          <a:p>
            <a:pPr marL="12700">
              <a:defRPr/>
            </a:pPr>
            <a:r>
              <a:rPr sz="6000" u="sng" dirty="0">
                <a:latin typeface="Times New Roman"/>
                <a:cs typeface="Times New Roman"/>
              </a:rPr>
              <a:t>Front </a:t>
            </a:r>
            <a:r>
              <a:rPr sz="6000" u="sng" spc="-20" dirty="0">
                <a:latin typeface="Times New Roman"/>
                <a:cs typeface="Times New Roman"/>
              </a:rPr>
              <a:t>E</a:t>
            </a:r>
            <a:r>
              <a:rPr sz="6000" u="sng" dirty="0">
                <a:latin typeface="Times New Roman"/>
                <a:cs typeface="Times New Roman"/>
              </a:rPr>
              <a:t>nd Details</a:t>
            </a:r>
            <a:endParaRPr sz="6000" u="sng">
              <a:latin typeface="Times New Roman"/>
              <a:cs typeface="Times New Roman"/>
            </a:endParaRPr>
          </a:p>
        </p:txBody>
      </p:sp>
      <p:sp>
        <p:nvSpPr>
          <p:cNvPr id="8195" name="object 4">
            <a:extLst>
              <a:ext uri="{FF2B5EF4-FFF2-40B4-BE49-F238E27FC236}">
                <a16:creationId xmlns:a16="http://schemas.microsoft.com/office/drawing/2014/main" id="{2A66B01A-12B0-47B2-A0E2-B25F5B2247BD}"/>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7</a:t>
            </a:r>
            <a:endParaRPr lang="en-US" altLang="en-US" sz="1400">
              <a:latin typeface="Perpetua" panose="02020502060401020303" pitchFamily="18" charset="0"/>
            </a:endParaRPr>
          </a:p>
        </p:txBody>
      </p:sp>
      <p:sp>
        <p:nvSpPr>
          <p:cNvPr id="3" name="object 3">
            <a:extLst>
              <a:ext uri="{FF2B5EF4-FFF2-40B4-BE49-F238E27FC236}">
                <a16:creationId xmlns:a16="http://schemas.microsoft.com/office/drawing/2014/main" id="{5C908D2B-FD4D-4D5B-89A9-DFC8E429F579}"/>
              </a:ext>
            </a:extLst>
          </p:cNvPr>
          <p:cNvSpPr txBox="1"/>
          <p:nvPr/>
        </p:nvSpPr>
        <p:spPr>
          <a:xfrm>
            <a:off x="1984376" y="1550989"/>
            <a:ext cx="9112711" cy="1754326"/>
          </a:xfrm>
          <a:prstGeom prst="rect">
            <a:avLst/>
          </a:prstGeom>
        </p:spPr>
        <p:txBody>
          <a:bodyPr wrap="square" lIns="0" tIns="0" rIns="0" bIns="0">
            <a:spAutoFit/>
          </a:bodyPr>
          <a:lstStyle/>
          <a:p>
            <a:pPr marL="12700">
              <a:tabLst>
                <a:tab pos="1875155" algn="l"/>
                <a:tab pos="3957320" algn="l"/>
              </a:tabLst>
              <a:defRPr/>
            </a:pPr>
            <a:endParaRPr lang="en-US" sz="3300" dirty="0">
              <a:latin typeface="Perpetua"/>
              <a:cs typeface="Perpetua"/>
            </a:endParaRPr>
          </a:p>
          <a:p>
            <a:pPr marL="12700">
              <a:tabLst>
                <a:tab pos="1875155" algn="l"/>
                <a:tab pos="3957320" algn="l"/>
              </a:tabLst>
              <a:defRPr/>
            </a:pPr>
            <a:r>
              <a:rPr sz="3300" b="1" u="sng" dirty="0">
                <a:latin typeface="Perpetua"/>
                <a:cs typeface="Perpetua"/>
              </a:rPr>
              <a:t>F</a:t>
            </a:r>
            <a:r>
              <a:rPr sz="3300" b="1" u="sng" spc="-40" dirty="0">
                <a:latin typeface="Perpetua"/>
                <a:cs typeface="Perpetua"/>
              </a:rPr>
              <a:t>r</a:t>
            </a:r>
            <a:r>
              <a:rPr sz="3300" b="1" u="sng" dirty="0">
                <a:latin typeface="Perpetua"/>
                <a:cs typeface="Perpetua"/>
              </a:rPr>
              <a:t>ont</a:t>
            </a:r>
            <a:r>
              <a:rPr sz="3300" b="1" u="sng" spc="-80" dirty="0">
                <a:latin typeface="Times New Roman"/>
                <a:cs typeface="Times New Roman"/>
              </a:rPr>
              <a:t> </a:t>
            </a:r>
            <a:r>
              <a:rPr sz="3300" b="1" u="sng" dirty="0">
                <a:latin typeface="Perpetua"/>
                <a:cs typeface="Perpetua"/>
              </a:rPr>
              <a:t>E</a:t>
            </a:r>
            <a:r>
              <a:rPr sz="3300" b="1" u="sng" spc="-15" dirty="0">
                <a:latin typeface="Perpetua"/>
                <a:cs typeface="Perpetua"/>
              </a:rPr>
              <a:t>n</a:t>
            </a:r>
            <a:r>
              <a:rPr sz="3300" b="1" u="sng" dirty="0">
                <a:latin typeface="Perpetua"/>
                <a:cs typeface="Perpetua"/>
              </a:rPr>
              <a:t>d</a:t>
            </a:r>
            <a:r>
              <a:rPr sz="3300" b="1" u="sng" spc="-80" dirty="0">
                <a:latin typeface="Times New Roman"/>
                <a:cs typeface="Times New Roman"/>
              </a:rPr>
              <a:t> </a:t>
            </a:r>
            <a:r>
              <a:rPr sz="3200" dirty="0">
                <a:latin typeface="Perpetua"/>
                <a:cs typeface="Perpetua"/>
              </a:rPr>
              <a:t>:</a:t>
            </a:r>
            <a:r>
              <a:rPr lang="en-US" sz="3200" dirty="0">
                <a:latin typeface="Perpetua"/>
                <a:cs typeface="Perpetua"/>
              </a:rPr>
              <a:t>-</a:t>
            </a:r>
          </a:p>
          <a:p>
            <a:pPr marL="12700">
              <a:tabLst>
                <a:tab pos="1875155" algn="l"/>
                <a:tab pos="3957320" algn="l"/>
              </a:tabLst>
              <a:defRPr/>
            </a:pPr>
            <a:r>
              <a:rPr lang="en-US" sz="2400" dirty="0">
                <a:latin typeface="Perpetua"/>
                <a:cs typeface="Times New Roman"/>
              </a:rPr>
              <a:t>     In our project we will use python as a front end</a:t>
            </a:r>
          </a:p>
          <a:p>
            <a:pPr marL="12700">
              <a:tabLst>
                <a:tab pos="1875155" algn="l"/>
                <a:tab pos="3957320" algn="l"/>
              </a:tabLst>
              <a:defRPr/>
            </a:pPr>
            <a:endParaRPr sz="2400" dirty="0">
              <a:latin typeface="Perpetua"/>
              <a:cs typeface="Perpet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AD7947B-9F1C-46FD-B313-5E83AD839E9A}"/>
              </a:ext>
            </a:extLst>
          </p:cNvPr>
          <p:cNvSpPr txBox="1">
            <a:spLocks noGrp="1"/>
          </p:cNvSpPr>
          <p:nvPr>
            <p:ph type="title"/>
          </p:nvPr>
        </p:nvSpPr>
        <p:spPr>
          <a:xfrm>
            <a:off x="2992439" y="184151"/>
            <a:ext cx="6207125" cy="1027113"/>
          </a:xfrm>
        </p:spPr>
        <p:txBody>
          <a:bodyPr vert="horz" lIns="91440" tIns="103168" rIns="91440" bIns="45720" rtlCol="0" anchor="ctr">
            <a:normAutofit/>
          </a:bodyPr>
          <a:lstStyle/>
          <a:p>
            <a:pPr marL="437515">
              <a:spcBef>
                <a:spcPts val="0"/>
              </a:spcBef>
              <a:defRPr/>
            </a:pPr>
            <a:r>
              <a:rPr sz="6000" u="sng" dirty="0"/>
              <a:t>Back </a:t>
            </a:r>
            <a:r>
              <a:rPr sz="6000" u="sng" spc="-20" dirty="0"/>
              <a:t>E</a:t>
            </a:r>
            <a:r>
              <a:rPr sz="6000" u="sng" dirty="0"/>
              <a:t>nd Details</a:t>
            </a:r>
            <a:endParaRPr sz="6000" u="sng"/>
          </a:p>
        </p:txBody>
      </p:sp>
      <p:sp>
        <p:nvSpPr>
          <p:cNvPr id="7171" name="object 6">
            <a:extLst>
              <a:ext uri="{FF2B5EF4-FFF2-40B4-BE49-F238E27FC236}">
                <a16:creationId xmlns:a16="http://schemas.microsoft.com/office/drawing/2014/main" id="{668E592E-0BDB-4541-9120-F9D4A317C010}"/>
              </a:ext>
            </a:extLst>
          </p:cNvPr>
          <p:cNvSpPr txBox="1">
            <a:spLocks noChangeArrowheads="1"/>
          </p:cNvSpPr>
          <p:nvPr/>
        </p:nvSpPr>
        <p:spPr bwMode="auto">
          <a:xfrm>
            <a:off x="6213475" y="6307138"/>
            <a:ext cx="1079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a:solidFill>
                  <a:srgbClr val="696363"/>
                </a:solidFill>
                <a:latin typeface="Perpetua" panose="02020502060401020303" pitchFamily="18" charset="0"/>
              </a:rPr>
              <a:t>4</a:t>
            </a:r>
            <a:endParaRPr lang="en-US" altLang="en-US" sz="1400">
              <a:latin typeface="Perpetua" panose="02020502060401020303" pitchFamily="18" charset="0"/>
            </a:endParaRPr>
          </a:p>
        </p:txBody>
      </p:sp>
      <p:sp>
        <p:nvSpPr>
          <p:cNvPr id="7172" name="object 3">
            <a:extLst>
              <a:ext uri="{FF2B5EF4-FFF2-40B4-BE49-F238E27FC236}">
                <a16:creationId xmlns:a16="http://schemas.microsoft.com/office/drawing/2014/main" id="{7A61813E-BF17-4C72-8F9B-115292664A72}"/>
              </a:ext>
            </a:extLst>
          </p:cNvPr>
          <p:cNvSpPr txBox="1">
            <a:spLocks noChangeArrowheads="1"/>
          </p:cNvSpPr>
          <p:nvPr/>
        </p:nvSpPr>
        <p:spPr bwMode="auto">
          <a:xfrm>
            <a:off x="2136774" y="1728789"/>
            <a:ext cx="7158145" cy="2031325"/>
          </a:xfrm>
          <a:prstGeom prst="rect">
            <a:avLst/>
          </a:prstGeom>
          <a:noFill/>
          <a:ln w="9525">
            <a:noFill/>
            <a:miter lim="800000"/>
            <a:headEnd/>
            <a:tailEnd/>
          </a:ln>
        </p:spPr>
        <p:txBody>
          <a:bodyPr wrap="square" lIns="0" tIns="0" rIns="0" bIns="0">
            <a:spAutoFit/>
          </a:bodyPr>
          <a:lstStyle/>
          <a:p>
            <a:pPr marL="12700">
              <a:tabLst>
                <a:tab pos="2035175" algn="l"/>
              </a:tabLst>
              <a:defRPr/>
            </a:pPr>
            <a:endParaRPr lang="en-US" sz="3200" dirty="0">
              <a:latin typeface="Arial" charset="0"/>
              <a:cs typeface="Arial" charset="0"/>
            </a:endParaRPr>
          </a:p>
          <a:p>
            <a:pPr marL="12700">
              <a:tabLst>
                <a:tab pos="2035175" algn="l"/>
              </a:tabLst>
              <a:defRPr/>
            </a:pPr>
            <a:r>
              <a:rPr lang="en-US" sz="3200" u="sng" dirty="0">
                <a:latin typeface="Times New Roman" pitchFamily="18" charset="0"/>
                <a:cs typeface="Times New Roman" pitchFamily="18" charset="0"/>
              </a:rPr>
              <a:t>BackEnd</a:t>
            </a:r>
            <a:r>
              <a:rPr lang="en-US" sz="3200" dirty="0">
                <a:solidFill>
                  <a:schemeClr val="tx1">
                    <a:lumMod val="95000"/>
                    <a:lumOff val="5000"/>
                  </a:schemeClr>
                </a:solidFill>
                <a:latin typeface="Times New Roman" pitchFamily="18" charset="0"/>
                <a:cs typeface="Times New Roman" pitchFamily="18" charset="0"/>
              </a:rPr>
              <a:t> </a:t>
            </a:r>
            <a:r>
              <a:rPr lang="en-US" sz="2400" dirty="0">
                <a:solidFill>
                  <a:schemeClr val="tx1">
                    <a:lumMod val="95000"/>
                    <a:lumOff val="5000"/>
                  </a:schemeClr>
                </a:solidFill>
                <a:latin typeface="Times New Roman" pitchFamily="18" charset="0"/>
                <a:cs typeface="Times New Roman" pitchFamily="18" charset="0"/>
              </a:rPr>
              <a:t>:-</a:t>
            </a:r>
          </a:p>
          <a:p>
            <a:pPr marL="12700">
              <a:tabLst>
                <a:tab pos="2035175" algn="l"/>
              </a:tabLst>
              <a:defRPr/>
            </a:pPr>
            <a:endParaRPr lang="en-US" sz="2400" dirty="0">
              <a:solidFill>
                <a:schemeClr val="tx1">
                  <a:lumMod val="95000"/>
                  <a:lumOff val="5000"/>
                </a:schemeClr>
              </a:solidFill>
              <a:latin typeface="Times New Roman" pitchFamily="18" charset="0"/>
              <a:cs typeface="Times New Roman" pitchFamily="18" charset="0"/>
            </a:endParaRPr>
          </a:p>
          <a:p>
            <a:pPr marL="12700">
              <a:buFont typeface="Arial" pitchFamily="34" charset="0"/>
              <a:buChar char="•"/>
              <a:tabLst>
                <a:tab pos="2035175" algn="l"/>
              </a:tabLst>
              <a:defRPr/>
            </a:pPr>
            <a:r>
              <a:rPr lang="en-US" sz="2200" dirty="0">
                <a:solidFill>
                  <a:schemeClr val="tx1">
                    <a:lumMod val="95000"/>
                    <a:lumOff val="5000"/>
                  </a:schemeClr>
                </a:solidFill>
                <a:latin typeface="Times New Roman" pitchFamily="18" charset="0"/>
                <a:cs typeface="Times New Roman" pitchFamily="18" charset="0"/>
              </a:rPr>
              <a:t>Python 3.9.6</a:t>
            </a:r>
          </a:p>
          <a:p>
            <a:pPr marL="12700">
              <a:buFont typeface="Arial" pitchFamily="34" charset="0"/>
              <a:buChar char="•"/>
              <a:tabLst>
                <a:tab pos="2035175" algn="l"/>
              </a:tabLst>
              <a:defRPr/>
            </a:pPr>
            <a:r>
              <a:rPr lang="en-US" sz="2200" dirty="0" err="1">
                <a:solidFill>
                  <a:schemeClr val="tx1">
                    <a:lumMod val="95000"/>
                    <a:lumOff val="5000"/>
                  </a:schemeClr>
                </a:solidFill>
                <a:latin typeface="Times New Roman" pitchFamily="18" charset="0"/>
                <a:cs typeface="Times New Roman" pitchFamily="18" charset="0"/>
              </a:rPr>
              <a:t>Numpy</a:t>
            </a:r>
            <a:r>
              <a:rPr lang="en-US" sz="2200" dirty="0">
                <a:solidFill>
                  <a:schemeClr val="tx1">
                    <a:lumMod val="95000"/>
                    <a:lumOff val="5000"/>
                  </a:schemeClr>
                </a:solidFill>
                <a:latin typeface="Times New Roman" pitchFamily="18" charset="0"/>
                <a:cs typeface="Times New Roman" pitchFamily="18" charset="0"/>
              </a:rPr>
              <a:t> – 1.20.3</a:t>
            </a:r>
          </a:p>
        </p:txBody>
      </p:sp>
      <p:sp>
        <p:nvSpPr>
          <p:cNvPr id="7173" name="object 4">
            <a:extLst>
              <a:ext uri="{FF2B5EF4-FFF2-40B4-BE49-F238E27FC236}">
                <a16:creationId xmlns:a16="http://schemas.microsoft.com/office/drawing/2014/main" id="{0394B357-D355-47B0-9FC0-E2E2EDC6C8A8}"/>
              </a:ext>
            </a:extLst>
          </p:cNvPr>
          <p:cNvSpPr txBox="1">
            <a:spLocks noChangeArrowheads="1"/>
          </p:cNvSpPr>
          <p:nvPr/>
        </p:nvSpPr>
        <p:spPr bwMode="auto">
          <a:xfrm>
            <a:off x="2136776" y="4043364"/>
            <a:ext cx="115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5263" indent="-182563" eaLnBrk="0" hangingPunct="0">
              <a:tabLst>
                <a:tab pos="195263" algn="l"/>
              </a:tabLst>
              <a:defRPr>
                <a:solidFill>
                  <a:schemeClr val="tx1"/>
                </a:solidFill>
                <a:latin typeface="Calibri" panose="020F0502020204030204" pitchFamily="34" charset="0"/>
                <a:cs typeface="Arial" panose="020B0604020202020204" pitchFamily="34" charset="0"/>
              </a:defRPr>
            </a:lvl1pPr>
            <a:lvl2pPr marL="742950" indent="-285750" eaLnBrk="0" hangingPunct="0">
              <a:tabLst>
                <a:tab pos="195263" algn="l"/>
              </a:tabLst>
              <a:defRPr>
                <a:solidFill>
                  <a:schemeClr val="tx1"/>
                </a:solidFill>
                <a:latin typeface="Calibri" panose="020F0502020204030204" pitchFamily="34" charset="0"/>
                <a:cs typeface="Arial" panose="020B0604020202020204" pitchFamily="34" charset="0"/>
              </a:defRPr>
            </a:lvl2pPr>
            <a:lvl3pPr marL="1143000" indent="-228600" eaLnBrk="0" hangingPunct="0">
              <a:tabLst>
                <a:tab pos="195263" algn="l"/>
              </a:tabLst>
              <a:defRPr>
                <a:solidFill>
                  <a:schemeClr val="tx1"/>
                </a:solidFill>
                <a:latin typeface="Calibri" panose="020F0502020204030204" pitchFamily="34" charset="0"/>
                <a:cs typeface="Arial" panose="020B0604020202020204" pitchFamily="34" charset="0"/>
              </a:defRPr>
            </a:lvl3pPr>
            <a:lvl4pPr marL="1600200" indent="-228600" eaLnBrk="0" hangingPunct="0">
              <a:tabLst>
                <a:tab pos="195263" algn="l"/>
              </a:tabLst>
              <a:defRPr>
                <a:solidFill>
                  <a:schemeClr val="tx1"/>
                </a:solidFill>
                <a:latin typeface="Calibri" panose="020F0502020204030204" pitchFamily="34" charset="0"/>
                <a:cs typeface="Arial" panose="020B0604020202020204" pitchFamily="34" charset="0"/>
              </a:defRPr>
            </a:lvl4pPr>
            <a:lvl5pPr marL="2057400" indent="-228600" eaLnBrk="0" hangingPunct="0">
              <a:tabLst>
                <a:tab pos="195263"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195263" algn="l"/>
              </a:tabLst>
              <a:defRPr>
                <a:solidFill>
                  <a:schemeClr val="tx1"/>
                </a:solidFill>
                <a:latin typeface="Calibri" panose="020F0502020204030204" pitchFamily="34" charset="0"/>
                <a:cs typeface="Arial" panose="020B0604020202020204" pitchFamily="34" charset="0"/>
              </a:defRPr>
            </a:lvl9pPr>
          </a:lstStyle>
          <a:p>
            <a:pPr eaLnBrk="1" hangingPunct="1">
              <a:buClr>
                <a:srgbClr val="0D0D0D"/>
              </a:buClr>
              <a:buSzPct val="86000"/>
            </a:pPr>
            <a:endParaRPr lang="en-US" altLang="en-US" sz="2200">
              <a:solidFill>
                <a:srgbClr val="0D0D0D"/>
              </a:solidFill>
              <a:latin typeface="Times New Roman" panose="02020603050405020304" pitchFamily="18" charset="0"/>
              <a:cs typeface="Times New Roman" panose="02020603050405020304" pitchFamily="18" charset="0"/>
            </a:endParaRPr>
          </a:p>
          <a:p>
            <a:pPr eaLnBrk="1" hangingPunct="1">
              <a:buClr>
                <a:srgbClr val="0D0D0D"/>
              </a:buClr>
              <a:buSzPct val="86000"/>
            </a:pPr>
            <a:endParaRPr lang="en-US" altLang="en-US" sz="240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546D1E4-B0AF-4DA3-90A4-319BFFEA107A}"/>
              </a:ext>
            </a:extLst>
          </p:cNvPr>
          <p:cNvSpPr txBox="1"/>
          <p:nvPr/>
        </p:nvSpPr>
        <p:spPr>
          <a:xfrm>
            <a:off x="3567113" y="4081464"/>
            <a:ext cx="1027112" cy="738187"/>
          </a:xfrm>
          <a:prstGeom prst="rect">
            <a:avLst/>
          </a:prstGeom>
        </p:spPr>
        <p:txBody>
          <a:bodyPr lIns="0" tIns="0" rIns="0" bIns="0">
            <a:spAutoFit/>
          </a:bodyPr>
          <a:lstStyle/>
          <a:p>
            <a:pPr marL="12700">
              <a:defRPr/>
            </a:pPr>
            <a:endParaRPr lang="en-US" sz="2400" dirty="0">
              <a:solidFill>
                <a:schemeClr val="tx1">
                  <a:lumMod val="95000"/>
                  <a:lumOff val="5000"/>
                </a:schemeClr>
              </a:solidFill>
              <a:latin typeface="Times New Roman"/>
              <a:cs typeface="Times New Roman"/>
            </a:endParaRPr>
          </a:p>
          <a:p>
            <a:pPr marL="12700">
              <a:defRPr/>
            </a:pPr>
            <a:r>
              <a:rPr lang="en-US" sz="2400" dirty="0">
                <a:solidFill>
                  <a:schemeClr val="tx1">
                    <a:lumMod val="95000"/>
                    <a:lumOff val="5000"/>
                  </a:schemeClr>
                </a:solidFill>
                <a:latin typeface="Times New Roman"/>
                <a:cs typeface="Times New Roman"/>
              </a:rPr>
              <a:t>    </a:t>
            </a:r>
            <a:endParaRPr sz="2400">
              <a:solidFill>
                <a:schemeClr val="tx1">
                  <a:lumMod val="95000"/>
                  <a:lumOff val="5000"/>
                </a:schemeClr>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D8AE2AF-9A99-4546-AA22-9BD294D1B17E}"/>
              </a:ext>
            </a:extLst>
          </p:cNvPr>
          <p:cNvSpPr/>
          <p:nvPr/>
        </p:nvSpPr>
        <p:spPr>
          <a:xfrm>
            <a:off x="0" y="4600548"/>
            <a:ext cx="12184268" cy="836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BC13B72-7047-4DCF-AF5C-0E5BD9342053}"/>
              </a:ext>
            </a:extLst>
          </p:cNvPr>
          <p:cNvSpPr/>
          <p:nvPr/>
        </p:nvSpPr>
        <p:spPr>
          <a:xfrm>
            <a:off x="7732" y="4557866"/>
            <a:ext cx="12184268" cy="4571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8230D64-31BF-4EE3-BF53-BFDA620DF8A7}"/>
              </a:ext>
            </a:extLst>
          </p:cNvPr>
          <p:cNvSpPr/>
          <p:nvPr/>
        </p:nvSpPr>
        <p:spPr>
          <a:xfrm>
            <a:off x="0" y="5437187"/>
            <a:ext cx="12184268" cy="5804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18" name="Rectangle 17">
            <a:extLst>
              <a:ext uri="{FF2B5EF4-FFF2-40B4-BE49-F238E27FC236}">
                <a16:creationId xmlns:a16="http://schemas.microsoft.com/office/drawing/2014/main" id="{588B40EC-1719-40C3-96A9-525D219C79B3}"/>
              </a:ext>
            </a:extLst>
          </p:cNvPr>
          <p:cNvSpPr/>
          <p:nvPr/>
        </p:nvSpPr>
        <p:spPr>
          <a:xfrm>
            <a:off x="0" y="5514849"/>
            <a:ext cx="12184268" cy="13337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6026AF2C-D2F6-4517-B6EF-2E1E4CE5A1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61" y="-58634"/>
            <a:ext cx="3121158" cy="2496317"/>
          </a:xfrm>
          <a:prstGeom prst="rect">
            <a:avLst/>
          </a:prstGeom>
        </p:spPr>
      </p:pic>
      <p:pic>
        <p:nvPicPr>
          <p:cNvPr id="26" name="Picture 25">
            <a:extLst>
              <a:ext uri="{FF2B5EF4-FFF2-40B4-BE49-F238E27FC236}">
                <a16:creationId xmlns:a16="http://schemas.microsoft.com/office/drawing/2014/main" id="{FB64131C-584A-4E69-998A-1715B22559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8224" y="-154586"/>
            <a:ext cx="3121158" cy="2496317"/>
          </a:xfrm>
          <a:prstGeom prst="rect">
            <a:avLst/>
          </a:prstGeom>
        </p:spPr>
      </p:pic>
      <p:pic>
        <p:nvPicPr>
          <p:cNvPr id="27" name="Picture 26">
            <a:extLst>
              <a:ext uri="{FF2B5EF4-FFF2-40B4-BE49-F238E27FC236}">
                <a16:creationId xmlns:a16="http://schemas.microsoft.com/office/drawing/2014/main" id="{2A1C6B7F-0987-4F3C-9553-28321D0679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93605" y="192662"/>
            <a:ext cx="3121158" cy="2496317"/>
          </a:xfrm>
          <a:prstGeom prst="rect">
            <a:avLst/>
          </a:prstGeom>
        </p:spPr>
      </p:pic>
      <p:pic>
        <p:nvPicPr>
          <p:cNvPr id="28" name="Picture 27">
            <a:extLst>
              <a:ext uri="{FF2B5EF4-FFF2-40B4-BE49-F238E27FC236}">
                <a16:creationId xmlns:a16="http://schemas.microsoft.com/office/drawing/2014/main" id="{C19B463D-E8B3-4254-A4D9-F9E230011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36872" y="-98663"/>
            <a:ext cx="3121158" cy="2496317"/>
          </a:xfrm>
          <a:prstGeom prst="rect">
            <a:avLst/>
          </a:prstGeom>
        </p:spPr>
      </p:pic>
      <p:pic>
        <p:nvPicPr>
          <p:cNvPr id="29" name="Picture 28">
            <a:extLst>
              <a:ext uri="{FF2B5EF4-FFF2-40B4-BE49-F238E27FC236}">
                <a16:creationId xmlns:a16="http://schemas.microsoft.com/office/drawing/2014/main" id="{1D9050E0-AADA-4736-9E32-4077B0FD1D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9866" y="-58634"/>
            <a:ext cx="3121158" cy="2496317"/>
          </a:xfrm>
          <a:prstGeom prst="rect">
            <a:avLst/>
          </a:prstGeom>
        </p:spPr>
      </p:pic>
      <p:pic>
        <p:nvPicPr>
          <p:cNvPr id="30" name="Picture 29">
            <a:extLst>
              <a:ext uri="{FF2B5EF4-FFF2-40B4-BE49-F238E27FC236}">
                <a16:creationId xmlns:a16="http://schemas.microsoft.com/office/drawing/2014/main" id="{0531A091-00FE-4D04-B4B9-77EA342670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87344" y="0"/>
            <a:ext cx="3121158" cy="2496317"/>
          </a:xfrm>
          <a:prstGeom prst="rect">
            <a:avLst/>
          </a:prstGeom>
        </p:spPr>
      </p:pic>
      <p:pic>
        <p:nvPicPr>
          <p:cNvPr id="32" name="Picture 31">
            <a:extLst>
              <a:ext uri="{FF2B5EF4-FFF2-40B4-BE49-F238E27FC236}">
                <a16:creationId xmlns:a16="http://schemas.microsoft.com/office/drawing/2014/main" id="{836E7BC4-8F55-4978-8F70-94C21A86986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9148" y="95369"/>
            <a:ext cx="1429459" cy="1429459"/>
          </a:xfrm>
          <a:prstGeom prst="rect">
            <a:avLst/>
          </a:prstGeom>
        </p:spPr>
      </p:pic>
      <p:pic>
        <p:nvPicPr>
          <p:cNvPr id="35" name="Picture 34">
            <a:extLst>
              <a:ext uri="{FF2B5EF4-FFF2-40B4-BE49-F238E27FC236}">
                <a16:creationId xmlns:a16="http://schemas.microsoft.com/office/drawing/2014/main" id="{69C0C7B8-3B0F-499F-831F-67B38129B2B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486130" y="2688979"/>
            <a:ext cx="4384684" cy="3288513"/>
          </a:xfrm>
          <a:prstGeom prst="rect">
            <a:avLst/>
          </a:prstGeom>
        </p:spPr>
      </p:pic>
      <p:pic>
        <p:nvPicPr>
          <p:cNvPr id="38" name="Picture 37">
            <a:extLst>
              <a:ext uri="{FF2B5EF4-FFF2-40B4-BE49-F238E27FC236}">
                <a16:creationId xmlns:a16="http://schemas.microsoft.com/office/drawing/2014/main" id="{E5097768-E47F-4511-87A8-157B6DF90FF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49556" y="3043487"/>
            <a:ext cx="4154367" cy="2753661"/>
          </a:xfrm>
          <a:prstGeom prst="rect">
            <a:avLst/>
          </a:prstGeom>
        </p:spPr>
      </p:pic>
      <p:sp>
        <p:nvSpPr>
          <p:cNvPr id="2" name="Minus Sign 1">
            <a:extLst>
              <a:ext uri="{FF2B5EF4-FFF2-40B4-BE49-F238E27FC236}">
                <a16:creationId xmlns:a16="http://schemas.microsoft.com/office/drawing/2014/main" id="{36464025-9106-47D1-A7BB-536AE2E60213}"/>
              </a:ext>
            </a:extLst>
          </p:cNvPr>
          <p:cNvSpPr/>
          <p:nvPr/>
        </p:nvSpPr>
        <p:spPr>
          <a:xfrm>
            <a:off x="577049" y="4954013"/>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inus Sign 2">
            <a:extLst>
              <a:ext uri="{FF2B5EF4-FFF2-40B4-BE49-F238E27FC236}">
                <a16:creationId xmlns:a16="http://schemas.microsoft.com/office/drawing/2014/main" id="{A5D6BD1D-3663-421D-92C4-BFF574D37A4C}"/>
              </a:ext>
            </a:extLst>
          </p:cNvPr>
          <p:cNvSpPr/>
          <p:nvPr/>
        </p:nvSpPr>
        <p:spPr>
          <a:xfrm>
            <a:off x="-218076" y="4788251"/>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Minus Sign 18">
            <a:extLst>
              <a:ext uri="{FF2B5EF4-FFF2-40B4-BE49-F238E27FC236}">
                <a16:creationId xmlns:a16="http://schemas.microsoft.com/office/drawing/2014/main" id="{BD60D7B1-E2F3-4EE7-BD14-07A2462F1908}"/>
              </a:ext>
            </a:extLst>
          </p:cNvPr>
          <p:cNvSpPr/>
          <p:nvPr/>
        </p:nvSpPr>
        <p:spPr>
          <a:xfrm>
            <a:off x="1353906" y="4786520"/>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Minus Sign 19">
            <a:extLst>
              <a:ext uri="{FF2B5EF4-FFF2-40B4-BE49-F238E27FC236}">
                <a16:creationId xmlns:a16="http://schemas.microsoft.com/office/drawing/2014/main" id="{CCB07DC1-745B-4A1E-A382-2F3CFCAA75A3}"/>
              </a:ext>
            </a:extLst>
          </p:cNvPr>
          <p:cNvSpPr/>
          <p:nvPr/>
        </p:nvSpPr>
        <p:spPr>
          <a:xfrm>
            <a:off x="2958232" y="4774343"/>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inus Sign 20">
            <a:extLst>
              <a:ext uri="{FF2B5EF4-FFF2-40B4-BE49-F238E27FC236}">
                <a16:creationId xmlns:a16="http://schemas.microsoft.com/office/drawing/2014/main" id="{C4E78079-1221-45A2-8A58-61A6333F65AE}"/>
              </a:ext>
            </a:extLst>
          </p:cNvPr>
          <p:cNvSpPr/>
          <p:nvPr/>
        </p:nvSpPr>
        <p:spPr>
          <a:xfrm>
            <a:off x="4567526" y="4758145"/>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Minus Sign 21">
            <a:extLst>
              <a:ext uri="{FF2B5EF4-FFF2-40B4-BE49-F238E27FC236}">
                <a16:creationId xmlns:a16="http://schemas.microsoft.com/office/drawing/2014/main" id="{BA9A7EC8-FE52-401C-9A25-3DD93BBAB16C}"/>
              </a:ext>
            </a:extLst>
          </p:cNvPr>
          <p:cNvSpPr/>
          <p:nvPr/>
        </p:nvSpPr>
        <p:spPr>
          <a:xfrm>
            <a:off x="6176820" y="4751893"/>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Minus Sign 22">
            <a:extLst>
              <a:ext uri="{FF2B5EF4-FFF2-40B4-BE49-F238E27FC236}">
                <a16:creationId xmlns:a16="http://schemas.microsoft.com/office/drawing/2014/main" id="{1F9348FC-6CDD-43A8-AA8C-497261BF6863}"/>
              </a:ext>
            </a:extLst>
          </p:cNvPr>
          <p:cNvSpPr/>
          <p:nvPr/>
        </p:nvSpPr>
        <p:spPr>
          <a:xfrm>
            <a:off x="7869908" y="4735285"/>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Minus Sign 24">
            <a:extLst>
              <a:ext uri="{FF2B5EF4-FFF2-40B4-BE49-F238E27FC236}">
                <a16:creationId xmlns:a16="http://schemas.microsoft.com/office/drawing/2014/main" id="{3BED6390-8BEC-4DD1-B9AB-5DED974714ED}"/>
              </a:ext>
            </a:extLst>
          </p:cNvPr>
          <p:cNvSpPr/>
          <p:nvPr/>
        </p:nvSpPr>
        <p:spPr>
          <a:xfrm>
            <a:off x="9460157" y="4734507"/>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Minus Sign 30">
            <a:extLst>
              <a:ext uri="{FF2B5EF4-FFF2-40B4-BE49-F238E27FC236}">
                <a16:creationId xmlns:a16="http://schemas.microsoft.com/office/drawing/2014/main" id="{7157A54E-B9DF-4C66-8832-8DE72372AB1B}"/>
              </a:ext>
            </a:extLst>
          </p:cNvPr>
          <p:cNvSpPr/>
          <p:nvPr/>
        </p:nvSpPr>
        <p:spPr>
          <a:xfrm>
            <a:off x="10812095" y="4733729"/>
            <a:ext cx="1590249" cy="483174"/>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C278700-C1A6-4D99-99C1-B42324C63A52}"/>
              </a:ext>
            </a:extLst>
          </p:cNvPr>
          <p:cNvSpPr txBox="1"/>
          <p:nvPr/>
        </p:nvSpPr>
        <p:spPr>
          <a:xfrm flipH="1">
            <a:off x="2500553" y="3291768"/>
            <a:ext cx="2004430" cy="369332"/>
          </a:xfrm>
          <a:prstGeom prst="rect">
            <a:avLst/>
          </a:prstGeom>
          <a:noFill/>
        </p:spPr>
        <p:txBody>
          <a:bodyPr wrap="square" rtlCol="0">
            <a:spAutoFit/>
          </a:bodyPr>
          <a:lstStyle/>
          <a:p>
            <a:r>
              <a:rPr lang="en-US" dirty="0">
                <a:solidFill>
                  <a:srgbClr val="FF0000"/>
                </a:solidFill>
              </a:rPr>
              <a:t>Speed-120 km</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052BEE3-0FBD-45DC-B778-7EFAD25B8FBD}"/>
              </a:ext>
            </a:extLst>
          </p:cNvPr>
          <p:cNvCxnSpPr/>
          <p:nvPr/>
        </p:nvCxnSpPr>
        <p:spPr>
          <a:xfrm>
            <a:off x="5003923" y="4420317"/>
            <a:ext cx="148220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6E65BF4-9394-4383-B9C6-3D0C780B63D7}"/>
              </a:ext>
            </a:extLst>
          </p:cNvPr>
          <p:cNvSpPr txBox="1"/>
          <p:nvPr/>
        </p:nvSpPr>
        <p:spPr>
          <a:xfrm>
            <a:off x="5332278" y="4056979"/>
            <a:ext cx="1043122" cy="369332"/>
          </a:xfrm>
          <a:prstGeom prst="rect">
            <a:avLst/>
          </a:prstGeom>
          <a:noFill/>
        </p:spPr>
        <p:txBody>
          <a:bodyPr wrap="square" rtlCol="0">
            <a:spAutoFit/>
          </a:bodyPr>
          <a:lstStyle/>
          <a:p>
            <a:r>
              <a:rPr lang="en-US" dirty="0">
                <a:solidFill>
                  <a:srgbClr val="FF0000"/>
                </a:solidFill>
              </a:rPr>
              <a:t>10 m</a:t>
            </a:r>
            <a:endParaRPr lang="en-IN" dirty="0">
              <a:solidFill>
                <a:srgbClr val="FF0000"/>
              </a:solidFill>
            </a:endParaRPr>
          </a:p>
        </p:txBody>
      </p:sp>
      <p:sp>
        <p:nvSpPr>
          <p:cNvPr id="9" name="TextBox 8">
            <a:extLst>
              <a:ext uri="{FF2B5EF4-FFF2-40B4-BE49-F238E27FC236}">
                <a16:creationId xmlns:a16="http://schemas.microsoft.com/office/drawing/2014/main" id="{2D810CCC-6B72-4193-9F1C-504D9E07F1ED}"/>
              </a:ext>
            </a:extLst>
          </p:cNvPr>
          <p:cNvSpPr txBox="1"/>
          <p:nvPr/>
        </p:nvSpPr>
        <p:spPr>
          <a:xfrm flipH="1">
            <a:off x="8443994" y="3213717"/>
            <a:ext cx="1516751" cy="369332"/>
          </a:xfrm>
          <a:prstGeom prst="rect">
            <a:avLst/>
          </a:prstGeom>
          <a:noFill/>
        </p:spPr>
        <p:txBody>
          <a:bodyPr wrap="square" rtlCol="0">
            <a:spAutoFit/>
          </a:bodyPr>
          <a:lstStyle/>
          <a:p>
            <a:r>
              <a:rPr lang="en-US" dirty="0">
                <a:solidFill>
                  <a:schemeClr val="accent6">
                    <a:lumMod val="50000"/>
                  </a:schemeClr>
                </a:solidFill>
              </a:rPr>
              <a:t>Speed- 60 km</a:t>
            </a:r>
            <a:endParaRPr lang="en-IN" dirty="0">
              <a:solidFill>
                <a:schemeClr val="accent6">
                  <a:lumMod val="50000"/>
                </a:schemeClr>
              </a:solidFill>
            </a:endParaRPr>
          </a:p>
        </p:txBody>
      </p:sp>
      <p:sp>
        <p:nvSpPr>
          <p:cNvPr id="10" name="Speech Bubble: Rectangle 9">
            <a:extLst>
              <a:ext uri="{FF2B5EF4-FFF2-40B4-BE49-F238E27FC236}">
                <a16:creationId xmlns:a16="http://schemas.microsoft.com/office/drawing/2014/main" id="{5C4689FB-4FEF-49F7-989B-CC9A57C34E0B}"/>
              </a:ext>
            </a:extLst>
          </p:cNvPr>
          <p:cNvSpPr/>
          <p:nvPr/>
        </p:nvSpPr>
        <p:spPr>
          <a:xfrm>
            <a:off x="2682143" y="2283325"/>
            <a:ext cx="871339" cy="610785"/>
          </a:xfrm>
          <a:prstGeom prst="wedgeRectCallout">
            <a:avLst>
              <a:gd name="adj1" fmla="val -20833"/>
              <a:gd name="adj2" fmla="val 1220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Speech Bubble: Rectangle 33">
            <a:extLst>
              <a:ext uri="{FF2B5EF4-FFF2-40B4-BE49-F238E27FC236}">
                <a16:creationId xmlns:a16="http://schemas.microsoft.com/office/drawing/2014/main" id="{42353C18-A893-43DF-9713-CD8B7EBB2546}"/>
              </a:ext>
            </a:extLst>
          </p:cNvPr>
          <p:cNvSpPr/>
          <p:nvPr/>
        </p:nvSpPr>
        <p:spPr>
          <a:xfrm>
            <a:off x="8521659" y="2240280"/>
            <a:ext cx="871339" cy="610785"/>
          </a:xfrm>
          <a:prstGeom prst="wedgeRectCallout">
            <a:avLst>
              <a:gd name="adj1" fmla="val -18795"/>
              <a:gd name="adj2" fmla="val 11627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5E02710-2198-4CCB-B8BE-B032DE2232C4}"/>
              </a:ext>
            </a:extLst>
          </p:cNvPr>
          <p:cNvSpPr txBox="1"/>
          <p:nvPr/>
        </p:nvSpPr>
        <p:spPr>
          <a:xfrm>
            <a:off x="2818360" y="2361350"/>
            <a:ext cx="871339" cy="430887"/>
          </a:xfrm>
          <a:prstGeom prst="rect">
            <a:avLst/>
          </a:prstGeom>
          <a:noFill/>
        </p:spPr>
        <p:txBody>
          <a:bodyPr wrap="square" rtlCol="0">
            <a:spAutoFit/>
          </a:bodyPr>
          <a:lstStyle/>
          <a:p>
            <a:r>
              <a:rPr lang="en-US" sz="1100" dirty="0"/>
              <a:t>Safe</a:t>
            </a:r>
          </a:p>
          <a:p>
            <a:r>
              <a:rPr lang="en-US" sz="1100" dirty="0"/>
              <a:t>40/100</a:t>
            </a:r>
            <a:endParaRPr lang="en-IN" sz="1100" dirty="0"/>
          </a:p>
        </p:txBody>
      </p:sp>
      <p:sp>
        <p:nvSpPr>
          <p:cNvPr id="36" name="TextBox 35">
            <a:extLst>
              <a:ext uri="{FF2B5EF4-FFF2-40B4-BE49-F238E27FC236}">
                <a16:creationId xmlns:a16="http://schemas.microsoft.com/office/drawing/2014/main" id="{0FC4F82C-A229-47E2-836B-658FEF693387}"/>
              </a:ext>
            </a:extLst>
          </p:cNvPr>
          <p:cNvSpPr txBox="1"/>
          <p:nvPr/>
        </p:nvSpPr>
        <p:spPr>
          <a:xfrm>
            <a:off x="8645850" y="2258092"/>
            <a:ext cx="871339" cy="430887"/>
          </a:xfrm>
          <a:prstGeom prst="rect">
            <a:avLst/>
          </a:prstGeom>
          <a:noFill/>
        </p:spPr>
        <p:txBody>
          <a:bodyPr wrap="square" rtlCol="0">
            <a:spAutoFit/>
          </a:bodyPr>
          <a:lstStyle/>
          <a:p>
            <a:r>
              <a:rPr lang="en-US" sz="1100" dirty="0"/>
              <a:t>Safe</a:t>
            </a:r>
          </a:p>
          <a:p>
            <a:r>
              <a:rPr lang="en-US" sz="1100" dirty="0"/>
              <a:t>80/100</a:t>
            </a:r>
            <a:endParaRPr lang="en-IN" sz="1100" dirty="0"/>
          </a:p>
        </p:txBody>
      </p:sp>
      <p:sp>
        <p:nvSpPr>
          <p:cNvPr id="12" name="Rectangle 11">
            <a:extLst>
              <a:ext uri="{FF2B5EF4-FFF2-40B4-BE49-F238E27FC236}">
                <a16:creationId xmlns:a16="http://schemas.microsoft.com/office/drawing/2014/main" id="{D0D87A46-8B71-41FE-A53A-197FD5169194}"/>
              </a:ext>
            </a:extLst>
          </p:cNvPr>
          <p:cNvSpPr/>
          <p:nvPr/>
        </p:nvSpPr>
        <p:spPr>
          <a:xfrm>
            <a:off x="523664" y="2059675"/>
            <a:ext cx="90227" cy="2496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9B2D94B-2B53-4441-9254-2F196807DCE1}"/>
              </a:ext>
            </a:extLst>
          </p:cNvPr>
          <p:cNvSpPr/>
          <p:nvPr/>
        </p:nvSpPr>
        <p:spPr>
          <a:xfrm>
            <a:off x="151854" y="1524828"/>
            <a:ext cx="850387" cy="5322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7" name="TextBox 36">
            <a:extLst>
              <a:ext uri="{FF2B5EF4-FFF2-40B4-BE49-F238E27FC236}">
                <a16:creationId xmlns:a16="http://schemas.microsoft.com/office/drawing/2014/main" id="{914B0836-BBD2-47DB-B6D6-C24D58440DF0}"/>
              </a:ext>
            </a:extLst>
          </p:cNvPr>
          <p:cNvSpPr txBox="1"/>
          <p:nvPr/>
        </p:nvSpPr>
        <p:spPr>
          <a:xfrm>
            <a:off x="91311" y="1572297"/>
            <a:ext cx="1089419" cy="369332"/>
          </a:xfrm>
          <a:prstGeom prst="rect">
            <a:avLst/>
          </a:prstGeom>
          <a:noFill/>
        </p:spPr>
        <p:txBody>
          <a:bodyPr wrap="square" rtlCol="0">
            <a:spAutoFit/>
          </a:bodyPr>
          <a:lstStyle/>
          <a:p>
            <a:r>
              <a:rPr lang="en-US" dirty="0"/>
              <a:t>Highway</a:t>
            </a:r>
            <a:endParaRPr lang="en-IN" dirty="0"/>
          </a:p>
        </p:txBody>
      </p:sp>
    </p:spTree>
    <p:extLst>
      <p:ext uri="{BB962C8B-B14F-4D97-AF65-F5344CB8AC3E}">
        <p14:creationId xmlns:p14="http://schemas.microsoft.com/office/powerpoint/2010/main" val="31653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6.25E-7 -2.96296E-6 L 0.25 -2.96296E-6 " pathEditMode="relative" rAng="0" ptsTypes="AA">
                                      <p:cBhvr>
                                        <p:cTn id="6" dur="30000" fill="hold"/>
                                        <p:tgtEl>
                                          <p:spTgt spid="13"/>
                                        </p:tgtEl>
                                        <p:attrNameLst>
                                          <p:attrName>ppt_x</p:attrName>
                                          <p:attrName>ppt_y</p:attrName>
                                        </p:attrNameLst>
                                      </p:cBhvr>
                                      <p:rCtr x="12500" y="0"/>
                                    </p:animMotion>
                                  </p:childTnLst>
                                </p:cTn>
                              </p:par>
                              <p:par>
                                <p:cTn id="7" presetID="63" presetClass="path" presetSubtype="0" accel="50000" decel="50000" fill="hold" grpId="0" nodeType="withEffect">
                                  <p:stCondLst>
                                    <p:cond delay="0"/>
                                  </p:stCondLst>
                                  <p:childTnLst>
                                    <p:animMotion origin="layout" path="M 6.25E-7 -7.40741E-7 L 0.25 -7.40741E-7 " pathEditMode="relative" rAng="0" ptsTypes="AA">
                                      <p:cBhvr>
                                        <p:cTn id="8" dur="30000" fill="hold"/>
                                        <p:tgtEl>
                                          <p:spTgt spid="17"/>
                                        </p:tgtEl>
                                        <p:attrNameLst>
                                          <p:attrName>ppt_x</p:attrName>
                                          <p:attrName>ppt_y</p:attrName>
                                        </p:attrNameLst>
                                      </p:cBhvr>
                                      <p:rCtr x="12500" y="0"/>
                                    </p:animMotion>
                                  </p:childTnLst>
                                </p:cTn>
                              </p:par>
                              <p:par>
                                <p:cTn id="9" presetID="63" presetClass="path" presetSubtype="0" accel="50000" decel="50000" fill="hold" grpId="0" nodeType="withEffect">
                                  <p:stCondLst>
                                    <p:cond delay="0"/>
                                  </p:stCondLst>
                                  <p:childTnLst>
                                    <p:animMotion origin="layout" path="M 0 0 L 0.25 0 E" pathEditMode="relative" ptsTypes="">
                                      <p:cBhvr>
                                        <p:cTn id="10" dur="30000" fill="hold"/>
                                        <p:tgtEl>
                                          <p:spTgt spid="16"/>
                                        </p:tgtEl>
                                        <p:attrNameLst>
                                          <p:attrName>ppt_x</p:attrName>
                                          <p:attrName>ppt_y</p:attrName>
                                        </p:attrNameLst>
                                      </p:cBhvr>
                                    </p:animMotion>
                                  </p:childTnLst>
                                </p:cTn>
                              </p:par>
                              <p:par>
                                <p:cTn id="11" presetID="63" presetClass="path" presetSubtype="0" accel="50000" decel="50000" fill="hold" grpId="0" nodeType="withEffect">
                                  <p:stCondLst>
                                    <p:cond delay="0"/>
                                  </p:stCondLst>
                                  <p:childTnLst>
                                    <p:animMotion origin="layout" path="M 6.25E-7 1.11111E-6 L 0.25 1.11111E-6 " pathEditMode="relative" rAng="0" ptsTypes="AA">
                                      <p:cBhvr>
                                        <p:cTn id="12" dur="30000" fill="hold"/>
                                        <p:tgtEl>
                                          <p:spTgt spid="18"/>
                                        </p:tgtEl>
                                        <p:attrNameLst>
                                          <p:attrName>ppt_x</p:attrName>
                                          <p:attrName>ppt_y</p:attrName>
                                        </p:attrNameLst>
                                      </p:cBhvr>
                                      <p:rCtr x="12500" y="0"/>
                                    </p:animMotion>
                                  </p:childTnLst>
                                </p:cTn>
                              </p:par>
                              <p:par>
                                <p:cTn id="13" presetID="35" presetClass="path" presetSubtype="0" accel="50000" decel="50000" fill="hold" nodeType="withEffect">
                                  <p:stCondLst>
                                    <p:cond delay="0"/>
                                  </p:stCondLst>
                                  <p:childTnLst>
                                    <p:animMotion origin="layout" path="M -0.0582 0.01689 L -0.55013 0.01736 " pathEditMode="relative" rAng="0" ptsTypes="AA">
                                      <p:cBhvr>
                                        <p:cTn id="14" dur="30000" fill="hold"/>
                                        <p:tgtEl>
                                          <p:spTgt spid="32"/>
                                        </p:tgtEl>
                                        <p:attrNameLst>
                                          <p:attrName>ppt_x</p:attrName>
                                          <p:attrName>ppt_y</p:attrName>
                                        </p:attrNameLst>
                                      </p:cBhvr>
                                      <p:rCtr x="-24596" y="23"/>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30000" fill="hold"/>
                                        <p:tgtEl>
                                          <p:spTgt spid="24"/>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30000" fill="hold"/>
                                        <p:tgtEl>
                                          <p:spTgt spid="26"/>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30000" fill="hold"/>
                                        <p:tgtEl>
                                          <p:spTgt spid="28"/>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30000" fill="hold"/>
                                        <p:tgtEl>
                                          <p:spTgt spid="29"/>
                                        </p:tgtEl>
                                        <p:attrNameLst>
                                          <p:attrName>ppt_x</p:attrName>
                                          <p:attrName>ppt_y</p:attrName>
                                        </p:attrNameLst>
                                      </p:cBhvr>
                                    </p:animMotion>
                                  </p:childTnLst>
                                </p:cTn>
                              </p:par>
                              <p:par>
                                <p:cTn id="23" presetID="35" presetClass="path" presetSubtype="0" accel="50000" decel="50000" fill="hold" nodeType="withEffect">
                                  <p:stCondLst>
                                    <p:cond delay="0"/>
                                  </p:stCondLst>
                                  <p:childTnLst>
                                    <p:animMotion origin="layout" path="M 0 0 L -0.25 0 E" pathEditMode="relative" ptsTypes="">
                                      <p:cBhvr>
                                        <p:cTn id="24" dur="30000" fill="hold"/>
                                        <p:tgtEl>
                                          <p:spTgt spid="27"/>
                                        </p:tgtEl>
                                        <p:attrNameLst>
                                          <p:attrName>ppt_x</p:attrName>
                                          <p:attrName>ppt_y</p:attrName>
                                        </p:attrNameLst>
                                      </p:cBhvr>
                                    </p:animMotion>
                                  </p:childTnLst>
                                </p:cTn>
                              </p:par>
                              <p:par>
                                <p:cTn id="25" presetID="35" presetClass="path" presetSubtype="0" accel="50000" decel="50000" fill="hold" nodeType="withEffect">
                                  <p:stCondLst>
                                    <p:cond delay="0"/>
                                  </p:stCondLst>
                                  <p:childTnLst>
                                    <p:animMotion origin="layout" path="M 0 0 L -0.25 0 E" pathEditMode="relative" ptsTypes="">
                                      <p:cBhvr>
                                        <p:cTn id="26" dur="30000" fill="hold"/>
                                        <p:tgtEl>
                                          <p:spTgt spid="30"/>
                                        </p:tgtEl>
                                        <p:attrNameLst>
                                          <p:attrName>ppt_x</p:attrName>
                                          <p:attrName>ppt_y</p:attrName>
                                        </p:attrNameLst>
                                      </p:cBhvr>
                                    </p:animMotion>
                                  </p:childTnLst>
                                </p:cTn>
                              </p:par>
                              <p:par>
                                <p:cTn id="27" presetID="35" presetClass="path" presetSubtype="0" accel="50000" decel="50000" fill="hold" nodeType="withEffect">
                                  <p:stCondLst>
                                    <p:cond delay="0"/>
                                  </p:stCondLst>
                                  <p:childTnLst>
                                    <p:animMotion origin="layout" path="M 1.04167E-6 -2.96296E-6 L -0.25 -2.96296E-6 " pathEditMode="relative" rAng="0" ptsTypes="AA">
                                      <p:cBhvr>
                                        <p:cTn id="28" dur="30000" fill="hold"/>
                                        <p:tgtEl>
                                          <p:spTgt spid="35"/>
                                        </p:tgtEl>
                                        <p:attrNameLst>
                                          <p:attrName>ppt_x</p:attrName>
                                          <p:attrName>ppt_y</p:attrName>
                                        </p:attrNameLst>
                                      </p:cBhvr>
                                      <p:rCtr x="-12500" y="0"/>
                                    </p:animMotion>
                                  </p:childTnLst>
                                </p:cTn>
                              </p:par>
                              <p:par>
                                <p:cTn id="29" presetID="35" presetClass="path" presetSubtype="0" accel="50000" decel="50000" fill="hold" nodeType="withEffect">
                                  <p:stCondLst>
                                    <p:cond delay="0"/>
                                  </p:stCondLst>
                                  <p:childTnLst>
                                    <p:animMotion origin="layout" path="M -3.95833E-6 -4.44444E-6 L -0.25 -4.44444E-6 " pathEditMode="relative" rAng="0" ptsTypes="AA">
                                      <p:cBhvr>
                                        <p:cTn id="30" dur="30000" fill="hold"/>
                                        <p:tgtEl>
                                          <p:spTgt spid="38"/>
                                        </p:tgtEl>
                                        <p:attrNameLst>
                                          <p:attrName>ppt_x</p:attrName>
                                          <p:attrName>ppt_y</p:attrName>
                                        </p:attrNameLst>
                                      </p:cBhvr>
                                      <p:rCtr x="-12500" y="0"/>
                                    </p:animMotion>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1" nodeType="clickEffect">
                                  <p:stCondLst>
                                    <p:cond delay="0"/>
                                  </p:stCondLst>
                                  <p:childTnLst>
                                    <p:animMotion origin="layout" path="M 6.25E-7 1.11111E-6 L -0.25 1.11111E-6 " pathEditMode="relative" rAng="0" ptsTypes="AA">
                                      <p:cBhvr>
                                        <p:cTn id="34" dur="30000" fill="hold"/>
                                        <p:tgtEl>
                                          <p:spTgt spid="18"/>
                                        </p:tgtEl>
                                        <p:attrNameLst>
                                          <p:attrName>ppt_x</p:attrName>
                                          <p:attrName>ppt_y</p:attrName>
                                        </p:attrNameLst>
                                      </p:cBhvr>
                                      <p:rCtr x="-12500" y="0"/>
                                    </p:animMotion>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1" nodeType="clickEffect">
                                  <p:stCondLst>
                                    <p:cond delay="0"/>
                                  </p:stCondLst>
                                  <p:childTnLst>
                                    <p:animMotion origin="layout" path="M 0 0 L -0.25 0 E" pathEditMode="relative" ptsTypes="">
                                      <p:cBhvr>
                                        <p:cTn id="38" dur="30000" fill="hold"/>
                                        <p:tgtEl>
                                          <p:spTgt spid="13"/>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1" nodeType="clickEffect">
                                  <p:stCondLst>
                                    <p:cond delay="0"/>
                                  </p:stCondLst>
                                  <p:childTnLst>
                                    <p:animMotion origin="layout" path="M 6.25E-7 -7.40741E-7 L -0.25 -7.40741E-7 " pathEditMode="relative" rAng="0" ptsTypes="AA">
                                      <p:cBhvr>
                                        <p:cTn id="42" dur="30000" fill="hold"/>
                                        <p:tgtEl>
                                          <p:spTgt spid="17"/>
                                        </p:tgtEl>
                                        <p:attrNameLst>
                                          <p:attrName>ppt_x</p:attrName>
                                          <p:attrName>ppt_y</p:attrName>
                                        </p:attrNameLst>
                                      </p:cBhvr>
                                      <p:rCtr x="-12500" y="0"/>
                                    </p:animMotion>
                                  </p:childTnLst>
                                </p:cTn>
                              </p:par>
                              <p:par>
                                <p:cTn id="43" presetID="35" presetClass="path" presetSubtype="0" accel="50000" decel="50000" fill="hold" grpId="2" nodeType="withEffect">
                                  <p:stCondLst>
                                    <p:cond delay="0"/>
                                  </p:stCondLst>
                                  <p:childTnLst>
                                    <p:animMotion origin="layout" path="M 0 0 L -0.25 0 E" pathEditMode="relative" ptsTypes="">
                                      <p:cBhvr>
                                        <p:cTn id="44" dur="30000" fill="hold"/>
                                        <p:tgtEl>
                                          <p:spTgt spid="13"/>
                                        </p:tgtEl>
                                        <p:attrNameLst>
                                          <p:attrName>ppt_x</p:attrName>
                                          <p:attrName>ppt_y</p:attrName>
                                        </p:attrNameLst>
                                      </p:cBhvr>
                                    </p:animMotion>
                                  </p:childTnLst>
                                </p:cTn>
                              </p:par>
                              <p:par>
                                <p:cTn id="45" presetID="35" presetClass="path" presetSubtype="0" accel="50000" decel="50000" fill="hold" grpId="0" nodeType="withEffect">
                                  <p:stCondLst>
                                    <p:cond delay="0"/>
                                  </p:stCondLst>
                                  <p:childTnLst>
                                    <p:animMotion origin="layout" path="M 0 0 L -0.25 0 E" pathEditMode="relative" ptsTypes="">
                                      <p:cBhvr>
                                        <p:cTn id="46" dur="30000" fill="hold"/>
                                        <p:tgtEl>
                                          <p:spTgt spid="3"/>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35" presetClass="path" presetSubtype="0" accel="50000" decel="50000" fill="hold" grpId="0" nodeType="clickEffect">
                                  <p:stCondLst>
                                    <p:cond delay="0"/>
                                  </p:stCondLst>
                                  <p:childTnLst>
                                    <p:animMotion origin="layout" path="M 0 0 L -0.25 0 E" pathEditMode="relative" ptsTypes="">
                                      <p:cBhvr>
                                        <p:cTn id="50" dur="30000" fill="hold"/>
                                        <p:tgtEl>
                                          <p:spTgt spid="19"/>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35" presetClass="path" presetSubtype="0" accel="50000" decel="50000" fill="hold" grpId="0" nodeType="clickEffect">
                                  <p:stCondLst>
                                    <p:cond delay="0"/>
                                  </p:stCondLst>
                                  <p:childTnLst>
                                    <p:animMotion origin="layout" path="M 0 0 L -0.25 0 E" pathEditMode="relative" ptsTypes="">
                                      <p:cBhvr>
                                        <p:cTn id="54" dur="30000" fill="hold"/>
                                        <p:tgtEl>
                                          <p:spTgt spid="20"/>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35" presetClass="path" presetSubtype="0" accel="50000" decel="50000" fill="hold" grpId="0" nodeType="clickEffect">
                                  <p:stCondLst>
                                    <p:cond delay="0"/>
                                  </p:stCondLst>
                                  <p:childTnLst>
                                    <p:animMotion origin="layout" path="M 0 0 L -0.25 0 E" pathEditMode="relative" ptsTypes="">
                                      <p:cBhvr>
                                        <p:cTn id="58" dur="30000" fill="hold"/>
                                        <p:tgtEl>
                                          <p:spTgt spid="21"/>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35" presetClass="path" presetSubtype="0" accel="50000" decel="50000" fill="hold" grpId="0" nodeType="clickEffect">
                                  <p:stCondLst>
                                    <p:cond delay="0"/>
                                  </p:stCondLst>
                                  <p:childTnLst>
                                    <p:animMotion origin="layout" path="M 0 0 L -0.25 0 E" pathEditMode="relative" ptsTypes="">
                                      <p:cBhvr>
                                        <p:cTn id="62" dur="30000" fill="hold"/>
                                        <p:tgtEl>
                                          <p:spTgt spid="22"/>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0" nodeType="clickEffect">
                                  <p:stCondLst>
                                    <p:cond delay="0"/>
                                  </p:stCondLst>
                                  <p:childTnLst>
                                    <p:animMotion origin="layout" path="M 0 0 L -0.25 0 E" pathEditMode="relative" ptsTypes="">
                                      <p:cBhvr>
                                        <p:cTn id="66" dur="30000" fill="hold"/>
                                        <p:tgtEl>
                                          <p:spTgt spid="23"/>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0" nodeType="clickEffect">
                                  <p:stCondLst>
                                    <p:cond delay="0"/>
                                  </p:stCondLst>
                                  <p:childTnLst>
                                    <p:animMotion origin="layout" path="M 0 0 L -0.25 0 E" pathEditMode="relative" ptsTypes="">
                                      <p:cBhvr>
                                        <p:cTn id="70" dur="30000" fill="hold"/>
                                        <p:tgtEl>
                                          <p:spTgt spid="25"/>
                                        </p:tgtEl>
                                        <p:attrNameLst>
                                          <p:attrName>ppt_x</p:attrName>
                                          <p:attrName>ppt_y</p:attrName>
                                        </p:attrNameLst>
                                      </p:cBhvr>
                                    </p:animMotion>
                                  </p:childTnLst>
                                </p:cTn>
                              </p:par>
                              <p:par>
                                <p:cTn id="71" presetID="35" presetClass="path" presetSubtype="0" accel="50000" decel="50000" fill="hold" grpId="2" nodeType="withEffect">
                                  <p:stCondLst>
                                    <p:cond delay="0"/>
                                  </p:stCondLst>
                                  <p:childTnLst>
                                    <p:animMotion origin="layout" path="M 6.25E-7 1.11111E-6 L -0.25 1.11111E-6 " pathEditMode="relative" rAng="0" ptsTypes="AA">
                                      <p:cBhvr>
                                        <p:cTn id="72" dur="30000" fill="hold"/>
                                        <p:tgtEl>
                                          <p:spTgt spid="18"/>
                                        </p:tgtEl>
                                        <p:attrNameLst>
                                          <p:attrName>ppt_x</p:attrName>
                                          <p:attrName>ppt_y</p:attrName>
                                        </p:attrNameLst>
                                      </p:cBhvr>
                                      <p:rCtr x="-12500" y="0"/>
                                    </p:animMotion>
                                  </p:childTnLst>
                                </p:cTn>
                              </p:par>
                              <p:par>
                                <p:cTn id="73" presetID="35" presetClass="path" presetSubtype="0" accel="50000" decel="50000" fill="hold" grpId="0" nodeType="withEffect">
                                  <p:stCondLst>
                                    <p:cond delay="0"/>
                                  </p:stCondLst>
                                  <p:childTnLst>
                                    <p:animMotion origin="layout" path="M 0 0 L -0.25 0 E" pathEditMode="relative" ptsTypes="">
                                      <p:cBhvr>
                                        <p:cTn id="74" dur="300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6" grpId="0" animBg="1"/>
      <p:bldP spid="17" grpId="0" animBg="1"/>
      <p:bldP spid="17" grpId="1" animBg="1"/>
      <p:bldP spid="18" grpId="0" animBg="1"/>
      <p:bldP spid="18" grpId="1" animBg="1"/>
      <p:bldP spid="18" grpId="2" animBg="1"/>
      <p:bldP spid="3" grpId="0" animBg="1"/>
      <p:bldP spid="19" grpId="0" animBg="1"/>
      <p:bldP spid="20" grpId="0" animBg="1"/>
      <p:bldP spid="21" grpId="0" animBg="1"/>
      <p:bldP spid="22" grpId="0" animBg="1"/>
      <p:bldP spid="23" grpId="0" animBg="1"/>
      <p:bldP spid="25"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0FAC7-67F4-4408-9C40-4A864787D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575"/>
            <a:ext cx="12126897" cy="7106575"/>
          </a:xfrm>
          <a:prstGeom prst="rect">
            <a:avLst/>
          </a:prstGeom>
        </p:spPr>
      </p:pic>
      <p:sp>
        <p:nvSpPr>
          <p:cNvPr id="2" name="Speech Bubble: Rectangle with Corners Rounded 1">
            <a:extLst>
              <a:ext uri="{FF2B5EF4-FFF2-40B4-BE49-F238E27FC236}">
                <a16:creationId xmlns:a16="http://schemas.microsoft.com/office/drawing/2014/main" id="{683BA370-1FB5-456E-8ED9-BD7AAA677D40}"/>
              </a:ext>
            </a:extLst>
          </p:cNvPr>
          <p:cNvSpPr/>
          <p:nvPr/>
        </p:nvSpPr>
        <p:spPr>
          <a:xfrm>
            <a:off x="6646047" y="657968"/>
            <a:ext cx="888506" cy="747663"/>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peech Bubble: Rectangle with Corners Rounded 3">
            <a:extLst>
              <a:ext uri="{FF2B5EF4-FFF2-40B4-BE49-F238E27FC236}">
                <a16:creationId xmlns:a16="http://schemas.microsoft.com/office/drawing/2014/main" id="{B8AD2449-9CEC-43DE-9B13-D5449AF46775}"/>
              </a:ext>
            </a:extLst>
          </p:cNvPr>
          <p:cNvSpPr/>
          <p:nvPr/>
        </p:nvSpPr>
        <p:spPr>
          <a:xfrm>
            <a:off x="9678139" y="780011"/>
            <a:ext cx="888506" cy="72800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solidFill>
                  <a:srgbClr val="FF0000"/>
                </a:solidFill>
              </a:rPr>
              <a:t> </a:t>
            </a:r>
          </a:p>
        </p:txBody>
      </p:sp>
      <p:sp>
        <p:nvSpPr>
          <p:cNvPr id="6" name="Speech Bubble: Rectangle with Corners Rounded 5">
            <a:extLst>
              <a:ext uri="{FF2B5EF4-FFF2-40B4-BE49-F238E27FC236}">
                <a16:creationId xmlns:a16="http://schemas.microsoft.com/office/drawing/2014/main" id="{B4E5766E-C36D-49F1-ABF1-AAA006157DF0}"/>
              </a:ext>
            </a:extLst>
          </p:cNvPr>
          <p:cNvSpPr/>
          <p:nvPr/>
        </p:nvSpPr>
        <p:spPr>
          <a:xfrm>
            <a:off x="11110405" y="1038655"/>
            <a:ext cx="888506" cy="72800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Rectangle with Corners Rounded 6">
            <a:extLst>
              <a:ext uri="{FF2B5EF4-FFF2-40B4-BE49-F238E27FC236}">
                <a16:creationId xmlns:a16="http://schemas.microsoft.com/office/drawing/2014/main" id="{024F6491-F928-4E9B-B169-4463C7BD8CE2}"/>
              </a:ext>
            </a:extLst>
          </p:cNvPr>
          <p:cNvSpPr/>
          <p:nvPr/>
        </p:nvSpPr>
        <p:spPr>
          <a:xfrm>
            <a:off x="4759096" y="686298"/>
            <a:ext cx="888506" cy="756081"/>
          </a:xfrm>
          <a:prstGeom prst="wedgeRoundRectCallout">
            <a:avLst>
              <a:gd name="adj1" fmla="val -19684"/>
              <a:gd name="adj2" fmla="val 86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3E9FAA6-AE40-4B03-BC6B-FDF22DBBD57A}"/>
              </a:ext>
            </a:extLst>
          </p:cNvPr>
          <p:cNvSpPr txBox="1"/>
          <p:nvPr/>
        </p:nvSpPr>
        <p:spPr>
          <a:xfrm>
            <a:off x="6704753" y="657968"/>
            <a:ext cx="1050522" cy="738664"/>
          </a:xfrm>
          <a:prstGeom prst="rect">
            <a:avLst/>
          </a:prstGeom>
          <a:noFill/>
        </p:spPr>
        <p:txBody>
          <a:bodyPr wrap="square" rtlCol="0">
            <a:spAutoFit/>
          </a:bodyPr>
          <a:lstStyle/>
          <a:p>
            <a:r>
              <a:rPr lang="en-IN" sz="1400" dirty="0"/>
              <a:t>     1</a:t>
            </a:r>
          </a:p>
          <a:p>
            <a:r>
              <a:rPr lang="en-IN" sz="1400" dirty="0">
                <a:solidFill>
                  <a:schemeClr val="accent6">
                    <a:lumMod val="75000"/>
                  </a:schemeClr>
                </a:solidFill>
              </a:rPr>
              <a:t>S- 60 km</a:t>
            </a:r>
          </a:p>
          <a:p>
            <a:r>
              <a:rPr lang="en-IN" sz="1400" dirty="0">
                <a:solidFill>
                  <a:srgbClr val="FF0000"/>
                </a:solidFill>
              </a:rPr>
              <a:t>D- 5 m</a:t>
            </a:r>
          </a:p>
        </p:txBody>
      </p:sp>
      <p:sp>
        <p:nvSpPr>
          <p:cNvPr id="8" name="TextBox 7">
            <a:extLst>
              <a:ext uri="{FF2B5EF4-FFF2-40B4-BE49-F238E27FC236}">
                <a16:creationId xmlns:a16="http://schemas.microsoft.com/office/drawing/2014/main" id="{759F6366-2509-4926-9CBC-C217DA0A1DE0}"/>
              </a:ext>
            </a:extLst>
          </p:cNvPr>
          <p:cNvSpPr txBox="1"/>
          <p:nvPr/>
        </p:nvSpPr>
        <p:spPr>
          <a:xfrm>
            <a:off x="11176105" y="1027300"/>
            <a:ext cx="1153945" cy="738664"/>
          </a:xfrm>
          <a:prstGeom prst="rect">
            <a:avLst/>
          </a:prstGeom>
          <a:noFill/>
        </p:spPr>
        <p:txBody>
          <a:bodyPr wrap="square" rtlCol="0">
            <a:spAutoFit/>
          </a:bodyPr>
          <a:lstStyle/>
          <a:p>
            <a:r>
              <a:rPr lang="en-IN" sz="1400" dirty="0"/>
              <a:t>    2 </a:t>
            </a:r>
          </a:p>
          <a:p>
            <a:r>
              <a:rPr lang="en-IN" sz="1400" dirty="0">
                <a:solidFill>
                  <a:schemeClr val="accent6">
                    <a:lumMod val="75000"/>
                  </a:schemeClr>
                </a:solidFill>
              </a:rPr>
              <a:t>S- 55 km</a:t>
            </a:r>
          </a:p>
          <a:p>
            <a:r>
              <a:rPr lang="en-IN" sz="1400" dirty="0">
                <a:solidFill>
                  <a:srgbClr val="FF0000"/>
                </a:solidFill>
              </a:rPr>
              <a:t>D- 6 m</a:t>
            </a:r>
          </a:p>
        </p:txBody>
      </p:sp>
      <p:sp>
        <p:nvSpPr>
          <p:cNvPr id="9" name="TextBox 8">
            <a:extLst>
              <a:ext uri="{FF2B5EF4-FFF2-40B4-BE49-F238E27FC236}">
                <a16:creationId xmlns:a16="http://schemas.microsoft.com/office/drawing/2014/main" id="{A8C35D1B-64B4-49EE-8578-515FDFBDEF3A}"/>
              </a:ext>
            </a:extLst>
          </p:cNvPr>
          <p:cNvSpPr txBox="1"/>
          <p:nvPr/>
        </p:nvSpPr>
        <p:spPr>
          <a:xfrm>
            <a:off x="4815253" y="657968"/>
            <a:ext cx="1050522" cy="738664"/>
          </a:xfrm>
          <a:prstGeom prst="rect">
            <a:avLst/>
          </a:prstGeom>
          <a:noFill/>
        </p:spPr>
        <p:txBody>
          <a:bodyPr wrap="square" rtlCol="0">
            <a:spAutoFit/>
          </a:bodyPr>
          <a:lstStyle/>
          <a:p>
            <a:r>
              <a:rPr lang="en-IN" sz="1400" dirty="0">
                <a:solidFill>
                  <a:schemeClr val="accent6">
                    <a:lumMod val="75000"/>
                  </a:schemeClr>
                </a:solidFill>
              </a:rPr>
              <a:t>     </a:t>
            </a:r>
            <a:r>
              <a:rPr lang="en-IN" sz="1400" dirty="0"/>
              <a:t>4</a:t>
            </a:r>
          </a:p>
          <a:p>
            <a:r>
              <a:rPr lang="en-IN" sz="1400" dirty="0">
                <a:solidFill>
                  <a:schemeClr val="accent6">
                    <a:lumMod val="75000"/>
                  </a:schemeClr>
                </a:solidFill>
              </a:rPr>
              <a:t>S- 80 km</a:t>
            </a:r>
          </a:p>
          <a:p>
            <a:r>
              <a:rPr lang="en-IN" sz="1400" dirty="0">
                <a:solidFill>
                  <a:srgbClr val="FF0000"/>
                </a:solidFill>
              </a:rPr>
              <a:t>D- 45 m </a:t>
            </a:r>
          </a:p>
        </p:txBody>
      </p:sp>
      <p:sp>
        <p:nvSpPr>
          <p:cNvPr id="10" name="TextBox 9">
            <a:extLst>
              <a:ext uri="{FF2B5EF4-FFF2-40B4-BE49-F238E27FC236}">
                <a16:creationId xmlns:a16="http://schemas.microsoft.com/office/drawing/2014/main" id="{7DFAE8BA-3275-44F3-AE52-69CE16F956FB}"/>
              </a:ext>
            </a:extLst>
          </p:cNvPr>
          <p:cNvSpPr txBox="1"/>
          <p:nvPr/>
        </p:nvSpPr>
        <p:spPr>
          <a:xfrm>
            <a:off x="9678139" y="769348"/>
            <a:ext cx="1050522" cy="738664"/>
          </a:xfrm>
          <a:prstGeom prst="rect">
            <a:avLst/>
          </a:prstGeom>
          <a:noFill/>
        </p:spPr>
        <p:txBody>
          <a:bodyPr wrap="square" rtlCol="0">
            <a:spAutoFit/>
          </a:bodyPr>
          <a:lstStyle/>
          <a:p>
            <a:r>
              <a:rPr lang="en-IN" sz="1400" dirty="0"/>
              <a:t>      3</a:t>
            </a:r>
          </a:p>
          <a:p>
            <a:r>
              <a:rPr lang="en-IN" sz="1400" dirty="0">
                <a:solidFill>
                  <a:schemeClr val="accent6">
                    <a:lumMod val="75000"/>
                  </a:schemeClr>
                </a:solidFill>
              </a:rPr>
              <a:t>S- 110 km</a:t>
            </a:r>
          </a:p>
          <a:p>
            <a:r>
              <a:rPr lang="en-IN" sz="1400" dirty="0">
                <a:solidFill>
                  <a:srgbClr val="FF0000"/>
                </a:solidFill>
              </a:rPr>
              <a:t>D- 10m</a:t>
            </a:r>
          </a:p>
        </p:txBody>
      </p:sp>
      <p:sp>
        <p:nvSpPr>
          <p:cNvPr id="11" name="Rectangle 10">
            <a:extLst>
              <a:ext uri="{FF2B5EF4-FFF2-40B4-BE49-F238E27FC236}">
                <a16:creationId xmlns:a16="http://schemas.microsoft.com/office/drawing/2014/main" id="{2AE85314-46BF-4674-B7ED-62EAB1BE969F}"/>
              </a:ext>
            </a:extLst>
          </p:cNvPr>
          <p:cNvSpPr/>
          <p:nvPr/>
        </p:nvSpPr>
        <p:spPr>
          <a:xfrm>
            <a:off x="9511908" y="4154750"/>
            <a:ext cx="1811044" cy="9365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8E483D7-8D06-422F-9D4B-8FF60BA028CE}"/>
              </a:ext>
            </a:extLst>
          </p:cNvPr>
          <p:cNvSpPr txBox="1"/>
          <p:nvPr/>
        </p:nvSpPr>
        <p:spPr>
          <a:xfrm flipH="1">
            <a:off x="9511908" y="4383942"/>
            <a:ext cx="1966921" cy="769441"/>
          </a:xfrm>
          <a:prstGeom prst="rect">
            <a:avLst/>
          </a:prstGeom>
          <a:noFill/>
        </p:spPr>
        <p:txBody>
          <a:bodyPr wrap="square" rtlCol="0">
            <a:spAutoFit/>
          </a:bodyPr>
          <a:lstStyle/>
          <a:p>
            <a:r>
              <a:rPr lang="en-IN" sz="1100" dirty="0"/>
              <a:t>1 .4 vehicles around the car</a:t>
            </a:r>
          </a:p>
          <a:p>
            <a:r>
              <a:rPr lang="en-IN" sz="1100" dirty="0"/>
              <a:t>2. Be safe from 1</a:t>
            </a:r>
            <a:r>
              <a:rPr lang="en-IN" sz="1100" baseline="30000" dirty="0"/>
              <a:t>st</a:t>
            </a:r>
            <a:r>
              <a:rPr lang="en-IN" sz="1100" dirty="0"/>
              <a:t> and 2</a:t>
            </a:r>
            <a:r>
              <a:rPr lang="en-IN" sz="1100" baseline="30000" dirty="0"/>
              <a:t>nd</a:t>
            </a:r>
            <a:r>
              <a:rPr lang="en-IN" sz="1100" dirty="0"/>
              <a:t> car</a:t>
            </a:r>
          </a:p>
          <a:p>
            <a:r>
              <a:rPr lang="en-IN" sz="1100" dirty="0"/>
              <a:t>3. </a:t>
            </a:r>
            <a:r>
              <a:rPr lang="en-IN" sz="1100" dirty="0">
                <a:solidFill>
                  <a:srgbClr val="FF0000"/>
                </a:solidFill>
              </a:rPr>
              <a:t>Danger</a:t>
            </a:r>
            <a:r>
              <a:rPr lang="en-IN" sz="1100" dirty="0"/>
              <a:t>, drive slowly &amp;</a:t>
            </a:r>
          </a:p>
          <a:p>
            <a:r>
              <a:rPr lang="en-IN" sz="1100" dirty="0"/>
              <a:t>safely </a:t>
            </a:r>
          </a:p>
        </p:txBody>
      </p:sp>
      <p:pic>
        <p:nvPicPr>
          <p:cNvPr id="14" name="Graphic 13" descr="Danger">
            <a:extLst>
              <a:ext uri="{FF2B5EF4-FFF2-40B4-BE49-F238E27FC236}">
                <a16:creationId xmlns:a16="http://schemas.microsoft.com/office/drawing/2014/main" id="{42FBD152-DAB2-4125-8C55-2653E2896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881" y="4118088"/>
            <a:ext cx="361764" cy="361764"/>
          </a:xfrm>
          <a:prstGeom prst="rect">
            <a:avLst/>
          </a:prstGeom>
        </p:spPr>
      </p:pic>
      <p:pic>
        <p:nvPicPr>
          <p:cNvPr id="16" name="Graphic 15" descr="Volume">
            <a:extLst>
              <a:ext uri="{FF2B5EF4-FFF2-40B4-BE49-F238E27FC236}">
                <a16:creationId xmlns:a16="http://schemas.microsoft.com/office/drawing/2014/main" id="{72940739-183B-4C1C-BECE-1C71076D9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928563" y="3138844"/>
            <a:ext cx="914400" cy="914400"/>
          </a:xfrm>
          <a:prstGeom prst="rect">
            <a:avLst/>
          </a:prstGeom>
        </p:spPr>
      </p:pic>
      <p:pic>
        <p:nvPicPr>
          <p:cNvPr id="15" name="Picture 14">
            <a:extLst>
              <a:ext uri="{FF2B5EF4-FFF2-40B4-BE49-F238E27FC236}">
                <a16:creationId xmlns:a16="http://schemas.microsoft.com/office/drawing/2014/main" id="{4EB5274E-BB30-4570-89FE-9EB8906C3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4288"/>
            <a:ext cx="12192000" cy="6982288"/>
          </a:xfrm>
          <a:prstGeom prst="rect">
            <a:avLst/>
          </a:prstGeom>
        </p:spPr>
      </p:pic>
    </p:spTree>
    <p:extLst>
      <p:ext uri="{BB962C8B-B14F-4D97-AF65-F5344CB8AC3E}">
        <p14:creationId xmlns:p14="http://schemas.microsoft.com/office/powerpoint/2010/main" val="385601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657</Words>
  <Application>Microsoft Office PowerPoint</Application>
  <PresentationFormat>Widescreen</PresentationFormat>
  <Paragraphs>139</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Gothic</vt:lpstr>
      <vt:lpstr>Arial</vt:lpstr>
      <vt:lpstr>Calibri</vt:lpstr>
      <vt:lpstr>Calibri Light</vt:lpstr>
      <vt:lpstr>Franklin Gothic Book</vt:lpstr>
      <vt:lpstr>Perpetua</vt:lpstr>
      <vt:lpstr>Times New Roman</vt:lpstr>
      <vt:lpstr>Office Theme</vt:lpstr>
      <vt:lpstr>Minor Project Report on</vt:lpstr>
      <vt:lpstr>Application Area</vt:lpstr>
      <vt:lpstr>Project Overview</vt:lpstr>
      <vt:lpstr>PowerPoint Presentation</vt:lpstr>
      <vt:lpstr>Project Requirements (Developer)</vt:lpstr>
      <vt:lpstr>PowerPoint Presentation</vt:lpstr>
      <vt:lpstr>Back End Details</vt:lpstr>
      <vt:lpstr>PowerPoint Presentation</vt:lpstr>
      <vt:lpstr>PowerPoint Presentation</vt:lpstr>
      <vt:lpstr>PowerPoint Presentation</vt:lpstr>
      <vt:lpstr>Data Flow Diagram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 SAHU</dc:creator>
  <cp:lastModifiedBy>NAMRATA SAHU</cp:lastModifiedBy>
  <cp:revision>22</cp:revision>
  <dcterms:created xsi:type="dcterms:W3CDTF">2021-10-07T12:57:40Z</dcterms:created>
  <dcterms:modified xsi:type="dcterms:W3CDTF">2022-01-31T14:30:04Z</dcterms:modified>
</cp:coreProperties>
</file>