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56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48"/>
  </p:normalViewPr>
  <p:slideViewPr>
    <p:cSldViewPr snapToGrid="0">
      <p:cViewPr varScale="1">
        <p:scale>
          <a:sx n="117" d="100"/>
          <a:sy n="11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7C730-2B3D-9649-95E6-7256381E17E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E3432-3DB6-144F-8CF9-8F01E90C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525F-BDCB-E94A-6609-4E3C7C03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C2722-8FF3-7310-D9F1-EE621072E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DC97F-38AC-77EE-8A7B-71D80F4E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D55-A3A7-954E-91EB-18FA6DC0C56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E6EE1-44F4-EA99-8F5A-09CD9D25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F56AA-9CCC-C7F6-7D69-612E9D7C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475B-F48F-7C4D-A0B9-1FB4BA6F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9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0670-4194-0747-EB56-23A36499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8CE2-3F86-13A8-78B8-34B3B55F5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2EF4-8FD1-1170-DEB3-5AA8C047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D55-A3A7-954E-91EB-18FA6DC0C56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9D3E-D9F8-2218-4620-C482943A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9B8E5-EB20-C74B-1C92-736D3B36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475B-F48F-7C4D-A0B9-1FB4BA6F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9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AE82C-91E2-7366-8660-24FB69F97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3EBA4-C98E-DE6F-C42D-591730419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150B3-B843-0D05-D276-7906B1D0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D55-A3A7-954E-91EB-18FA6DC0C56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F637C-76E7-91F1-27F6-40AB3B00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4213-645C-615C-2835-F292915F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475B-F48F-7C4D-A0B9-1FB4BA6F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D32FF497-C648-47C7-8839-C60DDA78E7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2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518C-E430-A997-C8F8-9DFEF1AF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325E-12AB-CB5D-ED2D-761F7435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A11D-8BD8-8E72-EEAE-8C17D6A7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D55-A3A7-954E-91EB-18FA6DC0C56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C4A4-65AF-DB89-9010-7290256C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06302-1D90-CEF0-F2E6-A1176259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475B-F48F-7C4D-A0B9-1FB4BA6F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CD7F-471F-2F60-10F0-D408C662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8A61C-77B9-58E8-763F-56C8A3BE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E4F1-EFE1-2EE8-3622-D80ABDCB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D55-A3A7-954E-91EB-18FA6DC0C56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7259-C895-50A5-A59A-C69BBF54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A6981-8F79-652C-EE6B-64E580B1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475B-F48F-7C4D-A0B9-1FB4BA6F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2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6553-6DFD-84E9-7DA1-424E918F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676C-B80B-2113-DD95-D19CF581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D6EBB-790D-DADE-E45E-1DA557930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47F20-C637-C7B9-59A5-9759A7D7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D55-A3A7-954E-91EB-18FA6DC0C56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F0D4D-6A2B-1866-A79E-3E36C114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1D287-B686-4093-F5E6-97A7DE20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475B-F48F-7C4D-A0B9-1FB4BA6F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9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409A-B6EE-0F53-7554-29CCFF13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0BC0-C840-53AB-EC7C-77C8877AF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F6E37-3C71-6485-91B4-F0C73EB2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A61BE-6539-B704-7AEA-D3EF4261D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46FEE-8B0D-8CB5-FB7C-834A652CD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6A48D-24BF-F906-1FDC-FB1D50F1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D55-A3A7-954E-91EB-18FA6DC0C56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4CB67-95AA-298A-A27B-278C5897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2B021-EA8D-5CA2-D9EC-D24FBE99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475B-F48F-7C4D-A0B9-1FB4BA6F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2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C9D2-9AD6-38BD-1F58-156D6DE8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674B0-A31B-67DF-2A23-1D3DC1E5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D55-A3A7-954E-91EB-18FA6DC0C56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3D8FB-A0FD-6B17-F5EA-9DF9519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06ACC-57CE-A443-C1E2-C36929AE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475B-F48F-7C4D-A0B9-1FB4BA6F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5C1C3-0482-1B15-D234-EFEED9BF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D55-A3A7-954E-91EB-18FA6DC0C56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D2537-B82D-718E-BFE4-1544C053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B7465-6945-469C-2459-A466C00E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475B-F48F-7C4D-A0B9-1FB4BA6F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6E59-D6D6-82C6-7AAC-3B7B3FCC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B22E-CE47-0400-176D-0EAE6D516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379E5-393F-7442-300E-1DE826003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92C49-5A37-B716-64FA-23B48BB5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D55-A3A7-954E-91EB-18FA6DC0C56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98D5E-4DAF-741B-C72B-25EA961C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6EE4F-E038-BC92-2F14-910D0CBC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475B-F48F-7C4D-A0B9-1FB4BA6F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6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8034-B762-C6F4-917C-90B30FE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2E1F8-3DE9-929E-3994-610E802B3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A1B52-DEFB-FD16-4B23-C99CAA53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AF181-DBD7-7B82-137B-C3AA35E4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D55-A3A7-954E-91EB-18FA6DC0C56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D71A8-00CA-4391-DFE8-3195C462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36FED-A3B8-A65E-6728-C03FB289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475B-F48F-7C4D-A0B9-1FB4BA6F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3E24E-82DB-CF13-2470-14384A0D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37933-73E9-91F4-E27B-3528B3B2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E4415-6256-FB63-F2E2-4B3DE8C6A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ED55-A3A7-954E-91EB-18FA6DC0C56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D823-657A-7A25-4692-F0F6156C1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3FFA-2453-0EA7-9078-16C0C5238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475B-F48F-7C4D-A0B9-1FB4BA6F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1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gatti_Div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ports car on display&#10;&#10;Description automatically generated">
            <a:extLst>
              <a:ext uri="{FF2B5EF4-FFF2-40B4-BE49-F238E27FC236}">
                <a16:creationId xmlns:a16="http://schemas.microsoft.com/office/drawing/2014/main" id="{81BBBB9B-0712-2B75-4AB4-9BD8054AD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142" r="1054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6B34-905D-BC29-A529-687FEAC2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6550" y="0"/>
            <a:ext cx="3965449" cy="5312228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Car Price Prediction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D8715AE4-0A1E-0B71-92CB-DFE532F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6551" y="5312228"/>
            <a:ext cx="3962400" cy="154577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Aparajita" panose="020B0604020202020204" pitchFamily="34" charset="0"/>
                <a:cs typeface="Aparajita" panose="020B0604020202020204" pitchFamily="34" charset="0"/>
              </a:rPr>
              <a:t>Shivani Singh</a:t>
            </a:r>
          </a:p>
          <a:p>
            <a:pPr marL="0" indent="0" algn="ctr">
              <a:buNone/>
            </a:pPr>
            <a:r>
              <a:rPr lang="en-US" sz="3600" dirty="0">
                <a:latin typeface="Aparajita" panose="020B0604020202020204" pitchFamily="34" charset="0"/>
                <a:cs typeface="Aparajita" panose="020B0604020202020204" pitchFamily="34" charset="0"/>
              </a:rPr>
              <a:t>UNI id: ss6973</a:t>
            </a:r>
          </a:p>
        </p:txBody>
      </p:sp>
    </p:spTree>
    <p:extLst>
      <p:ext uri="{BB962C8B-B14F-4D97-AF65-F5344CB8AC3E}">
        <p14:creationId xmlns:p14="http://schemas.microsoft.com/office/powerpoint/2010/main" val="203323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5B700BA5-18D7-4550-B8E2-EF858616ADAB}"/>
              </a:ext>
            </a:extLst>
          </p:cNvPr>
          <p:cNvSpPr txBox="1"/>
          <p:nvPr/>
        </p:nvSpPr>
        <p:spPr>
          <a:xfrm>
            <a:off x="2589271" y="1"/>
            <a:ext cx="625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	  Step by step workflow diagram</a:t>
            </a:r>
            <a:endParaRPr lang="en-IN" sz="2800" dirty="0">
              <a:latin typeface="Georgia" panose="02040502050405020303" pitchFamily="18" charset="0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40749B0-2987-4A72-8FD9-75BFF638820B}"/>
              </a:ext>
            </a:extLst>
          </p:cNvPr>
          <p:cNvGrpSpPr/>
          <p:nvPr/>
        </p:nvGrpSpPr>
        <p:grpSpPr>
          <a:xfrm>
            <a:off x="-11723" y="776762"/>
            <a:ext cx="12208007" cy="5609938"/>
            <a:chOff x="-11723" y="589194"/>
            <a:chExt cx="12208007" cy="5609938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D83DE4F-8E78-4DFC-84B6-6A0BD89107AA}"/>
                </a:ext>
              </a:extLst>
            </p:cNvPr>
            <p:cNvSpPr/>
            <p:nvPr/>
          </p:nvSpPr>
          <p:spPr>
            <a:xfrm>
              <a:off x="4480" y="1554063"/>
              <a:ext cx="12191804" cy="4061284"/>
            </a:xfrm>
            <a:custGeom>
              <a:avLst/>
              <a:gdLst>
                <a:gd name="connsiteX0" fmla="*/ 11363510 w 12191804"/>
                <a:gd name="connsiteY0" fmla="*/ 0 h 4061284"/>
                <a:gd name="connsiteX1" fmla="*/ 11806489 w 12191804"/>
                <a:gd name="connsiteY1" fmla="*/ 1066 h 4061284"/>
                <a:gd name="connsiteX2" fmla="*/ 11806489 w 12191804"/>
                <a:gd name="connsiteY2" fmla="*/ 305 h 4061284"/>
                <a:gd name="connsiteX3" fmla="*/ 12191804 w 12191804"/>
                <a:gd name="connsiteY3" fmla="*/ 1232 h 4061284"/>
                <a:gd name="connsiteX4" fmla="*/ 12191804 w 12191804"/>
                <a:gd name="connsiteY4" fmla="*/ 418034 h 4061284"/>
                <a:gd name="connsiteX5" fmla="*/ 11806489 w 12191804"/>
                <a:gd name="connsiteY5" fmla="*/ 418034 h 4061284"/>
                <a:gd name="connsiteX6" fmla="*/ 11806489 w 12191804"/>
                <a:gd name="connsiteY6" fmla="*/ 418033 h 4061284"/>
                <a:gd name="connsiteX7" fmla="*/ 11340639 w 12191804"/>
                <a:gd name="connsiteY7" fmla="*/ 418033 h 4061284"/>
                <a:gd name="connsiteX8" fmla="*/ 11323377 w 12191804"/>
                <a:gd name="connsiteY8" fmla="*/ 421518 h 4061284"/>
                <a:gd name="connsiteX9" fmla="*/ 11288993 w 12191804"/>
                <a:gd name="connsiteY9" fmla="*/ 473391 h 4061284"/>
                <a:gd name="connsiteX10" fmla="*/ 11289197 w 12191804"/>
                <a:gd name="connsiteY10" fmla="*/ 1840331 h 4061284"/>
                <a:gd name="connsiteX11" fmla="*/ 10799012 w 12191804"/>
                <a:gd name="connsiteY11" fmla="*/ 2330516 h 4061284"/>
                <a:gd name="connsiteX12" fmla="*/ 10178803 w 12191804"/>
                <a:gd name="connsiteY12" fmla="*/ 2330516 h 4061284"/>
                <a:gd name="connsiteX13" fmla="*/ 10178803 w 12191804"/>
                <a:gd name="connsiteY13" fmla="*/ 2328407 h 4061284"/>
                <a:gd name="connsiteX14" fmla="*/ 10167924 w 12191804"/>
                <a:gd name="connsiteY14" fmla="*/ 2328407 h 4061284"/>
                <a:gd name="connsiteX15" fmla="*/ 9687697 w 12191804"/>
                <a:gd name="connsiteY15" fmla="*/ 1937012 h 4061284"/>
                <a:gd name="connsiteX16" fmla="*/ 9677803 w 12191804"/>
                <a:gd name="connsiteY16" fmla="*/ 1838862 h 4061284"/>
                <a:gd name="connsiteX17" fmla="*/ 9677878 w 12191804"/>
                <a:gd name="connsiteY17" fmla="*/ 905005 h 4061284"/>
                <a:gd name="connsiteX18" fmla="*/ 9621646 w 12191804"/>
                <a:gd name="connsiteY18" fmla="*/ 848865 h 4061284"/>
                <a:gd name="connsiteX19" fmla="*/ 8811806 w 12191804"/>
                <a:gd name="connsiteY19" fmla="*/ 848865 h 4061284"/>
                <a:gd name="connsiteX20" fmla="*/ 8794544 w 12191804"/>
                <a:gd name="connsiteY20" fmla="*/ 852350 h 4061284"/>
                <a:gd name="connsiteX21" fmla="*/ 8760160 w 12191804"/>
                <a:gd name="connsiteY21" fmla="*/ 904223 h 4061284"/>
                <a:gd name="connsiteX22" fmla="*/ 8760365 w 12191804"/>
                <a:gd name="connsiteY22" fmla="*/ 2271162 h 4061284"/>
                <a:gd name="connsiteX23" fmla="*/ 8363300 w 12191804"/>
                <a:gd name="connsiteY23" fmla="*/ 2762726 h 4061284"/>
                <a:gd name="connsiteX24" fmla="*/ 7653029 w 12191804"/>
                <a:gd name="connsiteY24" fmla="*/ 2763062 h 4061284"/>
                <a:gd name="connsiteX25" fmla="*/ 7172802 w 12191804"/>
                <a:gd name="connsiteY25" fmla="*/ 2371666 h 4061284"/>
                <a:gd name="connsiteX26" fmla="*/ 7162908 w 12191804"/>
                <a:gd name="connsiteY26" fmla="*/ 2273517 h 4061284"/>
                <a:gd name="connsiteX27" fmla="*/ 7162983 w 12191804"/>
                <a:gd name="connsiteY27" fmla="*/ 1339660 h 4061284"/>
                <a:gd name="connsiteX28" fmla="*/ 7106751 w 12191804"/>
                <a:gd name="connsiteY28" fmla="*/ 1283520 h 4061284"/>
                <a:gd name="connsiteX29" fmla="*/ 6296911 w 12191804"/>
                <a:gd name="connsiteY29" fmla="*/ 1283520 h 4061284"/>
                <a:gd name="connsiteX30" fmla="*/ 6279649 w 12191804"/>
                <a:gd name="connsiteY30" fmla="*/ 1287004 h 4061284"/>
                <a:gd name="connsiteX31" fmla="*/ 6245265 w 12191804"/>
                <a:gd name="connsiteY31" fmla="*/ 1338877 h 4061284"/>
                <a:gd name="connsiteX32" fmla="*/ 6245470 w 12191804"/>
                <a:gd name="connsiteY32" fmla="*/ 2705816 h 4061284"/>
                <a:gd name="connsiteX33" fmla="*/ 5755284 w 12191804"/>
                <a:gd name="connsiteY33" fmla="*/ 3193167 h 4061284"/>
                <a:gd name="connsiteX34" fmla="*/ 5032849 w 12191804"/>
                <a:gd name="connsiteY34" fmla="*/ 3193690 h 4061284"/>
                <a:gd name="connsiteX35" fmla="*/ 4552623 w 12191804"/>
                <a:gd name="connsiteY35" fmla="*/ 2802294 h 4061284"/>
                <a:gd name="connsiteX36" fmla="*/ 4542730 w 12191804"/>
                <a:gd name="connsiteY36" fmla="*/ 2704145 h 4061284"/>
                <a:gd name="connsiteX37" fmla="*/ 4542804 w 12191804"/>
                <a:gd name="connsiteY37" fmla="*/ 1770288 h 4061284"/>
                <a:gd name="connsiteX38" fmla="*/ 4486572 w 12191804"/>
                <a:gd name="connsiteY38" fmla="*/ 1714148 h 4061284"/>
                <a:gd name="connsiteX39" fmla="*/ 3676732 w 12191804"/>
                <a:gd name="connsiteY39" fmla="*/ 1714148 h 4061284"/>
                <a:gd name="connsiteX40" fmla="*/ 3659469 w 12191804"/>
                <a:gd name="connsiteY40" fmla="*/ 1717632 h 4061284"/>
                <a:gd name="connsiteX41" fmla="*/ 3625086 w 12191804"/>
                <a:gd name="connsiteY41" fmla="*/ 1769505 h 4061284"/>
                <a:gd name="connsiteX42" fmla="*/ 3625290 w 12191804"/>
                <a:gd name="connsiteY42" fmla="*/ 3136444 h 4061284"/>
                <a:gd name="connsiteX43" fmla="*/ 3233895 w 12191804"/>
                <a:gd name="connsiteY43" fmla="*/ 3616671 h 4061284"/>
                <a:gd name="connsiteX44" fmla="*/ 3138165 w 12191804"/>
                <a:gd name="connsiteY44" fmla="*/ 3626321 h 4061284"/>
                <a:gd name="connsiteX45" fmla="*/ 3138165 w 12191804"/>
                <a:gd name="connsiteY45" fmla="*/ 3628344 h 4061284"/>
                <a:gd name="connsiteX46" fmla="*/ 2517954 w 12191804"/>
                <a:gd name="connsiteY46" fmla="*/ 3628344 h 4061284"/>
                <a:gd name="connsiteX47" fmla="*/ 2037727 w 12191804"/>
                <a:gd name="connsiteY47" fmla="*/ 3236949 h 4061284"/>
                <a:gd name="connsiteX48" fmla="*/ 2027834 w 12191804"/>
                <a:gd name="connsiteY48" fmla="*/ 3138799 h 4061284"/>
                <a:gd name="connsiteX49" fmla="*/ 2027769 w 12191804"/>
                <a:gd name="connsiteY49" fmla="*/ 3138159 h 4061284"/>
                <a:gd name="connsiteX50" fmla="*/ 2027908 w 12191804"/>
                <a:gd name="connsiteY50" fmla="*/ 2204942 h 4061284"/>
                <a:gd name="connsiteX51" fmla="*/ 1971677 w 12191804"/>
                <a:gd name="connsiteY51" fmla="*/ 2148802 h 4061284"/>
                <a:gd name="connsiteX52" fmla="*/ 1161836 w 12191804"/>
                <a:gd name="connsiteY52" fmla="*/ 2148802 h 4061284"/>
                <a:gd name="connsiteX53" fmla="*/ 1144574 w 12191804"/>
                <a:gd name="connsiteY53" fmla="*/ 2152287 h 4061284"/>
                <a:gd name="connsiteX54" fmla="*/ 1110190 w 12191804"/>
                <a:gd name="connsiteY54" fmla="*/ 2204160 h 4061284"/>
                <a:gd name="connsiteX55" fmla="*/ 1110395 w 12191804"/>
                <a:gd name="connsiteY55" fmla="*/ 3571099 h 4061284"/>
                <a:gd name="connsiteX56" fmla="*/ 620210 w 12191804"/>
                <a:gd name="connsiteY56" fmla="*/ 4061284 h 4061284"/>
                <a:gd name="connsiteX57" fmla="*/ 0 w 12191804"/>
                <a:gd name="connsiteY57" fmla="*/ 4061284 h 4061284"/>
                <a:gd name="connsiteX58" fmla="*/ 0 w 12191804"/>
                <a:gd name="connsiteY58" fmla="*/ 3644190 h 4061284"/>
                <a:gd name="connsiteX59" fmla="*/ 638429 w 12191804"/>
                <a:gd name="connsiteY59" fmla="*/ 3644190 h 4061284"/>
                <a:gd name="connsiteX60" fmla="*/ 694726 w 12191804"/>
                <a:gd name="connsiteY60" fmla="*/ 3587894 h 4061284"/>
                <a:gd name="connsiteX61" fmla="*/ 694726 w 12191804"/>
                <a:gd name="connsiteY61" fmla="*/ 3537997 h 4061284"/>
                <a:gd name="connsiteX62" fmla="*/ 694521 w 12191804"/>
                <a:gd name="connsiteY62" fmla="*/ 3537997 h 4061284"/>
                <a:gd name="connsiteX63" fmla="*/ 694521 w 12191804"/>
                <a:gd name="connsiteY63" fmla="*/ 2220955 h 4061284"/>
                <a:gd name="connsiteX64" fmla="*/ 1184708 w 12191804"/>
                <a:gd name="connsiteY64" fmla="*/ 1730769 h 4061284"/>
                <a:gd name="connsiteX65" fmla="*/ 1972430 w 12191804"/>
                <a:gd name="connsiteY65" fmla="*/ 1732665 h 4061284"/>
                <a:gd name="connsiteX66" fmla="*/ 2443643 w 12191804"/>
                <a:gd name="connsiteY66" fmla="*/ 2221894 h 4061284"/>
                <a:gd name="connsiteX67" fmla="*/ 2443643 w 12191804"/>
                <a:gd name="connsiteY67" fmla="*/ 3105057 h 4061284"/>
                <a:gd name="connsiteX68" fmla="*/ 2514896 w 12191804"/>
                <a:gd name="connsiteY68" fmla="*/ 3211250 h 4061284"/>
                <a:gd name="connsiteX69" fmla="*/ 3153325 w 12191804"/>
                <a:gd name="connsiteY69" fmla="*/ 3209536 h 4061284"/>
                <a:gd name="connsiteX70" fmla="*/ 3209621 w 12191804"/>
                <a:gd name="connsiteY70" fmla="*/ 3153239 h 4061284"/>
                <a:gd name="connsiteX71" fmla="*/ 3209621 w 12191804"/>
                <a:gd name="connsiteY71" fmla="*/ 3103343 h 4061284"/>
                <a:gd name="connsiteX72" fmla="*/ 3209417 w 12191804"/>
                <a:gd name="connsiteY72" fmla="*/ 3103343 h 4061284"/>
                <a:gd name="connsiteX73" fmla="*/ 3209417 w 12191804"/>
                <a:gd name="connsiteY73" fmla="*/ 1786300 h 4061284"/>
                <a:gd name="connsiteX74" fmla="*/ 3699603 w 12191804"/>
                <a:gd name="connsiteY74" fmla="*/ 1296115 h 4061284"/>
                <a:gd name="connsiteX75" fmla="*/ 4487325 w 12191804"/>
                <a:gd name="connsiteY75" fmla="*/ 1298010 h 4061284"/>
                <a:gd name="connsiteX76" fmla="*/ 4958537 w 12191804"/>
                <a:gd name="connsiteY76" fmla="*/ 1787239 h 4061284"/>
                <a:gd name="connsiteX77" fmla="*/ 4958537 w 12191804"/>
                <a:gd name="connsiteY77" fmla="*/ 2670403 h 4061284"/>
                <a:gd name="connsiteX78" fmla="*/ 5014630 w 12191804"/>
                <a:gd name="connsiteY78" fmla="*/ 2776596 h 4061284"/>
                <a:gd name="connsiteX79" fmla="*/ 5773504 w 12191804"/>
                <a:gd name="connsiteY79" fmla="*/ 2776073 h 4061284"/>
                <a:gd name="connsiteX80" fmla="*/ 5829800 w 12191804"/>
                <a:gd name="connsiteY80" fmla="*/ 2722611 h 4061284"/>
                <a:gd name="connsiteX81" fmla="*/ 5829800 w 12191804"/>
                <a:gd name="connsiteY81" fmla="*/ 2672715 h 4061284"/>
                <a:gd name="connsiteX82" fmla="*/ 5829596 w 12191804"/>
                <a:gd name="connsiteY82" fmla="*/ 2672715 h 4061284"/>
                <a:gd name="connsiteX83" fmla="*/ 5829596 w 12191804"/>
                <a:gd name="connsiteY83" fmla="*/ 1355672 h 4061284"/>
                <a:gd name="connsiteX84" fmla="*/ 6319781 w 12191804"/>
                <a:gd name="connsiteY84" fmla="*/ 865487 h 4061284"/>
                <a:gd name="connsiteX85" fmla="*/ 7107504 w 12191804"/>
                <a:gd name="connsiteY85" fmla="*/ 867382 h 4061284"/>
                <a:gd name="connsiteX86" fmla="*/ 7578717 w 12191804"/>
                <a:gd name="connsiteY86" fmla="*/ 1356611 h 4061284"/>
                <a:gd name="connsiteX87" fmla="*/ 7578717 w 12191804"/>
                <a:gd name="connsiteY87" fmla="*/ 2239775 h 4061284"/>
                <a:gd name="connsiteX88" fmla="*/ 7649970 w 12191804"/>
                <a:gd name="connsiteY88" fmla="*/ 2345968 h 4061284"/>
                <a:gd name="connsiteX89" fmla="*/ 8288399 w 12191804"/>
                <a:gd name="connsiteY89" fmla="*/ 2344253 h 4061284"/>
                <a:gd name="connsiteX90" fmla="*/ 8344696 w 12191804"/>
                <a:gd name="connsiteY90" fmla="*/ 2287956 h 4061284"/>
                <a:gd name="connsiteX91" fmla="*/ 8344696 w 12191804"/>
                <a:gd name="connsiteY91" fmla="*/ 2238060 h 4061284"/>
                <a:gd name="connsiteX92" fmla="*/ 8344491 w 12191804"/>
                <a:gd name="connsiteY92" fmla="*/ 2238060 h 4061284"/>
                <a:gd name="connsiteX93" fmla="*/ 8344491 w 12191804"/>
                <a:gd name="connsiteY93" fmla="*/ 921017 h 4061284"/>
                <a:gd name="connsiteX94" fmla="*/ 8834676 w 12191804"/>
                <a:gd name="connsiteY94" fmla="*/ 430832 h 4061284"/>
                <a:gd name="connsiteX95" fmla="*/ 9622399 w 12191804"/>
                <a:gd name="connsiteY95" fmla="*/ 432728 h 4061284"/>
                <a:gd name="connsiteX96" fmla="*/ 10093612 w 12191804"/>
                <a:gd name="connsiteY96" fmla="*/ 921957 h 4061284"/>
                <a:gd name="connsiteX97" fmla="*/ 10093612 w 12191804"/>
                <a:gd name="connsiteY97" fmla="*/ 1805120 h 4061284"/>
                <a:gd name="connsiteX98" fmla="*/ 10093612 w 12191804"/>
                <a:gd name="connsiteY98" fmla="*/ 1855510 h 4061284"/>
                <a:gd name="connsiteX99" fmla="*/ 10149704 w 12191804"/>
                <a:gd name="connsiteY99" fmla="*/ 1911313 h 4061284"/>
                <a:gd name="connsiteX100" fmla="*/ 10788133 w 12191804"/>
                <a:gd name="connsiteY100" fmla="*/ 1911313 h 4061284"/>
                <a:gd name="connsiteX101" fmla="*/ 10788133 w 12191804"/>
                <a:gd name="connsiteY101" fmla="*/ 1913422 h 4061284"/>
                <a:gd name="connsiteX102" fmla="*/ 10817232 w 12191804"/>
                <a:gd name="connsiteY102" fmla="*/ 1913422 h 4061284"/>
                <a:gd name="connsiteX103" fmla="*/ 10873528 w 12191804"/>
                <a:gd name="connsiteY103" fmla="*/ 1857125 h 4061284"/>
                <a:gd name="connsiteX104" fmla="*/ 10873528 w 12191804"/>
                <a:gd name="connsiteY104" fmla="*/ 1807229 h 4061284"/>
                <a:gd name="connsiteX105" fmla="*/ 10873324 w 12191804"/>
                <a:gd name="connsiteY105" fmla="*/ 1807229 h 4061284"/>
                <a:gd name="connsiteX106" fmla="*/ 10873324 w 12191804"/>
                <a:gd name="connsiteY106" fmla="*/ 490186 h 4061284"/>
                <a:gd name="connsiteX107" fmla="*/ 11363510 w 12191804"/>
                <a:gd name="connsiteY107" fmla="*/ 0 h 406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191804" h="4061284">
                  <a:moveTo>
                    <a:pt x="11363510" y="0"/>
                  </a:moveTo>
                  <a:lnTo>
                    <a:pt x="11806489" y="1066"/>
                  </a:lnTo>
                  <a:lnTo>
                    <a:pt x="11806489" y="305"/>
                  </a:lnTo>
                  <a:lnTo>
                    <a:pt x="12191804" y="1232"/>
                  </a:lnTo>
                  <a:lnTo>
                    <a:pt x="12191804" y="418034"/>
                  </a:lnTo>
                  <a:lnTo>
                    <a:pt x="11806489" y="418034"/>
                  </a:lnTo>
                  <a:lnTo>
                    <a:pt x="11806489" y="418033"/>
                  </a:lnTo>
                  <a:lnTo>
                    <a:pt x="11340639" y="418033"/>
                  </a:lnTo>
                  <a:lnTo>
                    <a:pt x="11323377" y="421518"/>
                  </a:lnTo>
                  <a:cubicBezTo>
                    <a:pt x="11303171" y="430065"/>
                    <a:pt x="11288993" y="450072"/>
                    <a:pt x="11288993" y="473391"/>
                  </a:cubicBezTo>
                  <a:lnTo>
                    <a:pt x="11289197" y="1840331"/>
                  </a:lnTo>
                  <a:cubicBezTo>
                    <a:pt x="11289197" y="2111053"/>
                    <a:pt x="11069734" y="2330516"/>
                    <a:pt x="10799012" y="2330516"/>
                  </a:cubicBezTo>
                  <a:lnTo>
                    <a:pt x="10178803" y="2330516"/>
                  </a:lnTo>
                  <a:lnTo>
                    <a:pt x="10178803" y="2328407"/>
                  </a:lnTo>
                  <a:lnTo>
                    <a:pt x="10167924" y="2328407"/>
                  </a:lnTo>
                  <a:cubicBezTo>
                    <a:pt x="9931042" y="2328407"/>
                    <a:pt x="9733405" y="2160380"/>
                    <a:pt x="9687697" y="1937012"/>
                  </a:cubicBezTo>
                  <a:cubicBezTo>
                    <a:pt x="9684399" y="1904295"/>
                    <a:pt x="9681100" y="1899924"/>
                    <a:pt x="9677803" y="1838862"/>
                  </a:cubicBezTo>
                  <a:cubicBezTo>
                    <a:pt x="9676167" y="1666861"/>
                    <a:pt x="9680603" y="1067256"/>
                    <a:pt x="9677878" y="905005"/>
                  </a:cubicBezTo>
                  <a:cubicBezTo>
                    <a:pt x="9669438" y="860530"/>
                    <a:pt x="9666154" y="854697"/>
                    <a:pt x="9621646" y="848865"/>
                  </a:cubicBezTo>
                  <a:lnTo>
                    <a:pt x="8811806" y="848865"/>
                  </a:lnTo>
                  <a:lnTo>
                    <a:pt x="8794544" y="852350"/>
                  </a:lnTo>
                  <a:cubicBezTo>
                    <a:pt x="8774338" y="860896"/>
                    <a:pt x="8760160" y="880904"/>
                    <a:pt x="8760160" y="904223"/>
                  </a:cubicBezTo>
                  <a:lnTo>
                    <a:pt x="8760365" y="2271162"/>
                  </a:lnTo>
                  <a:cubicBezTo>
                    <a:pt x="8760365" y="2508043"/>
                    <a:pt x="8586669" y="2717018"/>
                    <a:pt x="8363300" y="2762726"/>
                  </a:cubicBezTo>
                  <a:lnTo>
                    <a:pt x="7653029" y="2763062"/>
                  </a:lnTo>
                  <a:cubicBezTo>
                    <a:pt x="7416147" y="2763062"/>
                    <a:pt x="7218510" y="2595035"/>
                    <a:pt x="7172802" y="2371666"/>
                  </a:cubicBezTo>
                  <a:cubicBezTo>
                    <a:pt x="7166669" y="2347453"/>
                    <a:pt x="7160537" y="2309068"/>
                    <a:pt x="7162908" y="2273517"/>
                  </a:cubicBezTo>
                  <a:cubicBezTo>
                    <a:pt x="7161271" y="2101516"/>
                    <a:pt x="7165708" y="1501911"/>
                    <a:pt x="7162983" y="1339660"/>
                  </a:cubicBezTo>
                  <a:cubicBezTo>
                    <a:pt x="7162272" y="1318371"/>
                    <a:pt x="7156410" y="1286775"/>
                    <a:pt x="7106751" y="1283520"/>
                  </a:cubicBezTo>
                  <a:lnTo>
                    <a:pt x="6296911" y="1283520"/>
                  </a:lnTo>
                  <a:lnTo>
                    <a:pt x="6279649" y="1287004"/>
                  </a:lnTo>
                  <a:cubicBezTo>
                    <a:pt x="6259443" y="1295551"/>
                    <a:pt x="6245265" y="1315559"/>
                    <a:pt x="6245265" y="1338877"/>
                  </a:cubicBezTo>
                  <a:lnTo>
                    <a:pt x="6245470" y="2705816"/>
                  </a:lnTo>
                  <a:cubicBezTo>
                    <a:pt x="6245470" y="2976538"/>
                    <a:pt x="6026006" y="3193167"/>
                    <a:pt x="5755284" y="3193167"/>
                  </a:cubicBezTo>
                  <a:lnTo>
                    <a:pt x="5032849" y="3193690"/>
                  </a:lnTo>
                  <a:cubicBezTo>
                    <a:pt x="4795968" y="3193690"/>
                    <a:pt x="4598331" y="3025663"/>
                    <a:pt x="4552623" y="2802294"/>
                  </a:cubicBezTo>
                  <a:cubicBezTo>
                    <a:pt x="4543657" y="2763909"/>
                    <a:pt x="4546026" y="2753868"/>
                    <a:pt x="4542730" y="2704145"/>
                  </a:cubicBezTo>
                  <a:cubicBezTo>
                    <a:pt x="4541092" y="2532143"/>
                    <a:pt x="4545529" y="1932539"/>
                    <a:pt x="4542804" y="1770288"/>
                  </a:cubicBezTo>
                  <a:cubicBezTo>
                    <a:pt x="4539517" y="1746422"/>
                    <a:pt x="4536230" y="1719980"/>
                    <a:pt x="4486572" y="1714148"/>
                  </a:cubicBezTo>
                  <a:lnTo>
                    <a:pt x="3676732" y="1714148"/>
                  </a:lnTo>
                  <a:lnTo>
                    <a:pt x="3659469" y="1717632"/>
                  </a:lnTo>
                  <a:cubicBezTo>
                    <a:pt x="3639264" y="1726179"/>
                    <a:pt x="3625086" y="1746187"/>
                    <a:pt x="3625086" y="1769505"/>
                  </a:cubicBezTo>
                  <a:lnTo>
                    <a:pt x="3625290" y="3136444"/>
                  </a:lnTo>
                  <a:cubicBezTo>
                    <a:pt x="3625290" y="3373326"/>
                    <a:pt x="3457264" y="3570962"/>
                    <a:pt x="3233895" y="3616671"/>
                  </a:cubicBezTo>
                  <a:lnTo>
                    <a:pt x="3138165" y="3626321"/>
                  </a:lnTo>
                  <a:lnTo>
                    <a:pt x="3138165" y="3628344"/>
                  </a:lnTo>
                  <a:lnTo>
                    <a:pt x="2517954" y="3628344"/>
                  </a:lnTo>
                  <a:cubicBezTo>
                    <a:pt x="2281073" y="3628344"/>
                    <a:pt x="2083436" y="3460318"/>
                    <a:pt x="2037727" y="3236949"/>
                  </a:cubicBezTo>
                  <a:lnTo>
                    <a:pt x="2027834" y="3138799"/>
                  </a:lnTo>
                  <a:cubicBezTo>
                    <a:pt x="2027812" y="3138586"/>
                    <a:pt x="2027791" y="3138372"/>
                    <a:pt x="2027769" y="3138159"/>
                  </a:cubicBezTo>
                  <a:lnTo>
                    <a:pt x="2027908" y="2204942"/>
                  </a:lnTo>
                  <a:cubicBezTo>
                    <a:pt x="2022046" y="2175925"/>
                    <a:pt x="2026487" y="2152058"/>
                    <a:pt x="1971677" y="2148802"/>
                  </a:cubicBezTo>
                  <a:lnTo>
                    <a:pt x="1161836" y="2148802"/>
                  </a:lnTo>
                  <a:lnTo>
                    <a:pt x="1144574" y="2152287"/>
                  </a:lnTo>
                  <a:cubicBezTo>
                    <a:pt x="1124368" y="2160834"/>
                    <a:pt x="1110190" y="2180842"/>
                    <a:pt x="1110190" y="2204160"/>
                  </a:cubicBezTo>
                  <a:lnTo>
                    <a:pt x="1110395" y="3571099"/>
                  </a:lnTo>
                  <a:cubicBezTo>
                    <a:pt x="1110395" y="3841821"/>
                    <a:pt x="890932" y="4061284"/>
                    <a:pt x="620210" y="4061284"/>
                  </a:cubicBezTo>
                  <a:lnTo>
                    <a:pt x="0" y="4061284"/>
                  </a:lnTo>
                  <a:lnTo>
                    <a:pt x="0" y="3644190"/>
                  </a:lnTo>
                  <a:lnTo>
                    <a:pt x="638429" y="3644190"/>
                  </a:lnTo>
                  <a:cubicBezTo>
                    <a:pt x="669521" y="3644190"/>
                    <a:pt x="694726" y="3618985"/>
                    <a:pt x="694726" y="3587894"/>
                  </a:cubicBezTo>
                  <a:lnTo>
                    <a:pt x="694726" y="3537997"/>
                  </a:lnTo>
                  <a:lnTo>
                    <a:pt x="694521" y="3537997"/>
                  </a:lnTo>
                  <a:lnTo>
                    <a:pt x="694521" y="2220955"/>
                  </a:lnTo>
                  <a:cubicBezTo>
                    <a:pt x="694521" y="1950233"/>
                    <a:pt x="913985" y="1730769"/>
                    <a:pt x="1184708" y="1730769"/>
                  </a:cubicBezTo>
                  <a:lnTo>
                    <a:pt x="1972430" y="1732665"/>
                  </a:lnTo>
                  <a:cubicBezTo>
                    <a:pt x="2243797" y="1742033"/>
                    <a:pt x="2432398" y="1924816"/>
                    <a:pt x="2443643" y="2221894"/>
                  </a:cubicBezTo>
                  <a:lnTo>
                    <a:pt x="2443643" y="3105057"/>
                  </a:lnTo>
                  <a:cubicBezTo>
                    <a:pt x="2444209" y="3168792"/>
                    <a:pt x="2434468" y="3206766"/>
                    <a:pt x="2514896" y="3211250"/>
                  </a:cubicBezTo>
                  <a:lnTo>
                    <a:pt x="3153325" y="3209536"/>
                  </a:lnTo>
                  <a:cubicBezTo>
                    <a:pt x="3184417" y="3209536"/>
                    <a:pt x="3209621" y="3184330"/>
                    <a:pt x="3209621" y="3153239"/>
                  </a:cubicBezTo>
                  <a:lnTo>
                    <a:pt x="3209621" y="3103343"/>
                  </a:lnTo>
                  <a:lnTo>
                    <a:pt x="3209417" y="3103343"/>
                  </a:lnTo>
                  <a:lnTo>
                    <a:pt x="3209417" y="1786300"/>
                  </a:lnTo>
                  <a:cubicBezTo>
                    <a:pt x="3209417" y="1515578"/>
                    <a:pt x="3428881" y="1296115"/>
                    <a:pt x="3699603" y="1296115"/>
                  </a:cubicBezTo>
                  <a:lnTo>
                    <a:pt x="4487325" y="1298010"/>
                  </a:lnTo>
                  <a:cubicBezTo>
                    <a:pt x="4758691" y="1307378"/>
                    <a:pt x="4947294" y="1490161"/>
                    <a:pt x="4958537" y="1787239"/>
                  </a:cubicBezTo>
                  <a:lnTo>
                    <a:pt x="4958537" y="2670403"/>
                  </a:lnTo>
                  <a:cubicBezTo>
                    <a:pt x="4954560" y="2765326"/>
                    <a:pt x="4970420" y="2772377"/>
                    <a:pt x="5014630" y="2776596"/>
                  </a:cubicBezTo>
                  <a:lnTo>
                    <a:pt x="5773504" y="2776073"/>
                  </a:lnTo>
                  <a:cubicBezTo>
                    <a:pt x="5804595" y="2776073"/>
                    <a:pt x="5829800" y="2753702"/>
                    <a:pt x="5829800" y="2722611"/>
                  </a:cubicBezTo>
                  <a:lnTo>
                    <a:pt x="5829800" y="2672715"/>
                  </a:lnTo>
                  <a:lnTo>
                    <a:pt x="5829596" y="2672715"/>
                  </a:lnTo>
                  <a:lnTo>
                    <a:pt x="5829596" y="1355672"/>
                  </a:lnTo>
                  <a:cubicBezTo>
                    <a:pt x="5829596" y="1084950"/>
                    <a:pt x="6049059" y="865487"/>
                    <a:pt x="6319781" y="865487"/>
                  </a:cubicBezTo>
                  <a:lnTo>
                    <a:pt x="7107504" y="867382"/>
                  </a:lnTo>
                  <a:cubicBezTo>
                    <a:pt x="7378871" y="876750"/>
                    <a:pt x="7567472" y="1059533"/>
                    <a:pt x="7578717" y="1356611"/>
                  </a:cubicBezTo>
                  <a:lnTo>
                    <a:pt x="7578717" y="2239775"/>
                  </a:lnTo>
                  <a:cubicBezTo>
                    <a:pt x="7585460" y="2326195"/>
                    <a:pt x="7572363" y="2338915"/>
                    <a:pt x="7649970" y="2345968"/>
                  </a:cubicBezTo>
                  <a:lnTo>
                    <a:pt x="8288399" y="2344253"/>
                  </a:lnTo>
                  <a:cubicBezTo>
                    <a:pt x="8319491" y="2344253"/>
                    <a:pt x="8344696" y="2319048"/>
                    <a:pt x="8344696" y="2287956"/>
                  </a:cubicBezTo>
                  <a:lnTo>
                    <a:pt x="8344696" y="2238060"/>
                  </a:lnTo>
                  <a:lnTo>
                    <a:pt x="8344491" y="2238060"/>
                  </a:lnTo>
                  <a:lnTo>
                    <a:pt x="8344491" y="921017"/>
                  </a:lnTo>
                  <a:cubicBezTo>
                    <a:pt x="8344491" y="650296"/>
                    <a:pt x="8563954" y="430832"/>
                    <a:pt x="8834676" y="430832"/>
                  </a:cubicBezTo>
                  <a:lnTo>
                    <a:pt x="9622399" y="432728"/>
                  </a:lnTo>
                  <a:cubicBezTo>
                    <a:pt x="9893766" y="442095"/>
                    <a:pt x="10082367" y="624878"/>
                    <a:pt x="10093612" y="921957"/>
                  </a:cubicBezTo>
                  <a:lnTo>
                    <a:pt x="10093612" y="1805120"/>
                  </a:lnTo>
                  <a:lnTo>
                    <a:pt x="10093612" y="1855510"/>
                  </a:lnTo>
                  <a:cubicBezTo>
                    <a:pt x="10098137" y="1885449"/>
                    <a:pt x="10102661" y="1915387"/>
                    <a:pt x="10149704" y="1911313"/>
                  </a:cubicBezTo>
                  <a:lnTo>
                    <a:pt x="10788133" y="1911313"/>
                  </a:lnTo>
                  <a:lnTo>
                    <a:pt x="10788133" y="1913422"/>
                  </a:lnTo>
                  <a:lnTo>
                    <a:pt x="10817232" y="1913422"/>
                  </a:lnTo>
                  <a:cubicBezTo>
                    <a:pt x="10848323" y="1913422"/>
                    <a:pt x="10873528" y="1888217"/>
                    <a:pt x="10873528" y="1857125"/>
                  </a:cubicBezTo>
                  <a:lnTo>
                    <a:pt x="10873528" y="1807229"/>
                  </a:lnTo>
                  <a:lnTo>
                    <a:pt x="10873324" y="1807229"/>
                  </a:lnTo>
                  <a:lnTo>
                    <a:pt x="10873324" y="490186"/>
                  </a:lnTo>
                  <a:cubicBezTo>
                    <a:pt x="10873324" y="219464"/>
                    <a:pt x="11092787" y="0"/>
                    <a:pt x="11363510" y="0"/>
                  </a:cubicBezTo>
                  <a:close/>
                </a:path>
              </a:pathLst>
            </a:cu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E53D496-7CCB-4C29-A204-659D62BB2720}"/>
                </a:ext>
              </a:extLst>
            </p:cNvPr>
            <p:cNvSpPr/>
            <p:nvPr/>
          </p:nvSpPr>
          <p:spPr>
            <a:xfrm>
              <a:off x="-4283" y="1760287"/>
              <a:ext cx="12187494" cy="3648287"/>
            </a:xfrm>
            <a:custGeom>
              <a:avLst/>
              <a:gdLst>
                <a:gd name="connsiteX0" fmla="*/ 0 w 10009415"/>
                <a:gd name="connsiteY0" fmla="*/ 3073870 h 3238847"/>
                <a:gd name="connsiteX1" fmla="*/ 718458 w 10009415"/>
                <a:gd name="connsiteY1" fmla="*/ 3073870 h 3238847"/>
                <a:gd name="connsiteX2" fmla="*/ 816429 w 10009415"/>
                <a:gd name="connsiteY2" fmla="*/ 1359370 h 3238847"/>
                <a:gd name="connsiteX3" fmla="*/ 2041072 w 10009415"/>
                <a:gd name="connsiteY3" fmla="*/ 1326712 h 3238847"/>
                <a:gd name="connsiteX4" fmla="*/ 2106386 w 10009415"/>
                <a:gd name="connsiteY4" fmla="*/ 2616670 h 3238847"/>
                <a:gd name="connsiteX5" fmla="*/ 3233058 w 10009415"/>
                <a:gd name="connsiteY5" fmla="*/ 2551355 h 3238847"/>
                <a:gd name="connsiteX6" fmla="*/ 3249386 w 10009415"/>
                <a:gd name="connsiteY6" fmla="*/ 1000141 h 3238847"/>
                <a:gd name="connsiteX7" fmla="*/ 4441372 w 10009415"/>
                <a:gd name="connsiteY7" fmla="*/ 1032798 h 3238847"/>
                <a:gd name="connsiteX8" fmla="*/ 4392386 w 10009415"/>
                <a:gd name="connsiteY8" fmla="*/ 2290098 h 3238847"/>
                <a:gd name="connsiteX9" fmla="*/ 5551715 w 10009415"/>
                <a:gd name="connsiteY9" fmla="*/ 2175798 h 3238847"/>
                <a:gd name="connsiteX10" fmla="*/ 5617029 w 10009415"/>
                <a:gd name="connsiteY10" fmla="*/ 559270 h 3238847"/>
                <a:gd name="connsiteX11" fmla="*/ 6841672 w 10009415"/>
                <a:gd name="connsiteY11" fmla="*/ 608255 h 3238847"/>
                <a:gd name="connsiteX12" fmla="*/ 6825343 w 10009415"/>
                <a:gd name="connsiteY12" fmla="*/ 1767584 h 3238847"/>
                <a:gd name="connsiteX13" fmla="*/ 7919358 w 10009415"/>
                <a:gd name="connsiteY13" fmla="*/ 1734927 h 3238847"/>
                <a:gd name="connsiteX14" fmla="*/ 7919358 w 10009415"/>
                <a:gd name="connsiteY14" fmla="*/ 216370 h 3238847"/>
                <a:gd name="connsiteX15" fmla="*/ 9176658 w 10009415"/>
                <a:gd name="connsiteY15" fmla="*/ 118398 h 3238847"/>
                <a:gd name="connsiteX16" fmla="*/ 9160329 w 10009415"/>
                <a:gd name="connsiteY16" fmla="*/ 1245070 h 3238847"/>
                <a:gd name="connsiteX17" fmla="*/ 10009415 w 10009415"/>
                <a:gd name="connsiteY17" fmla="*/ 1473670 h 3238847"/>
                <a:gd name="connsiteX0" fmla="*/ 0 w 10009415"/>
                <a:gd name="connsiteY0" fmla="*/ 3073870 h 3201979"/>
                <a:gd name="connsiteX1" fmla="*/ 816430 w 10009415"/>
                <a:gd name="connsiteY1" fmla="*/ 3008555 h 3201979"/>
                <a:gd name="connsiteX2" fmla="*/ 816429 w 10009415"/>
                <a:gd name="connsiteY2" fmla="*/ 1359370 h 3201979"/>
                <a:gd name="connsiteX3" fmla="*/ 2041072 w 10009415"/>
                <a:gd name="connsiteY3" fmla="*/ 1326712 h 3201979"/>
                <a:gd name="connsiteX4" fmla="*/ 2106386 w 10009415"/>
                <a:gd name="connsiteY4" fmla="*/ 2616670 h 3201979"/>
                <a:gd name="connsiteX5" fmla="*/ 3233058 w 10009415"/>
                <a:gd name="connsiteY5" fmla="*/ 2551355 h 3201979"/>
                <a:gd name="connsiteX6" fmla="*/ 3249386 w 10009415"/>
                <a:gd name="connsiteY6" fmla="*/ 1000141 h 3201979"/>
                <a:gd name="connsiteX7" fmla="*/ 4441372 w 10009415"/>
                <a:gd name="connsiteY7" fmla="*/ 1032798 h 3201979"/>
                <a:gd name="connsiteX8" fmla="*/ 4392386 w 10009415"/>
                <a:gd name="connsiteY8" fmla="*/ 2290098 h 3201979"/>
                <a:gd name="connsiteX9" fmla="*/ 5551715 w 10009415"/>
                <a:gd name="connsiteY9" fmla="*/ 2175798 h 3201979"/>
                <a:gd name="connsiteX10" fmla="*/ 5617029 w 10009415"/>
                <a:gd name="connsiteY10" fmla="*/ 559270 h 3201979"/>
                <a:gd name="connsiteX11" fmla="*/ 6841672 w 10009415"/>
                <a:gd name="connsiteY11" fmla="*/ 608255 h 3201979"/>
                <a:gd name="connsiteX12" fmla="*/ 6825343 w 10009415"/>
                <a:gd name="connsiteY12" fmla="*/ 1767584 h 3201979"/>
                <a:gd name="connsiteX13" fmla="*/ 7919358 w 10009415"/>
                <a:gd name="connsiteY13" fmla="*/ 1734927 h 3201979"/>
                <a:gd name="connsiteX14" fmla="*/ 7919358 w 10009415"/>
                <a:gd name="connsiteY14" fmla="*/ 216370 h 3201979"/>
                <a:gd name="connsiteX15" fmla="*/ 9176658 w 10009415"/>
                <a:gd name="connsiteY15" fmla="*/ 118398 h 3201979"/>
                <a:gd name="connsiteX16" fmla="*/ 9160329 w 10009415"/>
                <a:gd name="connsiteY16" fmla="*/ 1245070 h 3201979"/>
                <a:gd name="connsiteX17" fmla="*/ 10009415 w 10009415"/>
                <a:gd name="connsiteY17" fmla="*/ 1473670 h 3201979"/>
                <a:gd name="connsiteX0" fmla="*/ 0 w 10009415"/>
                <a:gd name="connsiteY0" fmla="*/ 3073870 h 3206023"/>
                <a:gd name="connsiteX1" fmla="*/ 792984 w 10009415"/>
                <a:gd name="connsiteY1" fmla="*/ 3016370 h 3206023"/>
                <a:gd name="connsiteX2" fmla="*/ 816429 w 10009415"/>
                <a:gd name="connsiteY2" fmla="*/ 1359370 h 3206023"/>
                <a:gd name="connsiteX3" fmla="*/ 2041072 w 10009415"/>
                <a:gd name="connsiteY3" fmla="*/ 1326712 h 3206023"/>
                <a:gd name="connsiteX4" fmla="*/ 2106386 w 10009415"/>
                <a:gd name="connsiteY4" fmla="*/ 2616670 h 3206023"/>
                <a:gd name="connsiteX5" fmla="*/ 3233058 w 10009415"/>
                <a:gd name="connsiteY5" fmla="*/ 2551355 h 3206023"/>
                <a:gd name="connsiteX6" fmla="*/ 3249386 w 10009415"/>
                <a:gd name="connsiteY6" fmla="*/ 1000141 h 3206023"/>
                <a:gd name="connsiteX7" fmla="*/ 4441372 w 10009415"/>
                <a:gd name="connsiteY7" fmla="*/ 1032798 h 3206023"/>
                <a:gd name="connsiteX8" fmla="*/ 4392386 w 10009415"/>
                <a:gd name="connsiteY8" fmla="*/ 2290098 h 3206023"/>
                <a:gd name="connsiteX9" fmla="*/ 5551715 w 10009415"/>
                <a:gd name="connsiteY9" fmla="*/ 2175798 h 3206023"/>
                <a:gd name="connsiteX10" fmla="*/ 5617029 w 10009415"/>
                <a:gd name="connsiteY10" fmla="*/ 559270 h 3206023"/>
                <a:gd name="connsiteX11" fmla="*/ 6841672 w 10009415"/>
                <a:gd name="connsiteY11" fmla="*/ 608255 h 3206023"/>
                <a:gd name="connsiteX12" fmla="*/ 6825343 w 10009415"/>
                <a:gd name="connsiteY12" fmla="*/ 1767584 h 3206023"/>
                <a:gd name="connsiteX13" fmla="*/ 7919358 w 10009415"/>
                <a:gd name="connsiteY13" fmla="*/ 1734927 h 3206023"/>
                <a:gd name="connsiteX14" fmla="*/ 7919358 w 10009415"/>
                <a:gd name="connsiteY14" fmla="*/ 216370 h 3206023"/>
                <a:gd name="connsiteX15" fmla="*/ 9176658 w 10009415"/>
                <a:gd name="connsiteY15" fmla="*/ 118398 h 3206023"/>
                <a:gd name="connsiteX16" fmla="*/ 9160329 w 10009415"/>
                <a:gd name="connsiteY16" fmla="*/ 1245070 h 3206023"/>
                <a:gd name="connsiteX17" fmla="*/ 10009415 w 10009415"/>
                <a:gd name="connsiteY17" fmla="*/ 1473670 h 3206023"/>
                <a:gd name="connsiteX0" fmla="*/ 0 w 10009415"/>
                <a:gd name="connsiteY0" fmla="*/ 3073870 h 3201019"/>
                <a:gd name="connsiteX1" fmla="*/ 792984 w 10009415"/>
                <a:gd name="connsiteY1" fmla="*/ 3016370 h 3201019"/>
                <a:gd name="connsiteX2" fmla="*/ 839875 w 10009415"/>
                <a:gd name="connsiteY2" fmla="*/ 1437524 h 3201019"/>
                <a:gd name="connsiteX3" fmla="*/ 2041072 w 10009415"/>
                <a:gd name="connsiteY3" fmla="*/ 1326712 h 3201019"/>
                <a:gd name="connsiteX4" fmla="*/ 2106386 w 10009415"/>
                <a:gd name="connsiteY4" fmla="*/ 2616670 h 3201019"/>
                <a:gd name="connsiteX5" fmla="*/ 3233058 w 10009415"/>
                <a:gd name="connsiteY5" fmla="*/ 2551355 h 3201019"/>
                <a:gd name="connsiteX6" fmla="*/ 3249386 w 10009415"/>
                <a:gd name="connsiteY6" fmla="*/ 1000141 h 3201019"/>
                <a:gd name="connsiteX7" fmla="*/ 4441372 w 10009415"/>
                <a:gd name="connsiteY7" fmla="*/ 1032798 h 3201019"/>
                <a:gd name="connsiteX8" fmla="*/ 4392386 w 10009415"/>
                <a:gd name="connsiteY8" fmla="*/ 2290098 h 3201019"/>
                <a:gd name="connsiteX9" fmla="*/ 5551715 w 10009415"/>
                <a:gd name="connsiteY9" fmla="*/ 2175798 h 3201019"/>
                <a:gd name="connsiteX10" fmla="*/ 5617029 w 10009415"/>
                <a:gd name="connsiteY10" fmla="*/ 559270 h 3201019"/>
                <a:gd name="connsiteX11" fmla="*/ 6841672 w 10009415"/>
                <a:gd name="connsiteY11" fmla="*/ 608255 h 3201019"/>
                <a:gd name="connsiteX12" fmla="*/ 6825343 w 10009415"/>
                <a:gd name="connsiteY12" fmla="*/ 1767584 h 3201019"/>
                <a:gd name="connsiteX13" fmla="*/ 7919358 w 10009415"/>
                <a:gd name="connsiteY13" fmla="*/ 1734927 h 3201019"/>
                <a:gd name="connsiteX14" fmla="*/ 7919358 w 10009415"/>
                <a:gd name="connsiteY14" fmla="*/ 216370 h 3201019"/>
                <a:gd name="connsiteX15" fmla="*/ 9176658 w 10009415"/>
                <a:gd name="connsiteY15" fmla="*/ 118398 h 3201019"/>
                <a:gd name="connsiteX16" fmla="*/ 9160329 w 10009415"/>
                <a:gd name="connsiteY16" fmla="*/ 1245070 h 3201019"/>
                <a:gd name="connsiteX17" fmla="*/ 10009415 w 10009415"/>
                <a:gd name="connsiteY17" fmla="*/ 1473670 h 3201019"/>
                <a:gd name="connsiteX0" fmla="*/ 0 w 10009415"/>
                <a:gd name="connsiteY0" fmla="*/ 3073870 h 3197557"/>
                <a:gd name="connsiteX1" fmla="*/ 792984 w 10009415"/>
                <a:gd name="connsiteY1" fmla="*/ 3016370 h 3197557"/>
                <a:gd name="connsiteX2" fmla="*/ 804706 w 10009415"/>
                <a:gd name="connsiteY2" fmla="*/ 1492231 h 3197557"/>
                <a:gd name="connsiteX3" fmla="*/ 2041072 w 10009415"/>
                <a:gd name="connsiteY3" fmla="*/ 1326712 h 3197557"/>
                <a:gd name="connsiteX4" fmla="*/ 2106386 w 10009415"/>
                <a:gd name="connsiteY4" fmla="*/ 2616670 h 3197557"/>
                <a:gd name="connsiteX5" fmla="*/ 3233058 w 10009415"/>
                <a:gd name="connsiteY5" fmla="*/ 2551355 h 3197557"/>
                <a:gd name="connsiteX6" fmla="*/ 3249386 w 10009415"/>
                <a:gd name="connsiteY6" fmla="*/ 1000141 h 3197557"/>
                <a:gd name="connsiteX7" fmla="*/ 4441372 w 10009415"/>
                <a:gd name="connsiteY7" fmla="*/ 1032798 h 3197557"/>
                <a:gd name="connsiteX8" fmla="*/ 4392386 w 10009415"/>
                <a:gd name="connsiteY8" fmla="*/ 2290098 h 3197557"/>
                <a:gd name="connsiteX9" fmla="*/ 5551715 w 10009415"/>
                <a:gd name="connsiteY9" fmla="*/ 2175798 h 3197557"/>
                <a:gd name="connsiteX10" fmla="*/ 5617029 w 10009415"/>
                <a:gd name="connsiteY10" fmla="*/ 559270 h 3197557"/>
                <a:gd name="connsiteX11" fmla="*/ 6841672 w 10009415"/>
                <a:gd name="connsiteY11" fmla="*/ 608255 h 3197557"/>
                <a:gd name="connsiteX12" fmla="*/ 6825343 w 10009415"/>
                <a:gd name="connsiteY12" fmla="*/ 1767584 h 3197557"/>
                <a:gd name="connsiteX13" fmla="*/ 7919358 w 10009415"/>
                <a:gd name="connsiteY13" fmla="*/ 1734927 h 3197557"/>
                <a:gd name="connsiteX14" fmla="*/ 7919358 w 10009415"/>
                <a:gd name="connsiteY14" fmla="*/ 216370 h 3197557"/>
                <a:gd name="connsiteX15" fmla="*/ 9176658 w 10009415"/>
                <a:gd name="connsiteY15" fmla="*/ 118398 h 3197557"/>
                <a:gd name="connsiteX16" fmla="*/ 9160329 w 10009415"/>
                <a:gd name="connsiteY16" fmla="*/ 1245070 h 3197557"/>
                <a:gd name="connsiteX17" fmla="*/ 10009415 w 10009415"/>
                <a:gd name="connsiteY17" fmla="*/ 1473670 h 3197557"/>
                <a:gd name="connsiteX0" fmla="*/ 0 w 10009415"/>
                <a:gd name="connsiteY0" fmla="*/ 3073870 h 3197557"/>
                <a:gd name="connsiteX1" fmla="*/ 792984 w 10009415"/>
                <a:gd name="connsiteY1" fmla="*/ 3016370 h 3197557"/>
                <a:gd name="connsiteX2" fmla="*/ 804706 w 10009415"/>
                <a:gd name="connsiteY2" fmla="*/ 1492231 h 3197557"/>
                <a:gd name="connsiteX3" fmla="*/ 2041072 w 10009415"/>
                <a:gd name="connsiteY3" fmla="*/ 1326712 h 3197557"/>
                <a:gd name="connsiteX4" fmla="*/ 2106386 w 10009415"/>
                <a:gd name="connsiteY4" fmla="*/ 2616670 h 3197557"/>
                <a:gd name="connsiteX5" fmla="*/ 3233058 w 10009415"/>
                <a:gd name="connsiteY5" fmla="*/ 2551355 h 3197557"/>
                <a:gd name="connsiteX6" fmla="*/ 3249386 w 10009415"/>
                <a:gd name="connsiteY6" fmla="*/ 1000141 h 3197557"/>
                <a:gd name="connsiteX7" fmla="*/ 4441372 w 10009415"/>
                <a:gd name="connsiteY7" fmla="*/ 1032798 h 3197557"/>
                <a:gd name="connsiteX8" fmla="*/ 4392386 w 10009415"/>
                <a:gd name="connsiteY8" fmla="*/ 2290098 h 3197557"/>
                <a:gd name="connsiteX9" fmla="*/ 5551715 w 10009415"/>
                <a:gd name="connsiteY9" fmla="*/ 2175798 h 3197557"/>
                <a:gd name="connsiteX10" fmla="*/ 5617029 w 10009415"/>
                <a:gd name="connsiteY10" fmla="*/ 559270 h 3197557"/>
                <a:gd name="connsiteX11" fmla="*/ 6841672 w 10009415"/>
                <a:gd name="connsiteY11" fmla="*/ 608255 h 3197557"/>
                <a:gd name="connsiteX12" fmla="*/ 6825343 w 10009415"/>
                <a:gd name="connsiteY12" fmla="*/ 1767584 h 3197557"/>
                <a:gd name="connsiteX13" fmla="*/ 7919358 w 10009415"/>
                <a:gd name="connsiteY13" fmla="*/ 1734927 h 3197557"/>
                <a:gd name="connsiteX14" fmla="*/ 7919358 w 10009415"/>
                <a:gd name="connsiteY14" fmla="*/ 216370 h 3197557"/>
                <a:gd name="connsiteX15" fmla="*/ 9176658 w 10009415"/>
                <a:gd name="connsiteY15" fmla="*/ 118398 h 3197557"/>
                <a:gd name="connsiteX16" fmla="*/ 9160329 w 10009415"/>
                <a:gd name="connsiteY16" fmla="*/ 1245070 h 3197557"/>
                <a:gd name="connsiteX17" fmla="*/ 10009415 w 10009415"/>
                <a:gd name="connsiteY17" fmla="*/ 1473670 h 3197557"/>
                <a:gd name="connsiteX0" fmla="*/ 0 w 10009415"/>
                <a:gd name="connsiteY0" fmla="*/ 3073870 h 3197312"/>
                <a:gd name="connsiteX1" fmla="*/ 792984 w 10009415"/>
                <a:gd name="connsiteY1" fmla="*/ 3016370 h 3197312"/>
                <a:gd name="connsiteX2" fmla="*/ 855506 w 10009415"/>
                <a:gd name="connsiteY2" fmla="*/ 1496138 h 3197312"/>
                <a:gd name="connsiteX3" fmla="*/ 2041072 w 10009415"/>
                <a:gd name="connsiteY3" fmla="*/ 1326712 h 3197312"/>
                <a:gd name="connsiteX4" fmla="*/ 2106386 w 10009415"/>
                <a:gd name="connsiteY4" fmla="*/ 2616670 h 3197312"/>
                <a:gd name="connsiteX5" fmla="*/ 3233058 w 10009415"/>
                <a:gd name="connsiteY5" fmla="*/ 2551355 h 3197312"/>
                <a:gd name="connsiteX6" fmla="*/ 3249386 w 10009415"/>
                <a:gd name="connsiteY6" fmla="*/ 1000141 h 3197312"/>
                <a:gd name="connsiteX7" fmla="*/ 4441372 w 10009415"/>
                <a:gd name="connsiteY7" fmla="*/ 1032798 h 3197312"/>
                <a:gd name="connsiteX8" fmla="*/ 4392386 w 10009415"/>
                <a:gd name="connsiteY8" fmla="*/ 2290098 h 3197312"/>
                <a:gd name="connsiteX9" fmla="*/ 5551715 w 10009415"/>
                <a:gd name="connsiteY9" fmla="*/ 2175798 h 3197312"/>
                <a:gd name="connsiteX10" fmla="*/ 5617029 w 10009415"/>
                <a:gd name="connsiteY10" fmla="*/ 559270 h 3197312"/>
                <a:gd name="connsiteX11" fmla="*/ 6841672 w 10009415"/>
                <a:gd name="connsiteY11" fmla="*/ 608255 h 3197312"/>
                <a:gd name="connsiteX12" fmla="*/ 6825343 w 10009415"/>
                <a:gd name="connsiteY12" fmla="*/ 1767584 h 3197312"/>
                <a:gd name="connsiteX13" fmla="*/ 7919358 w 10009415"/>
                <a:gd name="connsiteY13" fmla="*/ 1734927 h 3197312"/>
                <a:gd name="connsiteX14" fmla="*/ 7919358 w 10009415"/>
                <a:gd name="connsiteY14" fmla="*/ 216370 h 3197312"/>
                <a:gd name="connsiteX15" fmla="*/ 9176658 w 10009415"/>
                <a:gd name="connsiteY15" fmla="*/ 118398 h 3197312"/>
                <a:gd name="connsiteX16" fmla="*/ 9160329 w 10009415"/>
                <a:gd name="connsiteY16" fmla="*/ 1245070 h 3197312"/>
                <a:gd name="connsiteX17" fmla="*/ 10009415 w 10009415"/>
                <a:gd name="connsiteY17" fmla="*/ 1473670 h 3197312"/>
                <a:gd name="connsiteX0" fmla="*/ 0 w 10009415"/>
                <a:gd name="connsiteY0" fmla="*/ 3073870 h 3194864"/>
                <a:gd name="connsiteX1" fmla="*/ 792984 w 10009415"/>
                <a:gd name="connsiteY1" fmla="*/ 3016370 h 3194864"/>
                <a:gd name="connsiteX2" fmla="*/ 839875 w 10009415"/>
                <a:gd name="connsiteY2" fmla="*/ 1535215 h 3194864"/>
                <a:gd name="connsiteX3" fmla="*/ 2041072 w 10009415"/>
                <a:gd name="connsiteY3" fmla="*/ 1326712 h 3194864"/>
                <a:gd name="connsiteX4" fmla="*/ 2106386 w 10009415"/>
                <a:gd name="connsiteY4" fmla="*/ 2616670 h 3194864"/>
                <a:gd name="connsiteX5" fmla="*/ 3233058 w 10009415"/>
                <a:gd name="connsiteY5" fmla="*/ 2551355 h 3194864"/>
                <a:gd name="connsiteX6" fmla="*/ 3249386 w 10009415"/>
                <a:gd name="connsiteY6" fmla="*/ 1000141 h 3194864"/>
                <a:gd name="connsiteX7" fmla="*/ 4441372 w 10009415"/>
                <a:gd name="connsiteY7" fmla="*/ 1032798 h 3194864"/>
                <a:gd name="connsiteX8" fmla="*/ 4392386 w 10009415"/>
                <a:gd name="connsiteY8" fmla="*/ 2290098 h 3194864"/>
                <a:gd name="connsiteX9" fmla="*/ 5551715 w 10009415"/>
                <a:gd name="connsiteY9" fmla="*/ 2175798 h 3194864"/>
                <a:gd name="connsiteX10" fmla="*/ 5617029 w 10009415"/>
                <a:gd name="connsiteY10" fmla="*/ 559270 h 3194864"/>
                <a:gd name="connsiteX11" fmla="*/ 6841672 w 10009415"/>
                <a:gd name="connsiteY11" fmla="*/ 608255 h 3194864"/>
                <a:gd name="connsiteX12" fmla="*/ 6825343 w 10009415"/>
                <a:gd name="connsiteY12" fmla="*/ 1767584 h 3194864"/>
                <a:gd name="connsiteX13" fmla="*/ 7919358 w 10009415"/>
                <a:gd name="connsiteY13" fmla="*/ 1734927 h 3194864"/>
                <a:gd name="connsiteX14" fmla="*/ 7919358 w 10009415"/>
                <a:gd name="connsiteY14" fmla="*/ 216370 h 3194864"/>
                <a:gd name="connsiteX15" fmla="*/ 9176658 w 10009415"/>
                <a:gd name="connsiteY15" fmla="*/ 118398 h 3194864"/>
                <a:gd name="connsiteX16" fmla="*/ 9160329 w 10009415"/>
                <a:gd name="connsiteY16" fmla="*/ 1245070 h 3194864"/>
                <a:gd name="connsiteX17" fmla="*/ 10009415 w 10009415"/>
                <a:gd name="connsiteY17" fmla="*/ 1473670 h 3194864"/>
                <a:gd name="connsiteX0" fmla="*/ 0 w 10009415"/>
                <a:gd name="connsiteY0" fmla="*/ 3073870 h 3133400"/>
                <a:gd name="connsiteX1" fmla="*/ 843784 w 10009415"/>
                <a:gd name="connsiteY1" fmla="*/ 2832709 h 3133400"/>
                <a:gd name="connsiteX2" fmla="*/ 839875 w 10009415"/>
                <a:gd name="connsiteY2" fmla="*/ 1535215 h 3133400"/>
                <a:gd name="connsiteX3" fmla="*/ 2041072 w 10009415"/>
                <a:gd name="connsiteY3" fmla="*/ 1326712 h 3133400"/>
                <a:gd name="connsiteX4" fmla="*/ 2106386 w 10009415"/>
                <a:gd name="connsiteY4" fmla="*/ 2616670 h 3133400"/>
                <a:gd name="connsiteX5" fmla="*/ 3233058 w 10009415"/>
                <a:gd name="connsiteY5" fmla="*/ 2551355 h 3133400"/>
                <a:gd name="connsiteX6" fmla="*/ 3249386 w 10009415"/>
                <a:gd name="connsiteY6" fmla="*/ 1000141 h 3133400"/>
                <a:gd name="connsiteX7" fmla="*/ 4441372 w 10009415"/>
                <a:gd name="connsiteY7" fmla="*/ 1032798 h 3133400"/>
                <a:gd name="connsiteX8" fmla="*/ 4392386 w 10009415"/>
                <a:gd name="connsiteY8" fmla="*/ 2290098 h 3133400"/>
                <a:gd name="connsiteX9" fmla="*/ 5551715 w 10009415"/>
                <a:gd name="connsiteY9" fmla="*/ 2175798 h 3133400"/>
                <a:gd name="connsiteX10" fmla="*/ 5617029 w 10009415"/>
                <a:gd name="connsiteY10" fmla="*/ 559270 h 3133400"/>
                <a:gd name="connsiteX11" fmla="*/ 6841672 w 10009415"/>
                <a:gd name="connsiteY11" fmla="*/ 608255 h 3133400"/>
                <a:gd name="connsiteX12" fmla="*/ 6825343 w 10009415"/>
                <a:gd name="connsiteY12" fmla="*/ 1767584 h 3133400"/>
                <a:gd name="connsiteX13" fmla="*/ 7919358 w 10009415"/>
                <a:gd name="connsiteY13" fmla="*/ 1734927 h 3133400"/>
                <a:gd name="connsiteX14" fmla="*/ 7919358 w 10009415"/>
                <a:gd name="connsiteY14" fmla="*/ 216370 h 3133400"/>
                <a:gd name="connsiteX15" fmla="*/ 9176658 w 10009415"/>
                <a:gd name="connsiteY15" fmla="*/ 118398 h 3133400"/>
                <a:gd name="connsiteX16" fmla="*/ 9160329 w 10009415"/>
                <a:gd name="connsiteY16" fmla="*/ 1245070 h 3133400"/>
                <a:gd name="connsiteX17" fmla="*/ 10009415 w 10009415"/>
                <a:gd name="connsiteY17" fmla="*/ 1473670 h 3133400"/>
                <a:gd name="connsiteX0" fmla="*/ 0 w 10009415"/>
                <a:gd name="connsiteY0" fmla="*/ 3073870 h 3133400"/>
                <a:gd name="connsiteX1" fmla="*/ 843784 w 10009415"/>
                <a:gd name="connsiteY1" fmla="*/ 2832709 h 3133400"/>
                <a:gd name="connsiteX2" fmla="*/ 839875 w 10009415"/>
                <a:gd name="connsiteY2" fmla="*/ 1535215 h 3133400"/>
                <a:gd name="connsiteX3" fmla="*/ 2041072 w 10009415"/>
                <a:gd name="connsiteY3" fmla="*/ 1326712 h 3133400"/>
                <a:gd name="connsiteX4" fmla="*/ 2106386 w 10009415"/>
                <a:gd name="connsiteY4" fmla="*/ 2616670 h 3133400"/>
                <a:gd name="connsiteX5" fmla="*/ 3233058 w 10009415"/>
                <a:gd name="connsiteY5" fmla="*/ 2551355 h 3133400"/>
                <a:gd name="connsiteX6" fmla="*/ 3249386 w 10009415"/>
                <a:gd name="connsiteY6" fmla="*/ 1000141 h 3133400"/>
                <a:gd name="connsiteX7" fmla="*/ 4441372 w 10009415"/>
                <a:gd name="connsiteY7" fmla="*/ 1032798 h 3133400"/>
                <a:gd name="connsiteX8" fmla="*/ 4392386 w 10009415"/>
                <a:gd name="connsiteY8" fmla="*/ 2290098 h 3133400"/>
                <a:gd name="connsiteX9" fmla="*/ 5551715 w 10009415"/>
                <a:gd name="connsiteY9" fmla="*/ 2175798 h 3133400"/>
                <a:gd name="connsiteX10" fmla="*/ 5617029 w 10009415"/>
                <a:gd name="connsiteY10" fmla="*/ 559270 h 3133400"/>
                <a:gd name="connsiteX11" fmla="*/ 6841672 w 10009415"/>
                <a:gd name="connsiteY11" fmla="*/ 608255 h 3133400"/>
                <a:gd name="connsiteX12" fmla="*/ 6825343 w 10009415"/>
                <a:gd name="connsiteY12" fmla="*/ 1767584 h 3133400"/>
                <a:gd name="connsiteX13" fmla="*/ 7919358 w 10009415"/>
                <a:gd name="connsiteY13" fmla="*/ 1734927 h 3133400"/>
                <a:gd name="connsiteX14" fmla="*/ 7919358 w 10009415"/>
                <a:gd name="connsiteY14" fmla="*/ 216370 h 3133400"/>
                <a:gd name="connsiteX15" fmla="*/ 9176658 w 10009415"/>
                <a:gd name="connsiteY15" fmla="*/ 118398 h 3133400"/>
                <a:gd name="connsiteX16" fmla="*/ 9160329 w 10009415"/>
                <a:gd name="connsiteY16" fmla="*/ 1245070 h 3133400"/>
                <a:gd name="connsiteX17" fmla="*/ 10009415 w 10009415"/>
                <a:gd name="connsiteY17" fmla="*/ 1473670 h 3133400"/>
                <a:gd name="connsiteX0" fmla="*/ 0 w 10009415"/>
                <a:gd name="connsiteY0" fmla="*/ 3073870 h 3133400"/>
                <a:gd name="connsiteX1" fmla="*/ 843784 w 10009415"/>
                <a:gd name="connsiteY1" fmla="*/ 2832709 h 3133400"/>
                <a:gd name="connsiteX2" fmla="*/ 839875 w 10009415"/>
                <a:gd name="connsiteY2" fmla="*/ 1535215 h 3133400"/>
                <a:gd name="connsiteX3" fmla="*/ 2041072 w 10009415"/>
                <a:gd name="connsiteY3" fmla="*/ 1326712 h 3133400"/>
                <a:gd name="connsiteX4" fmla="*/ 2106386 w 10009415"/>
                <a:gd name="connsiteY4" fmla="*/ 2616670 h 3133400"/>
                <a:gd name="connsiteX5" fmla="*/ 3233058 w 10009415"/>
                <a:gd name="connsiteY5" fmla="*/ 2551355 h 3133400"/>
                <a:gd name="connsiteX6" fmla="*/ 3249386 w 10009415"/>
                <a:gd name="connsiteY6" fmla="*/ 1000141 h 3133400"/>
                <a:gd name="connsiteX7" fmla="*/ 4441372 w 10009415"/>
                <a:gd name="connsiteY7" fmla="*/ 1032798 h 3133400"/>
                <a:gd name="connsiteX8" fmla="*/ 4392386 w 10009415"/>
                <a:gd name="connsiteY8" fmla="*/ 2290098 h 3133400"/>
                <a:gd name="connsiteX9" fmla="*/ 5551715 w 10009415"/>
                <a:gd name="connsiteY9" fmla="*/ 2175798 h 3133400"/>
                <a:gd name="connsiteX10" fmla="*/ 5617029 w 10009415"/>
                <a:gd name="connsiteY10" fmla="*/ 559270 h 3133400"/>
                <a:gd name="connsiteX11" fmla="*/ 6841672 w 10009415"/>
                <a:gd name="connsiteY11" fmla="*/ 608255 h 3133400"/>
                <a:gd name="connsiteX12" fmla="*/ 6825343 w 10009415"/>
                <a:gd name="connsiteY12" fmla="*/ 1767584 h 3133400"/>
                <a:gd name="connsiteX13" fmla="*/ 7919358 w 10009415"/>
                <a:gd name="connsiteY13" fmla="*/ 1734927 h 3133400"/>
                <a:gd name="connsiteX14" fmla="*/ 7919358 w 10009415"/>
                <a:gd name="connsiteY14" fmla="*/ 216370 h 3133400"/>
                <a:gd name="connsiteX15" fmla="*/ 9176658 w 10009415"/>
                <a:gd name="connsiteY15" fmla="*/ 118398 h 3133400"/>
                <a:gd name="connsiteX16" fmla="*/ 9160329 w 10009415"/>
                <a:gd name="connsiteY16" fmla="*/ 1245070 h 3133400"/>
                <a:gd name="connsiteX17" fmla="*/ 10009415 w 10009415"/>
                <a:gd name="connsiteY17" fmla="*/ 1473670 h 3133400"/>
                <a:gd name="connsiteX0" fmla="*/ 0 w 10009415"/>
                <a:gd name="connsiteY0" fmla="*/ 3073870 h 3133400"/>
                <a:gd name="connsiteX1" fmla="*/ 839877 w 10009415"/>
                <a:gd name="connsiteY1" fmla="*/ 2832709 h 3133400"/>
                <a:gd name="connsiteX2" fmla="*/ 839875 w 10009415"/>
                <a:gd name="connsiteY2" fmla="*/ 1535215 h 3133400"/>
                <a:gd name="connsiteX3" fmla="*/ 2041072 w 10009415"/>
                <a:gd name="connsiteY3" fmla="*/ 1326712 h 3133400"/>
                <a:gd name="connsiteX4" fmla="*/ 2106386 w 10009415"/>
                <a:gd name="connsiteY4" fmla="*/ 2616670 h 3133400"/>
                <a:gd name="connsiteX5" fmla="*/ 3233058 w 10009415"/>
                <a:gd name="connsiteY5" fmla="*/ 2551355 h 3133400"/>
                <a:gd name="connsiteX6" fmla="*/ 3249386 w 10009415"/>
                <a:gd name="connsiteY6" fmla="*/ 1000141 h 3133400"/>
                <a:gd name="connsiteX7" fmla="*/ 4441372 w 10009415"/>
                <a:gd name="connsiteY7" fmla="*/ 1032798 h 3133400"/>
                <a:gd name="connsiteX8" fmla="*/ 4392386 w 10009415"/>
                <a:gd name="connsiteY8" fmla="*/ 2290098 h 3133400"/>
                <a:gd name="connsiteX9" fmla="*/ 5551715 w 10009415"/>
                <a:gd name="connsiteY9" fmla="*/ 2175798 h 3133400"/>
                <a:gd name="connsiteX10" fmla="*/ 5617029 w 10009415"/>
                <a:gd name="connsiteY10" fmla="*/ 559270 h 3133400"/>
                <a:gd name="connsiteX11" fmla="*/ 6841672 w 10009415"/>
                <a:gd name="connsiteY11" fmla="*/ 608255 h 3133400"/>
                <a:gd name="connsiteX12" fmla="*/ 6825343 w 10009415"/>
                <a:gd name="connsiteY12" fmla="*/ 1767584 h 3133400"/>
                <a:gd name="connsiteX13" fmla="*/ 7919358 w 10009415"/>
                <a:gd name="connsiteY13" fmla="*/ 1734927 h 3133400"/>
                <a:gd name="connsiteX14" fmla="*/ 7919358 w 10009415"/>
                <a:gd name="connsiteY14" fmla="*/ 216370 h 3133400"/>
                <a:gd name="connsiteX15" fmla="*/ 9176658 w 10009415"/>
                <a:gd name="connsiteY15" fmla="*/ 118398 h 3133400"/>
                <a:gd name="connsiteX16" fmla="*/ 9160329 w 10009415"/>
                <a:gd name="connsiteY16" fmla="*/ 1245070 h 3133400"/>
                <a:gd name="connsiteX17" fmla="*/ 10009415 w 10009415"/>
                <a:gd name="connsiteY17" fmla="*/ 1473670 h 3133400"/>
                <a:gd name="connsiteX0" fmla="*/ 0 w 10009415"/>
                <a:gd name="connsiteY0" fmla="*/ 3073870 h 3133400"/>
                <a:gd name="connsiteX1" fmla="*/ 839877 w 10009415"/>
                <a:gd name="connsiteY1" fmla="*/ 2832709 h 3133400"/>
                <a:gd name="connsiteX2" fmla="*/ 839875 w 10009415"/>
                <a:gd name="connsiteY2" fmla="*/ 1535215 h 3133400"/>
                <a:gd name="connsiteX3" fmla="*/ 2041072 w 10009415"/>
                <a:gd name="connsiteY3" fmla="*/ 1326712 h 3133400"/>
                <a:gd name="connsiteX4" fmla="*/ 2106386 w 10009415"/>
                <a:gd name="connsiteY4" fmla="*/ 2616670 h 3133400"/>
                <a:gd name="connsiteX5" fmla="*/ 3233058 w 10009415"/>
                <a:gd name="connsiteY5" fmla="*/ 2551355 h 3133400"/>
                <a:gd name="connsiteX6" fmla="*/ 3249386 w 10009415"/>
                <a:gd name="connsiteY6" fmla="*/ 1000141 h 3133400"/>
                <a:gd name="connsiteX7" fmla="*/ 4441372 w 10009415"/>
                <a:gd name="connsiteY7" fmla="*/ 1032798 h 3133400"/>
                <a:gd name="connsiteX8" fmla="*/ 4392386 w 10009415"/>
                <a:gd name="connsiteY8" fmla="*/ 2290098 h 3133400"/>
                <a:gd name="connsiteX9" fmla="*/ 5551715 w 10009415"/>
                <a:gd name="connsiteY9" fmla="*/ 2175798 h 3133400"/>
                <a:gd name="connsiteX10" fmla="*/ 5617029 w 10009415"/>
                <a:gd name="connsiteY10" fmla="*/ 559270 h 3133400"/>
                <a:gd name="connsiteX11" fmla="*/ 6841672 w 10009415"/>
                <a:gd name="connsiteY11" fmla="*/ 608255 h 3133400"/>
                <a:gd name="connsiteX12" fmla="*/ 6825343 w 10009415"/>
                <a:gd name="connsiteY12" fmla="*/ 1767584 h 3133400"/>
                <a:gd name="connsiteX13" fmla="*/ 7919358 w 10009415"/>
                <a:gd name="connsiteY13" fmla="*/ 1734927 h 3133400"/>
                <a:gd name="connsiteX14" fmla="*/ 7919358 w 10009415"/>
                <a:gd name="connsiteY14" fmla="*/ 216370 h 3133400"/>
                <a:gd name="connsiteX15" fmla="*/ 9176658 w 10009415"/>
                <a:gd name="connsiteY15" fmla="*/ 118398 h 3133400"/>
                <a:gd name="connsiteX16" fmla="*/ 9160329 w 10009415"/>
                <a:gd name="connsiteY16" fmla="*/ 1245070 h 3133400"/>
                <a:gd name="connsiteX17" fmla="*/ 10009415 w 10009415"/>
                <a:gd name="connsiteY17" fmla="*/ 1473670 h 3133400"/>
                <a:gd name="connsiteX0" fmla="*/ 0 w 10009415"/>
                <a:gd name="connsiteY0" fmla="*/ 3073870 h 3133400"/>
                <a:gd name="connsiteX1" fmla="*/ 839877 w 10009415"/>
                <a:gd name="connsiteY1" fmla="*/ 2832709 h 3133400"/>
                <a:gd name="connsiteX2" fmla="*/ 839875 w 10009415"/>
                <a:gd name="connsiteY2" fmla="*/ 1535215 h 3133400"/>
                <a:gd name="connsiteX3" fmla="*/ 2041072 w 10009415"/>
                <a:gd name="connsiteY3" fmla="*/ 1326712 h 3133400"/>
                <a:gd name="connsiteX4" fmla="*/ 2106386 w 10009415"/>
                <a:gd name="connsiteY4" fmla="*/ 2616670 h 3133400"/>
                <a:gd name="connsiteX5" fmla="*/ 3233058 w 10009415"/>
                <a:gd name="connsiteY5" fmla="*/ 2551355 h 3133400"/>
                <a:gd name="connsiteX6" fmla="*/ 3249386 w 10009415"/>
                <a:gd name="connsiteY6" fmla="*/ 1000141 h 3133400"/>
                <a:gd name="connsiteX7" fmla="*/ 4441372 w 10009415"/>
                <a:gd name="connsiteY7" fmla="*/ 1032798 h 3133400"/>
                <a:gd name="connsiteX8" fmla="*/ 4392386 w 10009415"/>
                <a:gd name="connsiteY8" fmla="*/ 2290098 h 3133400"/>
                <a:gd name="connsiteX9" fmla="*/ 5551715 w 10009415"/>
                <a:gd name="connsiteY9" fmla="*/ 2175798 h 3133400"/>
                <a:gd name="connsiteX10" fmla="*/ 5617029 w 10009415"/>
                <a:gd name="connsiteY10" fmla="*/ 559270 h 3133400"/>
                <a:gd name="connsiteX11" fmla="*/ 6841672 w 10009415"/>
                <a:gd name="connsiteY11" fmla="*/ 608255 h 3133400"/>
                <a:gd name="connsiteX12" fmla="*/ 6825343 w 10009415"/>
                <a:gd name="connsiteY12" fmla="*/ 1767584 h 3133400"/>
                <a:gd name="connsiteX13" fmla="*/ 7919358 w 10009415"/>
                <a:gd name="connsiteY13" fmla="*/ 1734927 h 3133400"/>
                <a:gd name="connsiteX14" fmla="*/ 7919358 w 10009415"/>
                <a:gd name="connsiteY14" fmla="*/ 216370 h 3133400"/>
                <a:gd name="connsiteX15" fmla="*/ 9176658 w 10009415"/>
                <a:gd name="connsiteY15" fmla="*/ 118398 h 3133400"/>
                <a:gd name="connsiteX16" fmla="*/ 9160329 w 10009415"/>
                <a:gd name="connsiteY16" fmla="*/ 1245070 h 3133400"/>
                <a:gd name="connsiteX17" fmla="*/ 10009415 w 10009415"/>
                <a:gd name="connsiteY17" fmla="*/ 1473670 h 3133400"/>
                <a:gd name="connsiteX0" fmla="*/ 0 w 10009415"/>
                <a:gd name="connsiteY0" fmla="*/ 3073870 h 3133400"/>
                <a:gd name="connsiteX1" fmla="*/ 839877 w 10009415"/>
                <a:gd name="connsiteY1" fmla="*/ 2832709 h 3133400"/>
                <a:gd name="connsiteX2" fmla="*/ 839875 w 10009415"/>
                <a:gd name="connsiteY2" fmla="*/ 1535215 h 3133400"/>
                <a:gd name="connsiteX3" fmla="*/ 2041072 w 10009415"/>
                <a:gd name="connsiteY3" fmla="*/ 1326712 h 3133400"/>
                <a:gd name="connsiteX4" fmla="*/ 2106386 w 10009415"/>
                <a:gd name="connsiteY4" fmla="*/ 2616670 h 3133400"/>
                <a:gd name="connsiteX5" fmla="*/ 3233058 w 10009415"/>
                <a:gd name="connsiteY5" fmla="*/ 2551355 h 3133400"/>
                <a:gd name="connsiteX6" fmla="*/ 3249386 w 10009415"/>
                <a:gd name="connsiteY6" fmla="*/ 1000141 h 3133400"/>
                <a:gd name="connsiteX7" fmla="*/ 4441372 w 10009415"/>
                <a:gd name="connsiteY7" fmla="*/ 1032798 h 3133400"/>
                <a:gd name="connsiteX8" fmla="*/ 4392386 w 10009415"/>
                <a:gd name="connsiteY8" fmla="*/ 2290098 h 3133400"/>
                <a:gd name="connsiteX9" fmla="*/ 5551715 w 10009415"/>
                <a:gd name="connsiteY9" fmla="*/ 2175798 h 3133400"/>
                <a:gd name="connsiteX10" fmla="*/ 5617029 w 10009415"/>
                <a:gd name="connsiteY10" fmla="*/ 559270 h 3133400"/>
                <a:gd name="connsiteX11" fmla="*/ 6841672 w 10009415"/>
                <a:gd name="connsiteY11" fmla="*/ 608255 h 3133400"/>
                <a:gd name="connsiteX12" fmla="*/ 6825343 w 10009415"/>
                <a:gd name="connsiteY12" fmla="*/ 1767584 h 3133400"/>
                <a:gd name="connsiteX13" fmla="*/ 7919358 w 10009415"/>
                <a:gd name="connsiteY13" fmla="*/ 1734927 h 3133400"/>
                <a:gd name="connsiteX14" fmla="*/ 7919358 w 10009415"/>
                <a:gd name="connsiteY14" fmla="*/ 216370 h 3133400"/>
                <a:gd name="connsiteX15" fmla="*/ 9176658 w 10009415"/>
                <a:gd name="connsiteY15" fmla="*/ 118398 h 3133400"/>
                <a:gd name="connsiteX16" fmla="*/ 9160329 w 10009415"/>
                <a:gd name="connsiteY16" fmla="*/ 1245070 h 3133400"/>
                <a:gd name="connsiteX17" fmla="*/ 10009415 w 10009415"/>
                <a:gd name="connsiteY17" fmla="*/ 1473670 h 3133400"/>
                <a:gd name="connsiteX0" fmla="*/ 0 w 10009415"/>
                <a:gd name="connsiteY0" fmla="*/ 3073870 h 3133400"/>
                <a:gd name="connsiteX1" fmla="*/ 839877 w 10009415"/>
                <a:gd name="connsiteY1" fmla="*/ 2832709 h 3133400"/>
                <a:gd name="connsiteX2" fmla="*/ 839875 w 10009415"/>
                <a:gd name="connsiteY2" fmla="*/ 1535215 h 3133400"/>
                <a:gd name="connsiteX3" fmla="*/ 2041072 w 10009415"/>
                <a:gd name="connsiteY3" fmla="*/ 1326712 h 3133400"/>
                <a:gd name="connsiteX4" fmla="*/ 2106386 w 10009415"/>
                <a:gd name="connsiteY4" fmla="*/ 2616670 h 3133400"/>
                <a:gd name="connsiteX5" fmla="*/ 3233058 w 10009415"/>
                <a:gd name="connsiteY5" fmla="*/ 2551355 h 3133400"/>
                <a:gd name="connsiteX6" fmla="*/ 3249386 w 10009415"/>
                <a:gd name="connsiteY6" fmla="*/ 1000141 h 3133400"/>
                <a:gd name="connsiteX7" fmla="*/ 4441372 w 10009415"/>
                <a:gd name="connsiteY7" fmla="*/ 1032798 h 3133400"/>
                <a:gd name="connsiteX8" fmla="*/ 4392386 w 10009415"/>
                <a:gd name="connsiteY8" fmla="*/ 2290098 h 3133400"/>
                <a:gd name="connsiteX9" fmla="*/ 5551715 w 10009415"/>
                <a:gd name="connsiteY9" fmla="*/ 2175798 h 3133400"/>
                <a:gd name="connsiteX10" fmla="*/ 5617029 w 10009415"/>
                <a:gd name="connsiteY10" fmla="*/ 559270 h 3133400"/>
                <a:gd name="connsiteX11" fmla="*/ 6841672 w 10009415"/>
                <a:gd name="connsiteY11" fmla="*/ 608255 h 3133400"/>
                <a:gd name="connsiteX12" fmla="*/ 6825343 w 10009415"/>
                <a:gd name="connsiteY12" fmla="*/ 1767584 h 3133400"/>
                <a:gd name="connsiteX13" fmla="*/ 7919358 w 10009415"/>
                <a:gd name="connsiteY13" fmla="*/ 1734927 h 3133400"/>
                <a:gd name="connsiteX14" fmla="*/ 7919358 w 10009415"/>
                <a:gd name="connsiteY14" fmla="*/ 216370 h 3133400"/>
                <a:gd name="connsiteX15" fmla="*/ 9176658 w 10009415"/>
                <a:gd name="connsiteY15" fmla="*/ 118398 h 3133400"/>
                <a:gd name="connsiteX16" fmla="*/ 9160329 w 10009415"/>
                <a:gd name="connsiteY16" fmla="*/ 1245070 h 3133400"/>
                <a:gd name="connsiteX17" fmla="*/ 10009415 w 10009415"/>
                <a:gd name="connsiteY17" fmla="*/ 1473670 h 3133400"/>
                <a:gd name="connsiteX0" fmla="*/ 0 w 10009415"/>
                <a:gd name="connsiteY0" fmla="*/ 3073870 h 3133400"/>
                <a:gd name="connsiteX1" fmla="*/ 839877 w 10009415"/>
                <a:gd name="connsiteY1" fmla="*/ 2832709 h 3133400"/>
                <a:gd name="connsiteX2" fmla="*/ 843782 w 10009415"/>
                <a:gd name="connsiteY2" fmla="*/ 1535215 h 3133400"/>
                <a:gd name="connsiteX3" fmla="*/ 2041072 w 10009415"/>
                <a:gd name="connsiteY3" fmla="*/ 1326712 h 3133400"/>
                <a:gd name="connsiteX4" fmla="*/ 2106386 w 10009415"/>
                <a:gd name="connsiteY4" fmla="*/ 2616670 h 3133400"/>
                <a:gd name="connsiteX5" fmla="*/ 3233058 w 10009415"/>
                <a:gd name="connsiteY5" fmla="*/ 2551355 h 3133400"/>
                <a:gd name="connsiteX6" fmla="*/ 3249386 w 10009415"/>
                <a:gd name="connsiteY6" fmla="*/ 1000141 h 3133400"/>
                <a:gd name="connsiteX7" fmla="*/ 4441372 w 10009415"/>
                <a:gd name="connsiteY7" fmla="*/ 1032798 h 3133400"/>
                <a:gd name="connsiteX8" fmla="*/ 4392386 w 10009415"/>
                <a:gd name="connsiteY8" fmla="*/ 2290098 h 3133400"/>
                <a:gd name="connsiteX9" fmla="*/ 5551715 w 10009415"/>
                <a:gd name="connsiteY9" fmla="*/ 2175798 h 3133400"/>
                <a:gd name="connsiteX10" fmla="*/ 5617029 w 10009415"/>
                <a:gd name="connsiteY10" fmla="*/ 559270 h 3133400"/>
                <a:gd name="connsiteX11" fmla="*/ 6841672 w 10009415"/>
                <a:gd name="connsiteY11" fmla="*/ 608255 h 3133400"/>
                <a:gd name="connsiteX12" fmla="*/ 6825343 w 10009415"/>
                <a:gd name="connsiteY12" fmla="*/ 1767584 h 3133400"/>
                <a:gd name="connsiteX13" fmla="*/ 7919358 w 10009415"/>
                <a:gd name="connsiteY13" fmla="*/ 1734927 h 3133400"/>
                <a:gd name="connsiteX14" fmla="*/ 7919358 w 10009415"/>
                <a:gd name="connsiteY14" fmla="*/ 216370 h 3133400"/>
                <a:gd name="connsiteX15" fmla="*/ 9176658 w 10009415"/>
                <a:gd name="connsiteY15" fmla="*/ 118398 h 3133400"/>
                <a:gd name="connsiteX16" fmla="*/ 9160329 w 10009415"/>
                <a:gd name="connsiteY16" fmla="*/ 1245070 h 3133400"/>
                <a:gd name="connsiteX17" fmla="*/ 10009415 w 10009415"/>
                <a:gd name="connsiteY17" fmla="*/ 1473670 h 3133400"/>
                <a:gd name="connsiteX0" fmla="*/ 0 w 10009415"/>
                <a:gd name="connsiteY0" fmla="*/ 3073870 h 3133400"/>
                <a:gd name="connsiteX1" fmla="*/ 839877 w 10009415"/>
                <a:gd name="connsiteY1" fmla="*/ 2832709 h 3133400"/>
                <a:gd name="connsiteX2" fmla="*/ 843782 w 10009415"/>
                <a:gd name="connsiteY2" fmla="*/ 1535215 h 3133400"/>
                <a:gd name="connsiteX3" fmla="*/ 2041072 w 10009415"/>
                <a:gd name="connsiteY3" fmla="*/ 1326712 h 3133400"/>
                <a:gd name="connsiteX4" fmla="*/ 2106386 w 10009415"/>
                <a:gd name="connsiteY4" fmla="*/ 2616670 h 3133400"/>
                <a:gd name="connsiteX5" fmla="*/ 3233058 w 10009415"/>
                <a:gd name="connsiteY5" fmla="*/ 2551355 h 3133400"/>
                <a:gd name="connsiteX6" fmla="*/ 3249386 w 10009415"/>
                <a:gd name="connsiteY6" fmla="*/ 1000141 h 3133400"/>
                <a:gd name="connsiteX7" fmla="*/ 4441372 w 10009415"/>
                <a:gd name="connsiteY7" fmla="*/ 1032798 h 3133400"/>
                <a:gd name="connsiteX8" fmla="*/ 4392386 w 10009415"/>
                <a:gd name="connsiteY8" fmla="*/ 2290098 h 3133400"/>
                <a:gd name="connsiteX9" fmla="*/ 5551715 w 10009415"/>
                <a:gd name="connsiteY9" fmla="*/ 2175798 h 3133400"/>
                <a:gd name="connsiteX10" fmla="*/ 5617029 w 10009415"/>
                <a:gd name="connsiteY10" fmla="*/ 559270 h 3133400"/>
                <a:gd name="connsiteX11" fmla="*/ 6841672 w 10009415"/>
                <a:gd name="connsiteY11" fmla="*/ 608255 h 3133400"/>
                <a:gd name="connsiteX12" fmla="*/ 6825343 w 10009415"/>
                <a:gd name="connsiteY12" fmla="*/ 1767584 h 3133400"/>
                <a:gd name="connsiteX13" fmla="*/ 7919358 w 10009415"/>
                <a:gd name="connsiteY13" fmla="*/ 1734927 h 3133400"/>
                <a:gd name="connsiteX14" fmla="*/ 7919358 w 10009415"/>
                <a:gd name="connsiteY14" fmla="*/ 216370 h 3133400"/>
                <a:gd name="connsiteX15" fmla="*/ 9176658 w 10009415"/>
                <a:gd name="connsiteY15" fmla="*/ 118398 h 3133400"/>
                <a:gd name="connsiteX16" fmla="*/ 9160329 w 10009415"/>
                <a:gd name="connsiteY16" fmla="*/ 1245070 h 3133400"/>
                <a:gd name="connsiteX17" fmla="*/ 10009415 w 10009415"/>
                <a:gd name="connsiteY17" fmla="*/ 1473670 h 3133400"/>
                <a:gd name="connsiteX0" fmla="*/ 0 w 10009415"/>
                <a:gd name="connsiteY0" fmla="*/ 3073870 h 3133400"/>
                <a:gd name="connsiteX1" fmla="*/ 839877 w 10009415"/>
                <a:gd name="connsiteY1" fmla="*/ 2832709 h 3133400"/>
                <a:gd name="connsiteX2" fmla="*/ 843782 w 10009415"/>
                <a:gd name="connsiteY2" fmla="*/ 1535215 h 3133400"/>
                <a:gd name="connsiteX3" fmla="*/ 2041072 w 10009415"/>
                <a:gd name="connsiteY3" fmla="*/ 1326712 h 3133400"/>
                <a:gd name="connsiteX4" fmla="*/ 2106386 w 10009415"/>
                <a:gd name="connsiteY4" fmla="*/ 2616670 h 3133400"/>
                <a:gd name="connsiteX5" fmla="*/ 3233058 w 10009415"/>
                <a:gd name="connsiteY5" fmla="*/ 2551355 h 3133400"/>
                <a:gd name="connsiteX6" fmla="*/ 3249386 w 10009415"/>
                <a:gd name="connsiteY6" fmla="*/ 1000141 h 3133400"/>
                <a:gd name="connsiteX7" fmla="*/ 4441372 w 10009415"/>
                <a:gd name="connsiteY7" fmla="*/ 1032798 h 3133400"/>
                <a:gd name="connsiteX8" fmla="*/ 4392386 w 10009415"/>
                <a:gd name="connsiteY8" fmla="*/ 2290098 h 3133400"/>
                <a:gd name="connsiteX9" fmla="*/ 5551715 w 10009415"/>
                <a:gd name="connsiteY9" fmla="*/ 2175798 h 3133400"/>
                <a:gd name="connsiteX10" fmla="*/ 5617029 w 10009415"/>
                <a:gd name="connsiteY10" fmla="*/ 559270 h 3133400"/>
                <a:gd name="connsiteX11" fmla="*/ 6841672 w 10009415"/>
                <a:gd name="connsiteY11" fmla="*/ 608255 h 3133400"/>
                <a:gd name="connsiteX12" fmla="*/ 6825343 w 10009415"/>
                <a:gd name="connsiteY12" fmla="*/ 1767584 h 3133400"/>
                <a:gd name="connsiteX13" fmla="*/ 7919358 w 10009415"/>
                <a:gd name="connsiteY13" fmla="*/ 1734927 h 3133400"/>
                <a:gd name="connsiteX14" fmla="*/ 7919358 w 10009415"/>
                <a:gd name="connsiteY14" fmla="*/ 216370 h 3133400"/>
                <a:gd name="connsiteX15" fmla="*/ 9176658 w 10009415"/>
                <a:gd name="connsiteY15" fmla="*/ 118398 h 3133400"/>
                <a:gd name="connsiteX16" fmla="*/ 9160329 w 10009415"/>
                <a:gd name="connsiteY16" fmla="*/ 1245070 h 3133400"/>
                <a:gd name="connsiteX17" fmla="*/ 10009415 w 10009415"/>
                <a:gd name="connsiteY17" fmla="*/ 1473670 h 3133400"/>
                <a:gd name="connsiteX0" fmla="*/ 0 w 10009415"/>
                <a:gd name="connsiteY0" fmla="*/ 3073870 h 3133400"/>
                <a:gd name="connsiteX1" fmla="*/ 839877 w 10009415"/>
                <a:gd name="connsiteY1" fmla="*/ 2832709 h 3133400"/>
                <a:gd name="connsiteX2" fmla="*/ 843782 w 10009415"/>
                <a:gd name="connsiteY2" fmla="*/ 1535215 h 3133400"/>
                <a:gd name="connsiteX3" fmla="*/ 2041072 w 10009415"/>
                <a:gd name="connsiteY3" fmla="*/ 1326712 h 3133400"/>
                <a:gd name="connsiteX4" fmla="*/ 2106386 w 10009415"/>
                <a:gd name="connsiteY4" fmla="*/ 2616670 h 3133400"/>
                <a:gd name="connsiteX5" fmla="*/ 3233058 w 10009415"/>
                <a:gd name="connsiteY5" fmla="*/ 2551355 h 3133400"/>
                <a:gd name="connsiteX6" fmla="*/ 3249386 w 10009415"/>
                <a:gd name="connsiteY6" fmla="*/ 1000141 h 3133400"/>
                <a:gd name="connsiteX7" fmla="*/ 4441372 w 10009415"/>
                <a:gd name="connsiteY7" fmla="*/ 1032798 h 3133400"/>
                <a:gd name="connsiteX8" fmla="*/ 4392386 w 10009415"/>
                <a:gd name="connsiteY8" fmla="*/ 2290098 h 3133400"/>
                <a:gd name="connsiteX9" fmla="*/ 5551715 w 10009415"/>
                <a:gd name="connsiteY9" fmla="*/ 2175798 h 3133400"/>
                <a:gd name="connsiteX10" fmla="*/ 5617029 w 10009415"/>
                <a:gd name="connsiteY10" fmla="*/ 559270 h 3133400"/>
                <a:gd name="connsiteX11" fmla="*/ 6841672 w 10009415"/>
                <a:gd name="connsiteY11" fmla="*/ 608255 h 3133400"/>
                <a:gd name="connsiteX12" fmla="*/ 6825343 w 10009415"/>
                <a:gd name="connsiteY12" fmla="*/ 1767584 h 3133400"/>
                <a:gd name="connsiteX13" fmla="*/ 7919358 w 10009415"/>
                <a:gd name="connsiteY13" fmla="*/ 1734927 h 3133400"/>
                <a:gd name="connsiteX14" fmla="*/ 7919358 w 10009415"/>
                <a:gd name="connsiteY14" fmla="*/ 216370 h 3133400"/>
                <a:gd name="connsiteX15" fmla="*/ 9176658 w 10009415"/>
                <a:gd name="connsiteY15" fmla="*/ 118398 h 3133400"/>
                <a:gd name="connsiteX16" fmla="*/ 9160329 w 10009415"/>
                <a:gd name="connsiteY16" fmla="*/ 1245070 h 3133400"/>
                <a:gd name="connsiteX17" fmla="*/ 10009415 w 10009415"/>
                <a:gd name="connsiteY17" fmla="*/ 1473670 h 3133400"/>
                <a:gd name="connsiteX0" fmla="*/ 0 w 10009415"/>
                <a:gd name="connsiteY0" fmla="*/ 3073870 h 3133400"/>
                <a:gd name="connsiteX1" fmla="*/ 839877 w 10009415"/>
                <a:gd name="connsiteY1" fmla="*/ 2832709 h 3133400"/>
                <a:gd name="connsiteX2" fmla="*/ 843782 w 10009415"/>
                <a:gd name="connsiteY2" fmla="*/ 1535215 h 3133400"/>
                <a:gd name="connsiteX3" fmla="*/ 2041072 w 10009415"/>
                <a:gd name="connsiteY3" fmla="*/ 1326712 h 3133400"/>
                <a:gd name="connsiteX4" fmla="*/ 2106386 w 10009415"/>
                <a:gd name="connsiteY4" fmla="*/ 2616670 h 3133400"/>
                <a:gd name="connsiteX5" fmla="*/ 3233058 w 10009415"/>
                <a:gd name="connsiteY5" fmla="*/ 2551355 h 3133400"/>
                <a:gd name="connsiteX6" fmla="*/ 3249386 w 10009415"/>
                <a:gd name="connsiteY6" fmla="*/ 1000141 h 3133400"/>
                <a:gd name="connsiteX7" fmla="*/ 4441372 w 10009415"/>
                <a:gd name="connsiteY7" fmla="*/ 1032798 h 3133400"/>
                <a:gd name="connsiteX8" fmla="*/ 4392386 w 10009415"/>
                <a:gd name="connsiteY8" fmla="*/ 2290098 h 3133400"/>
                <a:gd name="connsiteX9" fmla="*/ 5551715 w 10009415"/>
                <a:gd name="connsiteY9" fmla="*/ 2175798 h 3133400"/>
                <a:gd name="connsiteX10" fmla="*/ 5617029 w 10009415"/>
                <a:gd name="connsiteY10" fmla="*/ 559270 h 3133400"/>
                <a:gd name="connsiteX11" fmla="*/ 6841672 w 10009415"/>
                <a:gd name="connsiteY11" fmla="*/ 608255 h 3133400"/>
                <a:gd name="connsiteX12" fmla="*/ 6825343 w 10009415"/>
                <a:gd name="connsiteY12" fmla="*/ 1767584 h 3133400"/>
                <a:gd name="connsiteX13" fmla="*/ 7919358 w 10009415"/>
                <a:gd name="connsiteY13" fmla="*/ 1734927 h 3133400"/>
                <a:gd name="connsiteX14" fmla="*/ 7919358 w 10009415"/>
                <a:gd name="connsiteY14" fmla="*/ 216370 h 3133400"/>
                <a:gd name="connsiteX15" fmla="*/ 9176658 w 10009415"/>
                <a:gd name="connsiteY15" fmla="*/ 118398 h 3133400"/>
                <a:gd name="connsiteX16" fmla="*/ 9160329 w 10009415"/>
                <a:gd name="connsiteY16" fmla="*/ 1245070 h 3133400"/>
                <a:gd name="connsiteX17" fmla="*/ 10009415 w 10009415"/>
                <a:gd name="connsiteY17" fmla="*/ 1473670 h 3133400"/>
                <a:gd name="connsiteX0" fmla="*/ 0 w 10009415"/>
                <a:gd name="connsiteY0" fmla="*/ 3073870 h 3133400"/>
                <a:gd name="connsiteX1" fmla="*/ 839877 w 10009415"/>
                <a:gd name="connsiteY1" fmla="*/ 2832709 h 3133400"/>
                <a:gd name="connsiteX2" fmla="*/ 843782 w 10009415"/>
                <a:gd name="connsiteY2" fmla="*/ 1535215 h 3133400"/>
                <a:gd name="connsiteX3" fmla="*/ 2041072 w 10009415"/>
                <a:gd name="connsiteY3" fmla="*/ 1326712 h 3133400"/>
                <a:gd name="connsiteX4" fmla="*/ 2106386 w 10009415"/>
                <a:gd name="connsiteY4" fmla="*/ 2616670 h 3133400"/>
                <a:gd name="connsiteX5" fmla="*/ 3233058 w 10009415"/>
                <a:gd name="connsiteY5" fmla="*/ 2551355 h 3133400"/>
                <a:gd name="connsiteX6" fmla="*/ 3249386 w 10009415"/>
                <a:gd name="connsiteY6" fmla="*/ 1000141 h 3133400"/>
                <a:gd name="connsiteX7" fmla="*/ 4441372 w 10009415"/>
                <a:gd name="connsiteY7" fmla="*/ 1032798 h 3133400"/>
                <a:gd name="connsiteX8" fmla="*/ 4392386 w 10009415"/>
                <a:gd name="connsiteY8" fmla="*/ 2290098 h 3133400"/>
                <a:gd name="connsiteX9" fmla="*/ 5551715 w 10009415"/>
                <a:gd name="connsiteY9" fmla="*/ 2175798 h 3133400"/>
                <a:gd name="connsiteX10" fmla="*/ 5617029 w 10009415"/>
                <a:gd name="connsiteY10" fmla="*/ 559270 h 3133400"/>
                <a:gd name="connsiteX11" fmla="*/ 6841672 w 10009415"/>
                <a:gd name="connsiteY11" fmla="*/ 608255 h 3133400"/>
                <a:gd name="connsiteX12" fmla="*/ 6825343 w 10009415"/>
                <a:gd name="connsiteY12" fmla="*/ 1767584 h 3133400"/>
                <a:gd name="connsiteX13" fmla="*/ 7919358 w 10009415"/>
                <a:gd name="connsiteY13" fmla="*/ 1734927 h 3133400"/>
                <a:gd name="connsiteX14" fmla="*/ 7919358 w 10009415"/>
                <a:gd name="connsiteY14" fmla="*/ 216370 h 3133400"/>
                <a:gd name="connsiteX15" fmla="*/ 9176658 w 10009415"/>
                <a:gd name="connsiteY15" fmla="*/ 118398 h 3133400"/>
                <a:gd name="connsiteX16" fmla="*/ 9160329 w 10009415"/>
                <a:gd name="connsiteY16" fmla="*/ 1245070 h 3133400"/>
                <a:gd name="connsiteX17" fmla="*/ 10009415 w 10009415"/>
                <a:gd name="connsiteY17" fmla="*/ 1473670 h 3133400"/>
                <a:gd name="connsiteX0" fmla="*/ 0 w 10009415"/>
                <a:gd name="connsiteY0" fmla="*/ 3073870 h 3133400"/>
                <a:gd name="connsiteX1" fmla="*/ 839877 w 10009415"/>
                <a:gd name="connsiteY1" fmla="*/ 2832709 h 3133400"/>
                <a:gd name="connsiteX2" fmla="*/ 843782 w 10009415"/>
                <a:gd name="connsiteY2" fmla="*/ 1535215 h 3133400"/>
                <a:gd name="connsiteX3" fmla="*/ 2041072 w 10009415"/>
                <a:gd name="connsiteY3" fmla="*/ 1326712 h 3133400"/>
                <a:gd name="connsiteX4" fmla="*/ 2106386 w 10009415"/>
                <a:gd name="connsiteY4" fmla="*/ 2616670 h 3133400"/>
                <a:gd name="connsiteX5" fmla="*/ 3233058 w 10009415"/>
                <a:gd name="connsiteY5" fmla="*/ 2551355 h 3133400"/>
                <a:gd name="connsiteX6" fmla="*/ 3249386 w 10009415"/>
                <a:gd name="connsiteY6" fmla="*/ 1000141 h 3133400"/>
                <a:gd name="connsiteX7" fmla="*/ 4441372 w 10009415"/>
                <a:gd name="connsiteY7" fmla="*/ 1032798 h 3133400"/>
                <a:gd name="connsiteX8" fmla="*/ 4392386 w 10009415"/>
                <a:gd name="connsiteY8" fmla="*/ 2290098 h 3133400"/>
                <a:gd name="connsiteX9" fmla="*/ 5551715 w 10009415"/>
                <a:gd name="connsiteY9" fmla="*/ 2175798 h 3133400"/>
                <a:gd name="connsiteX10" fmla="*/ 5617029 w 10009415"/>
                <a:gd name="connsiteY10" fmla="*/ 559270 h 3133400"/>
                <a:gd name="connsiteX11" fmla="*/ 6841672 w 10009415"/>
                <a:gd name="connsiteY11" fmla="*/ 608255 h 3133400"/>
                <a:gd name="connsiteX12" fmla="*/ 6825343 w 10009415"/>
                <a:gd name="connsiteY12" fmla="*/ 1767584 h 3133400"/>
                <a:gd name="connsiteX13" fmla="*/ 7919358 w 10009415"/>
                <a:gd name="connsiteY13" fmla="*/ 1734927 h 3133400"/>
                <a:gd name="connsiteX14" fmla="*/ 7919358 w 10009415"/>
                <a:gd name="connsiteY14" fmla="*/ 216370 h 3133400"/>
                <a:gd name="connsiteX15" fmla="*/ 9176658 w 10009415"/>
                <a:gd name="connsiteY15" fmla="*/ 118398 h 3133400"/>
                <a:gd name="connsiteX16" fmla="*/ 9160329 w 10009415"/>
                <a:gd name="connsiteY16" fmla="*/ 1245070 h 3133400"/>
                <a:gd name="connsiteX17" fmla="*/ 10009415 w 10009415"/>
                <a:gd name="connsiteY17" fmla="*/ 1473670 h 3133400"/>
                <a:gd name="connsiteX0" fmla="*/ 0 w 10009415"/>
                <a:gd name="connsiteY0" fmla="*/ 3073870 h 3080255"/>
                <a:gd name="connsiteX1" fmla="*/ 839877 w 10009415"/>
                <a:gd name="connsiteY1" fmla="*/ 2832709 h 3080255"/>
                <a:gd name="connsiteX2" fmla="*/ 843782 w 10009415"/>
                <a:gd name="connsiteY2" fmla="*/ 1535215 h 3080255"/>
                <a:gd name="connsiteX3" fmla="*/ 2041072 w 10009415"/>
                <a:gd name="connsiteY3" fmla="*/ 1326712 h 3080255"/>
                <a:gd name="connsiteX4" fmla="*/ 2106386 w 10009415"/>
                <a:gd name="connsiteY4" fmla="*/ 2616670 h 3080255"/>
                <a:gd name="connsiteX5" fmla="*/ 3233058 w 10009415"/>
                <a:gd name="connsiteY5" fmla="*/ 2551355 h 3080255"/>
                <a:gd name="connsiteX6" fmla="*/ 3249386 w 10009415"/>
                <a:gd name="connsiteY6" fmla="*/ 1000141 h 3080255"/>
                <a:gd name="connsiteX7" fmla="*/ 4441372 w 10009415"/>
                <a:gd name="connsiteY7" fmla="*/ 1032798 h 3080255"/>
                <a:gd name="connsiteX8" fmla="*/ 4392386 w 10009415"/>
                <a:gd name="connsiteY8" fmla="*/ 2290098 h 3080255"/>
                <a:gd name="connsiteX9" fmla="*/ 5551715 w 10009415"/>
                <a:gd name="connsiteY9" fmla="*/ 2175798 h 3080255"/>
                <a:gd name="connsiteX10" fmla="*/ 5617029 w 10009415"/>
                <a:gd name="connsiteY10" fmla="*/ 559270 h 3080255"/>
                <a:gd name="connsiteX11" fmla="*/ 6841672 w 10009415"/>
                <a:gd name="connsiteY11" fmla="*/ 608255 h 3080255"/>
                <a:gd name="connsiteX12" fmla="*/ 6825343 w 10009415"/>
                <a:gd name="connsiteY12" fmla="*/ 1767584 h 3080255"/>
                <a:gd name="connsiteX13" fmla="*/ 7919358 w 10009415"/>
                <a:gd name="connsiteY13" fmla="*/ 1734927 h 3080255"/>
                <a:gd name="connsiteX14" fmla="*/ 7919358 w 10009415"/>
                <a:gd name="connsiteY14" fmla="*/ 216370 h 3080255"/>
                <a:gd name="connsiteX15" fmla="*/ 9176658 w 10009415"/>
                <a:gd name="connsiteY15" fmla="*/ 118398 h 3080255"/>
                <a:gd name="connsiteX16" fmla="*/ 9160329 w 10009415"/>
                <a:gd name="connsiteY16" fmla="*/ 1245070 h 3080255"/>
                <a:gd name="connsiteX17" fmla="*/ 10009415 w 10009415"/>
                <a:gd name="connsiteY17" fmla="*/ 1473670 h 3080255"/>
                <a:gd name="connsiteX0" fmla="*/ 0 w 10009415"/>
                <a:gd name="connsiteY0" fmla="*/ 3089501 h 3094478"/>
                <a:gd name="connsiteX1" fmla="*/ 839877 w 10009415"/>
                <a:gd name="connsiteY1" fmla="*/ 2832709 h 3094478"/>
                <a:gd name="connsiteX2" fmla="*/ 843782 w 10009415"/>
                <a:gd name="connsiteY2" fmla="*/ 1535215 h 3094478"/>
                <a:gd name="connsiteX3" fmla="*/ 2041072 w 10009415"/>
                <a:gd name="connsiteY3" fmla="*/ 1326712 h 3094478"/>
                <a:gd name="connsiteX4" fmla="*/ 2106386 w 10009415"/>
                <a:gd name="connsiteY4" fmla="*/ 2616670 h 3094478"/>
                <a:gd name="connsiteX5" fmla="*/ 3233058 w 10009415"/>
                <a:gd name="connsiteY5" fmla="*/ 2551355 h 3094478"/>
                <a:gd name="connsiteX6" fmla="*/ 3249386 w 10009415"/>
                <a:gd name="connsiteY6" fmla="*/ 1000141 h 3094478"/>
                <a:gd name="connsiteX7" fmla="*/ 4441372 w 10009415"/>
                <a:gd name="connsiteY7" fmla="*/ 1032798 h 3094478"/>
                <a:gd name="connsiteX8" fmla="*/ 4392386 w 10009415"/>
                <a:gd name="connsiteY8" fmla="*/ 2290098 h 3094478"/>
                <a:gd name="connsiteX9" fmla="*/ 5551715 w 10009415"/>
                <a:gd name="connsiteY9" fmla="*/ 2175798 h 3094478"/>
                <a:gd name="connsiteX10" fmla="*/ 5617029 w 10009415"/>
                <a:gd name="connsiteY10" fmla="*/ 559270 h 3094478"/>
                <a:gd name="connsiteX11" fmla="*/ 6841672 w 10009415"/>
                <a:gd name="connsiteY11" fmla="*/ 608255 h 3094478"/>
                <a:gd name="connsiteX12" fmla="*/ 6825343 w 10009415"/>
                <a:gd name="connsiteY12" fmla="*/ 1767584 h 3094478"/>
                <a:gd name="connsiteX13" fmla="*/ 7919358 w 10009415"/>
                <a:gd name="connsiteY13" fmla="*/ 1734927 h 3094478"/>
                <a:gd name="connsiteX14" fmla="*/ 7919358 w 10009415"/>
                <a:gd name="connsiteY14" fmla="*/ 216370 h 3094478"/>
                <a:gd name="connsiteX15" fmla="*/ 9176658 w 10009415"/>
                <a:gd name="connsiteY15" fmla="*/ 118398 h 3094478"/>
                <a:gd name="connsiteX16" fmla="*/ 9160329 w 10009415"/>
                <a:gd name="connsiteY16" fmla="*/ 1245070 h 3094478"/>
                <a:gd name="connsiteX17" fmla="*/ 10009415 w 10009415"/>
                <a:gd name="connsiteY17" fmla="*/ 1473670 h 3094478"/>
                <a:gd name="connsiteX0" fmla="*/ 0 w 10009415"/>
                <a:gd name="connsiteY0" fmla="*/ 3089501 h 3094478"/>
                <a:gd name="connsiteX1" fmla="*/ 839877 w 10009415"/>
                <a:gd name="connsiteY1" fmla="*/ 2832709 h 3094478"/>
                <a:gd name="connsiteX2" fmla="*/ 843782 w 10009415"/>
                <a:gd name="connsiteY2" fmla="*/ 1535215 h 3094478"/>
                <a:gd name="connsiteX3" fmla="*/ 2041072 w 10009415"/>
                <a:gd name="connsiteY3" fmla="*/ 1326712 h 3094478"/>
                <a:gd name="connsiteX4" fmla="*/ 2106386 w 10009415"/>
                <a:gd name="connsiteY4" fmla="*/ 2616670 h 3094478"/>
                <a:gd name="connsiteX5" fmla="*/ 3233058 w 10009415"/>
                <a:gd name="connsiteY5" fmla="*/ 2551355 h 3094478"/>
                <a:gd name="connsiteX6" fmla="*/ 3249386 w 10009415"/>
                <a:gd name="connsiteY6" fmla="*/ 1000141 h 3094478"/>
                <a:gd name="connsiteX7" fmla="*/ 4441372 w 10009415"/>
                <a:gd name="connsiteY7" fmla="*/ 1032798 h 3094478"/>
                <a:gd name="connsiteX8" fmla="*/ 4392386 w 10009415"/>
                <a:gd name="connsiteY8" fmla="*/ 2290098 h 3094478"/>
                <a:gd name="connsiteX9" fmla="*/ 5551715 w 10009415"/>
                <a:gd name="connsiteY9" fmla="*/ 2175798 h 3094478"/>
                <a:gd name="connsiteX10" fmla="*/ 5617029 w 10009415"/>
                <a:gd name="connsiteY10" fmla="*/ 559270 h 3094478"/>
                <a:gd name="connsiteX11" fmla="*/ 6841672 w 10009415"/>
                <a:gd name="connsiteY11" fmla="*/ 608255 h 3094478"/>
                <a:gd name="connsiteX12" fmla="*/ 6825343 w 10009415"/>
                <a:gd name="connsiteY12" fmla="*/ 1767584 h 3094478"/>
                <a:gd name="connsiteX13" fmla="*/ 7919358 w 10009415"/>
                <a:gd name="connsiteY13" fmla="*/ 1734927 h 3094478"/>
                <a:gd name="connsiteX14" fmla="*/ 7919358 w 10009415"/>
                <a:gd name="connsiteY14" fmla="*/ 216370 h 3094478"/>
                <a:gd name="connsiteX15" fmla="*/ 9176658 w 10009415"/>
                <a:gd name="connsiteY15" fmla="*/ 118398 h 3094478"/>
                <a:gd name="connsiteX16" fmla="*/ 9160329 w 10009415"/>
                <a:gd name="connsiteY16" fmla="*/ 1245070 h 3094478"/>
                <a:gd name="connsiteX17" fmla="*/ 10009415 w 10009415"/>
                <a:gd name="connsiteY17" fmla="*/ 1473670 h 3094478"/>
                <a:gd name="connsiteX0" fmla="*/ 0 w 10009415"/>
                <a:gd name="connsiteY0" fmla="*/ 3089501 h 3093738"/>
                <a:gd name="connsiteX1" fmla="*/ 839877 w 10009415"/>
                <a:gd name="connsiteY1" fmla="*/ 2832709 h 3093738"/>
                <a:gd name="connsiteX2" fmla="*/ 843782 w 10009415"/>
                <a:gd name="connsiteY2" fmla="*/ 1535215 h 3093738"/>
                <a:gd name="connsiteX3" fmla="*/ 2041072 w 10009415"/>
                <a:gd name="connsiteY3" fmla="*/ 1326712 h 3093738"/>
                <a:gd name="connsiteX4" fmla="*/ 2106386 w 10009415"/>
                <a:gd name="connsiteY4" fmla="*/ 2616670 h 3093738"/>
                <a:gd name="connsiteX5" fmla="*/ 3233058 w 10009415"/>
                <a:gd name="connsiteY5" fmla="*/ 2551355 h 3093738"/>
                <a:gd name="connsiteX6" fmla="*/ 3249386 w 10009415"/>
                <a:gd name="connsiteY6" fmla="*/ 1000141 h 3093738"/>
                <a:gd name="connsiteX7" fmla="*/ 4441372 w 10009415"/>
                <a:gd name="connsiteY7" fmla="*/ 1032798 h 3093738"/>
                <a:gd name="connsiteX8" fmla="*/ 4392386 w 10009415"/>
                <a:gd name="connsiteY8" fmla="*/ 2290098 h 3093738"/>
                <a:gd name="connsiteX9" fmla="*/ 5551715 w 10009415"/>
                <a:gd name="connsiteY9" fmla="*/ 2175798 h 3093738"/>
                <a:gd name="connsiteX10" fmla="*/ 5617029 w 10009415"/>
                <a:gd name="connsiteY10" fmla="*/ 559270 h 3093738"/>
                <a:gd name="connsiteX11" fmla="*/ 6841672 w 10009415"/>
                <a:gd name="connsiteY11" fmla="*/ 608255 h 3093738"/>
                <a:gd name="connsiteX12" fmla="*/ 6825343 w 10009415"/>
                <a:gd name="connsiteY12" fmla="*/ 1767584 h 3093738"/>
                <a:gd name="connsiteX13" fmla="*/ 7919358 w 10009415"/>
                <a:gd name="connsiteY13" fmla="*/ 1734927 h 3093738"/>
                <a:gd name="connsiteX14" fmla="*/ 7919358 w 10009415"/>
                <a:gd name="connsiteY14" fmla="*/ 216370 h 3093738"/>
                <a:gd name="connsiteX15" fmla="*/ 9176658 w 10009415"/>
                <a:gd name="connsiteY15" fmla="*/ 118398 h 3093738"/>
                <a:gd name="connsiteX16" fmla="*/ 9160329 w 10009415"/>
                <a:gd name="connsiteY16" fmla="*/ 1245070 h 3093738"/>
                <a:gd name="connsiteX17" fmla="*/ 10009415 w 10009415"/>
                <a:gd name="connsiteY17" fmla="*/ 1473670 h 3093738"/>
                <a:gd name="connsiteX0" fmla="*/ 0 w 10009415"/>
                <a:gd name="connsiteY0" fmla="*/ 3089501 h 3094213"/>
                <a:gd name="connsiteX1" fmla="*/ 839877 w 10009415"/>
                <a:gd name="connsiteY1" fmla="*/ 2832709 h 3094213"/>
                <a:gd name="connsiteX2" fmla="*/ 843782 w 10009415"/>
                <a:gd name="connsiteY2" fmla="*/ 1535215 h 3094213"/>
                <a:gd name="connsiteX3" fmla="*/ 2041072 w 10009415"/>
                <a:gd name="connsiteY3" fmla="*/ 1326712 h 3094213"/>
                <a:gd name="connsiteX4" fmla="*/ 2106386 w 10009415"/>
                <a:gd name="connsiteY4" fmla="*/ 2616670 h 3094213"/>
                <a:gd name="connsiteX5" fmla="*/ 3233058 w 10009415"/>
                <a:gd name="connsiteY5" fmla="*/ 2551355 h 3094213"/>
                <a:gd name="connsiteX6" fmla="*/ 3249386 w 10009415"/>
                <a:gd name="connsiteY6" fmla="*/ 1000141 h 3094213"/>
                <a:gd name="connsiteX7" fmla="*/ 4441372 w 10009415"/>
                <a:gd name="connsiteY7" fmla="*/ 1032798 h 3094213"/>
                <a:gd name="connsiteX8" fmla="*/ 4392386 w 10009415"/>
                <a:gd name="connsiteY8" fmla="*/ 2290098 h 3094213"/>
                <a:gd name="connsiteX9" fmla="*/ 5551715 w 10009415"/>
                <a:gd name="connsiteY9" fmla="*/ 2175798 h 3094213"/>
                <a:gd name="connsiteX10" fmla="*/ 5617029 w 10009415"/>
                <a:gd name="connsiteY10" fmla="*/ 559270 h 3094213"/>
                <a:gd name="connsiteX11" fmla="*/ 6841672 w 10009415"/>
                <a:gd name="connsiteY11" fmla="*/ 608255 h 3094213"/>
                <a:gd name="connsiteX12" fmla="*/ 6825343 w 10009415"/>
                <a:gd name="connsiteY12" fmla="*/ 1767584 h 3094213"/>
                <a:gd name="connsiteX13" fmla="*/ 7919358 w 10009415"/>
                <a:gd name="connsiteY13" fmla="*/ 1734927 h 3094213"/>
                <a:gd name="connsiteX14" fmla="*/ 7919358 w 10009415"/>
                <a:gd name="connsiteY14" fmla="*/ 216370 h 3094213"/>
                <a:gd name="connsiteX15" fmla="*/ 9176658 w 10009415"/>
                <a:gd name="connsiteY15" fmla="*/ 118398 h 3094213"/>
                <a:gd name="connsiteX16" fmla="*/ 9160329 w 10009415"/>
                <a:gd name="connsiteY16" fmla="*/ 1245070 h 3094213"/>
                <a:gd name="connsiteX17" fmla="*/ 10009415 w 10009415"/>
                <a:gd name="connsiteY17" fmla="*/ 1473670 h 3094213"/>
                <a:gd name="connsiteX0" fmla="*/ 0 w 10009415"/>
                <a:gd name="connsiteY0" fmla="*/ 3089501 h 3094213"/>
                <a:gd name="connsiteX1" fmla="*/ 839877 w 10009415"/>
                <a:gd name="connsiteY1" fmla="*/ 2832709 h 3094213"/>
                <a:gd name="connsiteX2" fmla="*/ 843782 w 10009415"/>
                <a:gd name="connsiteY2" fmla="*/ 1535215 h 3094213"/>
                <a:gd name="connsiteX3" fmla="*/ 2041072 w 10009415"/>
                <a:gd name="connsiteY3" fmla="*/ 1326712 h 3094213"/>
                <a:gd name="connsiteX4" fmla="*/ 2106386 w 10009415"/>
                <a:gd name="connsiteY4" fmla="*/ 2616670 h 3094213"/>
                <a:gd name="connsiteX5" fmla="*/ 3233058 w 10009415"/>
                <a:gd name="connsiteY5" fmla="*/ 2551355 h 3094213"/>
                <a:gd name="connsiteX6" fmla="*/ 3249386 w 10009415"/>
                <a:gd name="connsiteY6" fmla="*/ 1000141 h 3094213"/>
                <a:gd name="connsiteX7" fmla="*/ 4441372 w 10009415"/>
                <a:gd name="connsiteY7" fmla="*/ 1032798 h 3094213"/>
                <a:gd name="connsiteX8" fmla="*/ 4392386 w 10009415"/>
                <a:gd name="connsiteY8" fmla="*/ 2290098 h 3094213"/>
                <a:gd name="connsiteX9" fmla="*/ 5551715 w 10009415"/>
                <a:gd name="connsiteY9" fmla="*/ 2175798 h 3094213"/>
                <a:gd name="connsiteX10" fmla="*/ 5617029 w 10009415"/>
                <a:gd name="connsiteY10" fmla="*/ 559270 h 3094213"/>
                <a:gd name="connsiteX11" fmla="*/ 6841672 w 10009415"/>
                <a:gd name="connsiteY11" fmla="*/ 608255 h 3094213"/>
                <a:gd name="connsiteX12" fmla="*/ 6825343 w 10009415"/>
                <a:gd name="connsiteY12" fmla="*/ 1767584 h 3094213"/>
                <a:gd name="connsiteX13" fmla="*/ 7919358 w 10009415"/>
                <a:gd name="connsiteY13" fmla="*/ 1734927 h 3094213"/>
                <a:gd name="connsiteX14" fmla="*/ 7919358 w 10009415"/>
                <a:gd name="connsiteY14" fmla="*/ 216370 h 3094213"/>
                <a:gd name="connsiteX15" fmla="*/ 9176658 w 10009415"/>
                <a:gd name="connsiteY15" fmla="*/ 118398 h 3094213"/>
                <a:gd name="connsiteX16" fmla="*/ 9160329 w 10009415"/>
                <a:gd name="connsiteY16" fmla="*/ 1245070 h 3094213"/>
                <a:gd name="connsiteX17" fmla="*/ 10009415 w 10009415"/>
                <a:gd name="connsiteY17" fmla="*/ 1473670 h 3094213"/>
                <a:gd name="connsiteX0" fmla="*/ 0 w 10009415"/>
                <a:gd name="connsiteY0" fmla="*/ 3089501 h 3092916"/>
                <a:gd name="connsiteX1" fmla="*/ 839877 w 10009415"/>
                <a:gd name="connsiteY1" fmla="*/ 2832709 h 3092916"/>
                <a:gd name="connsiteX2" fmla="*/ 843782 w 10009415"/>
                <a:gd name="connsiteY2" fmla="*/ 1535215 h 3092916"/>
                <a:gd name="connsiteX3" fmla="*/ 2041072 w 10009415"/>
                <a:gd name="connsiteY3" fmla="*/ 1326712 h 3092916"/>
                <a:gd name="connsiteX4" fmla="*/ 2106386 w 10009415"/>
                <a:gd name="connsiteY4" fmla="*/ 2616670 h 3092916"/>
                <a:gd name="connsiteX5" fmla="*/ 3233058 w 10009415"/>
                <a:gd name="connsiteY5" fmla="*/ 2551355 h 3092916"/>
                <a:gd name="connsiteX6" fmla="*/ 3249386 w 10009415"/>
                <a:gd name="connsiteY6" fmla="*/ 1000141 h 3092916"/>
                <a:gd name="connsiteX7" fmla="*/ 4441372 w 10009415"/>
                <a:gd name="connsiteY7" fmla="*/ 1032798 h 3092916"/>
                <a:gd name="connsiteX8" fmla="*/ 4392386 w 10009415"/>
                <a:gd name="connsiteY8" fmla="*/ 2290098 h 3092916"/>
                <a:gd name="connsiteX9" fmla="*/ 5551715 w 10009415"/>
                <a:gd name="connsiteY9" fmla="*/ 2175798 h 3092916"/>
                <a:gd name="connsiteX10" fmla="*/ 5617029 w 10009415"/>
                <a:gd name="connsiteY10" fmla="*/ 559270 h 3092916"/>
                <a:gd name="connsiteX11" fmla="*/ 6841672 w 10009415"/>
                <a:gd name="connsiteY11" fmla="*/ 608255 h 3092916"/>
                <a:gd name="connsiteX12" fmla="*/ 6825343 w 10009415"/>
                <a:gd name="connsiteY12" fmla="*/ 1767584 h 3092916"/>
                <a:gd name="connsiteX13" fmla="*/ 7919358 w 10009415"/>
                <a:gd name="connsiteY13" fmla="*/ 1734927 h 3092916"/>
                <a:gd name="connsiteX14" fmla="*/ 7919358 w 10009415"/>
                <a:gd name="connsiteY14" fmla="*/ 216370 h 3092916"/>
                <a:gd name="connsiteX15" fmla="*/ 9176658 w 10009415"/>
                <a:gd name="connsiteY15" fmla="*/ 118398 h 3092916"/>
                <a:gd name="connsiteX16" fmla="*/ 9160329 w 10009415"/>
                <a:gd name="connsiteY16" fmla="*/ 1245070 h 3092916"/>
                <a:gd name="connsiteX17" fmla="*/ 10009415 w 10009415"/>
                <a:gd name="connsiteY17" fmla="*/ 1473670 h 3092916"/>
                <a:gd name="connsiteX0" fmla="*/ 0 w 10009415"/>
                <a:gd name="connsiteY0" fmla="*/ 3089501 h 3107565"/>
                <a:gd name="connsiteX1" fmla="*/ 839877 w 10009415"/>
                <a:gd name="connsiteY1" fmla="*/ 2832709 h 3107565"/>
                <a:gd name="connsiteX2" fmla="*/ 843782 w 10009415"/>
                <a:gd name="connsiteY2" fmla="*/ 1535215 h 3107565"/>
                <a:gd name="connsiteX3" fmla="*/ 2041072 w 10009415"/>
                <a:gd name="connsiteY3" fmla="*/ 1326712 h 3107565"/>
                <a:gd name="connsiteX4" fmla="*/ 2106386 w 10009415"/>
                <a:gd name="connsiteY4" fmla="*/ 2616670 h 3107565"/>
                <a:gd name="connsiteX5" fmla="*/ 3233058 w 10009415"/>
                <a:gd name="connsiteY5" fmla="*/ 2551355 h 3107565"/>
                <a:gd name="connsiteX6" fmla="*/ 3249386 w 10009415"/>
                <a:gd name="connsiteY6" fmla="*/ 1000141 h 3107565"/>
                <a:gd name="connsiteX7" fmla="*/ 4441372 w 10009415"/>
                <a:gd name="connsiteY7" fmla="*/ 1032798 h 3107565"/>
                <a:gd name="connsiteX8" fmla="*/ 4392386 w 10009415"/>
                <a:gd name="connsiteY8" fmla="*/ 2290098 h 3107565"/>
                <a:gd name="connsiteX9" fmla="*/ 5551715 w 10009415"/>
                <a:gd name="connsiteY9" fmla="*/ 2175798 h 3107565"/>
                <a:gd name="connsiteX10" fmla="*/ 5617029 w 10009415"/>
                <a:gd name="connsiteY10" fmla="*/ 559270 h 3107565"/>
                <a:gd name="connsiteX11" fmla="*/ 6841672 w 10009415"/>
                <a:gd name="connsiteY11" fmla="*/ 608255 h 3107565"/>
                <a:gd name="connsiteX12" fmla="*/ 6825343 w 10009415"/>
                <a:gd name="connsiteY12" fmla="*/ 1767584 h 3107565"/>
                <a:gd name="connsiteX13" fmla="*/ 7919358 w 10009415"/>
                <a:gd name="connsiteY13" fmla="*/ 1734927 h 3107565"/>
                <a:gd name="connsiteX14" fmla="*/ 7919358 w 10009415"/>
                <a:gd name="connsiteY14" fmla="*/ 216370 h 3107565"/>
                <a:gd name="connsiteX15" fmla="*/ 9176658 w 10009415"/>
                <a:gd name="connsiteY15" fmla="*/ 118398 h 3107565"/>
                <a:gd name="connsiteX16" fmla="*/ 9160329 w 10009415"/>
                <a:gd name="connsiteY16" fmla="*/ 1245070 h 3107565"/>
                <a:gd name="connsiteX17" fmla="*/ 10009415 w 10009415"/>
                <a:gd name="connsiteY17" fmla="*/ 1473670 h 3107565"/>
                <a:gd name="connsiteX0" fmla="*/ 0 w 10009415"/>
                <a:gd name="connsiteY0" fmla="*/ 3089501 h 3114976"/>
                <a:gd name="connsiteX1" fmla="*/ 575129 w 10009415"/>
                <a:gd name="connsiteY1" fmla="*/ 3097595 h 3114976"/>
                <a:gd name="connsiteX2" fmla="*/ 839877 w 10009415"/>
                <a:gd name="connsiteY2" fmla="*/ 2832709 h 3114976"/>
                <a:gd name="connsiteX3" fmla="*/ 843782 w 10009415"/>
                <a:gd name="connsiteY3" fmla="*/ 1535215 h 3114976"/>
                <a:gd name="connsiteX4" fmla="*/ 2041072 w 10009415"/>
                <a:gd name="connsiteY4" fmla="*/ 1326712 h 3114976"/>
                <a:gd name="connsiteX5" fmla="*/ 2106386 w 10009415"/>
                <a:gd name="connsiteY5" fmla="*/ 2616670 h 3114976"/>
                <a:gd name="connsiteX6" fmla="*/ 3233058 w 10009415"/>
                <a:gd name="connsiteY6" fmla="*/ 2551355 h 3114976"/>
                <a:gd name="connsiteX7" fmla="*/ 3249386 w 10009415"/>
                <a:gd name="connsiteY7" fmla="*/ 1000141 h 3114976"/>
                <a:gd name="connsiteX8" fmla="*/ 4441372 w 10009415"/>
                <a:gd name="connsiteY8" fmla="*/ 1032798 h 3114976"/>
                <a:gd name="connsiteX9" fmla="*/ 4392386 w 10009415"/>
                <a:gd name="connsiteY9" fmla="*/ 2290098 h 3114976"/>
                <a:gd name="connsiteX10" fmla="*/ 5551715 w 10009415"/>
                <a:gd name="connsiteY10" fmla="*/ 2175798 h 3114976"/>
                <a:gd name="connsiteX11" fmla="*/ 5617029 w 10009415"/>
                <a:gd name="connsiteY11" fmla="*/ 559270 h 3114976"/>
                <a:gd name="connsiteX12" fmla="*/ 6841672 w 10009415"/>
                <a:gd name="connsiteY12" fmla="*/ 608255 h 3114976"/>
                <a:gd name="connsiteX13" fmla="*/ 6825343 w 10009415"/>
                <a:gd name="connsiteY13" fmla="*/ 1767584 h 3114976"/>
                <a:gd name="connsiteX14" fmla="*/ 7919358 w 10009415"/>
                <a:gd name="connsiteY14" fmla="*/ 1734927 h 3114976"/>
                <a:gd name="connsiteX15" fmla="*/ 7919358 w 10009415"/>
                <a:gd name="connsiteY15" fmla="*/ 216370 h 3114976"/>
                <a:gd name="connsiteX16" fmla="*/ 9176658 w 10009415"/>
                <a:gd name="connsiteY16" fmla="*/ 118398 h 3114976"/>
                <a:gd name="connsiteX17" fmla="*/ 9160329 w 10009415"/>
                <a:gd name="connsiteY17" fmla="*/ 1245070 h 3114976"/>
                <a:gd name="connsiteX18" fmla="*/ 10009415 w 10009415"/>
                <a:gd name="connsiteY18" fmla="*/ 1473670 h 3114976"/>
                <a:gd name="connsiteX0" fmla="*/ 0 w 10009415"/>
                <a:gd name="connsiteY0" fmla="*/ 3089501 h 3097595"/>
                <a:gd name="connsiteX1" fmla="*/ 575129 w 10009415"/>
                <a:gd name="connsiteY1" fmla="*/ 3097595 h 3097595"/>
                <a:gd name="connsiteX2" fmla="*/ 839877 w 10009415"/>
                <a:gd name="connsiteY2" fmla="*/ 2832709 h 3097595"/>
                <a:gd name="connsiteX3" fmla="*/ 843782 w 10009415"/>
                <a:gd name="connsiteY3" fmla="*/ 1535215 h 3097595"/>
                <a:gd name="connsiteX4" fmla="*/ 2041072 w 10009415"/>
                <a:gd name="connsiteY4" fmla="*/ 1326712 h 3097595"/>
                <a:gd name="connsiteX5" fmla="*/ 2106386 w 10009415"/>
                <a:gd name="connsiteY5" fmla="*/ 2616670 h 3097595"/>
                <a:gd name="connsiteX6" fmla="*/ 3233058 w 10009415"/>
                <a:gd name="connsiteY6" fmla="*/ 2551355 h 3097595"/>
                <a:gd name="connsiteX7" fmla="*/ 3249386 w 10009415"/>
                <a:gd name="connsiteY7" fmla="*/ 1000141 h 3097595"/>
                <a:gd name="connsiteX8" fmla="*/ 4441372 w 10009415"/>
                <a:gd name="connsiteY8" fmla="*/ 1032798 h 3097595"/>
                <a:gd name="connsiteX9" fmla="*/ 4392386 w 10009415"/>
                <a:gd name="connsiteY9" fmla="*/ 2290098 h 3097595"/>
                <a:gd name="connsiteX10" fmla="*/ 5551715 w 10009415"/>
                <a:gd name="connsiteY10" fmla="*/ 2175798 h 3097595"/>
                <a:gd name="connsiteX11" fmla="*/ 5617029 w 10009415"/>
                <a:gd name="connsiteY11" fmla="*/ 559270 h 3097595"/>
                <a:gd name="connsiteX12" fmla="*/ 6841672 w 10009415"/>
                <a:gd name="connsiteY12" fmla="*/ 608255 h 3097595"/>
                <a:gd name="connsiteX13" fmla="*/ 6825343 w 10009415"/>
                <a:gd name="connsiteY13" fmla="*/ 1767584 h 3097595"/>
                <a:gd name="connsiteX14" fmla="*/ 7919358 w 10009415"/>
                <a:gd name="connsiteY14" fmla="*/ 1734927 h 3097595"/>
                <a:gd name="connsiteX15" fmla="*/ 7919358 w 10009415"/>
                <a:gd name="connsiteY15" fmla="*/ 216370 h 3097595"/>
                <a:gd name="connsiteX16" fmla="*/ 9176658 w 10009415"/>
                <a:gd name="connsiteY16" fmla="*/ 118398 h 3097595"/>
                <a:gd name="connsiteX17" fmla="*/ 9160329 w 10009415"/>
                <a:gd name="connsiteY17" fmla="*/ 1245070 h 3097595"/>
                <a:gd name="connsiteX18" fmla="*/ 10009415 w 10009415"/>
                <a:gd name="connsiteY18" fmla="*/ 1473670 h 3097595"/>
                <a:gd name="connsiteX0" fmla="*/ 0 w 10009415"/>
                <a:gd name="connsiteY0" fmla="*/ 3089501 h 3089501"/>
                <a:gd name="connsiteX1" fmla="*/ 586852 w 10009415"/>
                <a:gd name="connsiteY1" fmla="*/ 3085872 h 3089501"/>
                <a:gd name="connsiteX2" fmla="*/ 839877 w 10009415"/>
                <a:gd name="connsiteY2" fmla="*/ 2832709 h 3089501"/>
                <a:gd name="connsiteX3" fmla="*/ 843782 w 10009415"/>
                <a:gd name="connsiteY3" fmla="*/ 1535215 h 3089501"/>
                <a:gd name="connsiteX4" fmla="*/ 2041072 w 10009415"/>
                <a:gd name="connsiteY4" fmla="*/ 1326712 h 3089501"/>
                <a:gd name="connsiteX5" fmla="*/ 2106386 w 10009415"/>
                <a:gd name="connsiteY5" fmla="*/ 2616670 h 3089501"/>
                <a:gd name="connsiteX6" fmla="*/ 3233058 w 10009415"/>
                <a:gd name="connsiteY6" fmla="*/ 2551355 h 3089501"/>
                <a:gd name="connsiteX7" fmla="*/ 3249386 w 10009415"/>
                <a:gd name="connsiteY7" fmla="*/ 1000141 h 3089501"/>
                <a:gd name="connsiteX8" fmla="*/ 4441372 w 10009415"/>
                <a:gd name="connsiteY8" fmla="*/ 1032798 h 3089501"/>
                <a:gd name="connsiteX9" fmla="*/ 4392386 w 10009415"/>
                <a:gd name="connsiteY9" fmla="*/ 2290098 h 3089501"/>
                <a:gd name="connsiteX10" fmla="*/ 5551715 w 10009415"/>
                <a:gd name="connsiteY10" fmla="*/ 2175798 h 3089501"/>
                <a:gd name="connsiteX11" fmla="*/ 5617029 w 10009415"/>
                <a:gd name="connsiteY11" fmla="*/ 559270 h 3089501"/>
                <a:gd name="connsiteX12" fmla="*/ 6841672 w 10009415"/>
                <a:gd name="connsiteY12" fmla="*/ 608255 h 3089501"/>
                <a:gd name="connsiteX13" fmla="*/ 6825343 w 10009415"/>
                <a:gd name="connsiteY13" fmla="*/ 1767584 h 3089501"/>
                <a:gd name="connsiteX14" fmla="*/ 7919358 w 10009415"/>
                <a:gd name="connsiteY14" fmla="*/ 1734927 h 3089501"/>
                <a:gd name="connsiteX15" fmla="*/ 7919358 w 10009415"/>
                <a:gd name="connsiteY15" fmla="*/ 216370 h 3089501"/>
                <a:gd name="connsiteX16" fmla="*/ 9176658 w 10009415"/>
                <a:gd name="connsiteY16" fmla="*/ 118398 h 3089501"/>
                <a:gd name="connsiteX17" fmla="*/ 9160329 w 10009415"/>
                <a:gd name="connsiteY17" fmla="*/ 1245070 h 3089501"/>
                <a:gd name="connsiteX18" fmla="*/ 10009415 w 10009415"/>
                <a:gd name="connsiteY18" fmla="*/ 1473670 h 3089501"/>
                <a:gd name="connsiteX0" fmla="*/ 0 w 10009415"/>
                <a:gd name="connsiteY0" fmla="*/ 3089501 h 3089501"/>
                <a:gd name="connsiteX1" fmla="*/ 586852 w 10009415"/>
                <a:gd name="connsiteY1" fmla="*/ 3085872 h 3089501"/>
                <a:gd name="connsiteX2" fmla="*/ 839877 w 10009415"/>
                <a:gd name="connsiteY2" fmla="*/ 2832709 h 3089501"/>
                <a:gd name="connsiteX3" fmla="*/ 843782 w 10009415"/>
                <a:gd name="connsiteY3" fmla="*/ 1535215 h 3089501"/>
                <a:gd name="connsiteX4" fmla="*/ 2041072 w 10009415"/>
                <a:gd name="connsiteY4" fmla="*/ 1326712 h 3089501"/>
                <a:gd name="connsiteX5" fmla="*/ 2106386 w 10009415"/>
                <a:gd name="connsiteY5" fmla="*/ 2616670 h 3089501"/>
                <a:gd name="connsiteX6" fmla="*/ 3233058 w 10009415"/>
                <a:gd name="connsiteY6" fmla="*/ 2551355 h 3089501"/>
                <a:gd name="connsiteX7" fmla="*/ 3249386 w 10009415"/>
                <a:gd name="connsiteY7" fmla="*/ 1000141 h 3089501"/>
                <a:gd name="connsiteX8" fmla="*/ 4441372 w 10009415"/>
                <a:gd name="connsiteY8" fmla="*/ 1032798 h 3089501"/>
                <a:gd name="connsiteX9" fmla="*/ 4392386 w 10009415"/>
                <a:gd name="connsiteY9" fmla="*/ 2290098 h 3089501"/>
                <a:gd name="connsiteX10" fmla="*/ 5551715 w 10009415"/>
                <a:gd name="connsiteY10" fmla="*/ 2175798 h 3089501"/>
                <a:gd name="connsiteX11" fmla="*/ 5617029 w 10009415"/>
                <a:gd name="connsiteY11" fmla="*/ 559270 h 3089501"/>
                <a:gd name="connsiteX12" fmla="*/ 6841672 w 10009415"/>
                <a:gd name="connsiteY12" fmla="*/ 608255 h 3089501"/>
                <a:gd name="connsiteX13" fmla="*/ 6825343 w 10009415"/>
                <a:gd name="connsiteY13" fmla="*/ 1767584 h 3089501"/>
                <a:gd name="connsiteX14" fmla="*/ 7919358 w 10009415"/>
                <a:gd name="connsiteY14" fmla="*/ 1734927 h 3089501"/>
                <a:gd name="connsiteX15" fmla="*/ 7919358 w 10009415"/>
                <a:gd name="connsiteY15" fmla="*/ 216370 h 3089501"/>
                <a:gd name="connsiteX16" fmla="*/ 9176658 w 10009415"/>
                <a:gd name="connsiteY16" fmla="*/ 118398 h 3089501"/>
                <a:gd name="connsiteX17" fmla="*/ 9160329 w 10009415"/>
                <a:gd name="connsiteY17" fmla="*/ 1245070 h 3089501"/>
                <a:gd name="connsiteX18" fmla="*/ 10009415 w 10009415"/>
                <a:gd name="connsiteY18" fmla="*/ 1473670 h 3089501"/>
                <a:gd name="connsiteX0" fmla="*/ 0 w 10009415"/>
                <a:gd name="connsiteY0" fmla="*/ 3089501 h 3089501"/>
                <a:gd name="connsiteX1" fmla="*/ 586852 w 10009415"/>
                <a:gd name="connsiteY1" fmla="*/ 3085872 h 3089501"/>
                <a:gd name="connsiteX2" fmla="*/ 839877 w 10009415"/>
                <a:gd name="connsiteY2" fmla="*/ 2832709 h 3089501"/>
                <a:gd name="connsiteX3" fmla="*/ 843782 w 10009415"/>
                <a:gd name="connsiteY3" fmla="*/ 1535215 h 3089501"/>
                <a:gd name="connsiteX4" fmla="*/ 2041072 w 10009415"/>
                <a:gd name="connsiteY4" fmla="*/ 1326712 h 3089501"/>
                <a:gd name="connsiteX5" fmla="*/ 2106386 w 10009415"/>
                <a:gd name="connsiteY5" fmla="*/ 2616670 h 3089501"/>
                <a:gd name="connsiteX6" fmla="*/ 3233058 w 10009415"/>
                <a:gd name="connsiteY6" fmla="*/ 2551355 h 3089501"/>
                <a:gd name="connsiteX7" fmla="*/ 3249386 w 10009415"/>
                <a:gd name="connsiteY7" fmla="*/ 1000141 h 3089501"/>
                <a:gd name="connsiteX8" fmla="*/ 4441372 w 10009415"/>
                <a:gd name="connsiteY8" fmla="*/ 1032798 h 3089501"/>
                <a:gd name="connsiteX9" fmla="*/ 4392386 w 10009415"/>
                <a:gd name="connsiteY9" fmla="*/ 2290098 h 3089501"/>
                <a:gd name="connsiteX10" fmla="*/ 5551715 w 10009415"/>
                <a:gd name="connsiteY10" fmla="*/ 2175798 h 3089501"/>
                <a:gd name="connsiteX11" fmla="*/ 5617029 w 10009415"/>
                <a:gd name="connsiteY11" fmla="*/ 559270 h 3089501"/>
                <a:gd name="connsiteX12" fmla="*/ 6841672 w 10009415"/>
                <a:gd name="connsiteY12" fmla="*/ 608255 h 3089501"/>
                <a:gd name="connsiteX13" fmla="*/ 6825343 w 10009415"/>
                <a:gd name="connsiteY13" fmla="*/ 1767584 h 3089501"/>
                <a:gd name="connsiteX14" fmla="*/ 7919358 w 10009415"/>
                <a:gd name="connsiteY14" fmla="*/ 1734927 h 3089501"/>
                <a:gd name="connsiteX15" fmla="*/ 7919358 w 10009415"/>
                <a:gd name="connsiteY15" fmla="*/ 216370 h 3089501"/>
                <a:gd name="connsiteX16" fmla="*/ 9176658 w 10009415"/>
                <a:gd name="connsiteY16" fmla="*/ 118398 h 3089501"/>
                <a:gd name="connsiteX17" fmla="*/ 9160329 w 10009415"/>
                <a:gd name="connsiteY17" fmla="*/ 1245070 h 3089501"/>
                <a:gd name="connsiteX18" fmla="*/ 10009415 w 10009415"/>
                <a:gd name="connsiteY18" fmla="*/ 1473670 h 3089501"/>
                <a:gd name="connsiteX0" fmla="*/ 0 w 10009415"/>
                <a:gd name="connsiteY0" fmla="*/ 3089501 h 3089501"/>
                <a:gd name="connsiteX1" fmla="*/ 586852 w 10009415"/>
                <a:gd name="connsiteY1" fmla="*/ 3085872 h 3089501"/>
                <a:gd name="connsiteX2" fmla="*/ 839877 w 10009415"/>
                <a:gd name="connsiteY2" fmla="*/ 2832709 h 3089501"/>
                <a:gd name="connsiteX3" fmla="*/ 843782 w 10009415"/>
                <a:gd name="connsiteY3" fmla="*/ 1535215 h 3089501"/>
                <a:gd name="connsiteX4" fmla="*/ 2041072 w 10009415"/>
                <a:gd name="connsiteY4" fmla="*/ 1326712 h 3089501"/>
                <a:gd name="connsiteX5" fmla="*/ 2106386 w 10009415"/>
                <a:gd name="connsiteY5" fmla="*/ 2616670 h 3089501"/>
                <a:gd name="connsiteX6" fmla="*/ 3233058 w 10009415"/>
                <a:gd name="connsiteY6" fmla="*/ 2551355 h 3089501"/>
                <a:gd name="connsiteX7" fmla="*/ 3249386 w 10009415"/>
                <a:gd name="connsiteY7" fmla="*/ 1000141 h 3089501"/>
                <a:gd name="connsiteX8" fmla="*/ 4441372 w 10009415"/>
                <a:gd name="connsiteY8" fmla="*/ 1032798 h 3089501"/>
                <a:gd name="connsiteX9" fmla="*/ 4392386 w 10009415"/>
                <a:gd name="connsiteY9" fmla="*/ 2290098 h 3089501"/>
                <a:gd name="connsiteX10" fmla="*/ 5551715 w 10009415"/>
                <a:gd name="connsiteY10" fmla="*/ 2175798 h 3089501"/>
                <a:gd name="connsiteX11" fmla="*/ 5617029 w 10009415"/>
                <a:gd name="connsiteY11" fmla="*/ 559270 h 3089501"/>
                <a:gd name="connsiteX12" fmla="*/ 6841672 w 10009415"/>
                <a:gd name="connsiteY12" fmla="*/ 608255 h 3089501"/>
                <a:gd name="connsiteX13" fmla="*/ 6825343 w 10009415"/>
                <a:gd name="connsiteY13" fmla="*/ 1767584 h 3089501"/>
                <a:gd name="connsiteX14" fmla="*/ 7919358 w 10009415"/>
                <a:gd name="connsiteY14" fmla="*/ 1734927 h 3089501"/>
                <a:gd name="connsiteX15" fmla="*/ 7919358 w 10009415"/>
                <a:gd name="connsiteY15" fmla="*/ 216370 h 3089501"/>
                <a:gd name="connsiteX16" fmla="*/ 9176658 w 10009415"/>
                <a:gd name="connsiteY16" fmla="*/ 118398 h 3089501"/>
                <a:gd name="connsiteX17" fmla="*/ 9160329 w 10009415"/>
                <a:gd name="connsiteY17" fmla="*/ 1245070 h 3089501"/>
                <a:gd name="connsiteX18" fmla="*/ 10009415 w 10009415"/>
                <a:gd name="connsiteY18" fmla="*/ 1473670 h 3089501"/>
                <a:gd name="connsiteX0" fmla="*/ 0 w 10009415"/>
                <a:gd name="connsiteY0" fmla="*/ 3089501 h 3089501"/>
                <a:gd name="connsiteX1" fmla="*/ 586852 w 10009415"/>
                <a:gd name="connsiteY1" fmla="*/ 3085872 h 3089501"/>
                <a:gd name="connsiteX2" fmla="*/ 839877 w 10009415"/>
                <a:gd name="connsiteY2" fmla="*/ 2832709 h 3089501"/>
                <a:gd name="connsiteX3" fmla="*/ 843782 w 10009415"/>
                <a:gd name="connsiteY3" fmla="*/ 1535215 h 3089501"/>
                <a:gd name="connsiteX4" fmla="*/ 2041072 w 10009415"/>
                <a:gd name="connsiteY4" fmla="*/ 1326712 h 3089501"/>
                <a:gd name="connsiteX5" fmla="*/ 2106386 w 10009415"/>
                <a:gd name="connsiteY5" fmla="*/ 2616670 h 3089501"/>
                <a:gd name="connsiteX6" fmla="*/ 3233058 w 10009415"/>
                <a:gd name="connsiteY6" fmla="*/ 2551355 h 3089501"/>
                <a:gd name="connsiteX7" fmla="*/ 3249386 w 10009415"/>
                <a:gd name="connsiteY7" fmla="*/ 1000141 h 3089501"/>
                <a:gd name="connsiteX8" fmla="*/ 4441372 w 10009415"/>
                <a:gd name="connsiteY8" fmla="*/ 1032798 h 3089501"/>
                <a:gd name="connsiteX9" fmla="*/ 4392386 w 10009415"/>
                <a:gd name="connsiteY9" fmla="*/ 2290098 h 3089501"/>
                <a:gd name="connsiteX10" fmla="*/ 5551715 w 10009415"/>
                <a:gd name="connsiteY10" fmla="*/ 2175798 h 3089501"/>
                <a:gd name="connsiteX11" fmla="*/ 5617029 w 10009415"/>
                <a:gd name="connsiteY11" fmla="*/ 559270 h 3089501"/>
                <a:gd name="connsiteX12" fmla="*/ 6841672 w 10009415"/>
                <a:gd name="connsiteY12" fmla="*/ 608255 h 3089501"/>
                <a:gd name="connsiteX13" fmla="*/ 6825343 w 10009415"/>
                <a:gd name="connsiteY13" fmla="*/ 1767584 h 3089501"/>
                <a:gd name="connsiteX14" fmla="*/ 7919358 w 10009415"/>
                <a:gd name="connsiteY14" fmla="*/ 1734927 h 3089501"/>
                <a:gd name="connsiteX15" fmla="*/ 7919358 w 10009415"/>
                <a:gd name="connsiteY15" fmla="*/ 216370 h 3089501"/>
                <a:gd name="connsiteX16" fmla="*/ 9176658 w 10009415"/>
                <a:gd name="connsiteY16" fmla="*/ 118398 h 3089501"/>
                <a:gd name="connsiteX17" fmla="*/ 9160329 w 10009415"/>
                <a:gd name="connsiteY17" fmla="*/ 1245070 h 3089501"/>
                <a:gd name="connsiteX18" fmla="*/ 10009415 w 10009415"/>
                <a:gd name="connsiteY18" fmla="*/ 1473670 h 3089501"/>
                <a:gd name="connsiteX0" fmla="*/ 0 w 10009415"/>
                <a:gd name="connsiteY0" fmla="*/ 3089501 h 3089501"/>
                <a:gd name="connsiteX1" fmla="*/ 586852 w 10009415"/>
                <a:gd name="connsiteY1" fmla="*/ 3085872 h 3089501"/>
                <a:gd name="connsiteX2" fmla="*/ 839877 w 10009415"/>
                <a:gd name="connsiteY2" fmla="*/ 2832709 h 3089501"/>
                <a:gd name="connsiteX3" fmla="*/ 843782 w 10009415"/>
                <a:gd name="connsiteY3" fmla="*/ 1535215 h 3089501"/>
                <a:gd name="connsiteX4" fmla="*/ 2041072 w 10009415"/>
                <a:gd name="connsiteY4" fmla="*/ 1326712 h 3089501"/>
                <a:gd name="connsiteX5" fmla="*/ 2106386 w 10009415"/>
                <a:gd name="connsiteY5" fmla="*/ 2616670 h 3089501"/>
                <a:gd name="connsiteX6" fmla="*/ 3233058 w 10009415"/>
                <a:gd name="connsiteY6" fmla="*/ 2551355 h 3089501"/>
                <a:gd name="connsiteX7" fmla="*/ 3249386 w 10009415"/>
                <a:gd name="connsiteY7" fmla="*/ 1000141 h 3089501"/>
                <a:gd name="connsiteX8" fmla="*/ 4441372 w 10009415"/>
                <a:gd name="connsiteY8" fmla="*/ 1032798 h 3089501"/>
                <a:gd name="connsiteX9" fmla="*/ 4392386 w 10009415"/>
                <a:gd name="connsiteY9" fmla="*/ 2290098 h 3089501"/>
                <a:gd name="connsiteX10" fmla="*/ 5551715 w 10009415"/>
                <a:gd name="connsiteY10" fmla="*/ 2175798 h 3089501"/>
                <a:gd name="connsiteX11" fmla="*/ 5617029 w 10009415"/>
                <a:gd name="connsiteY11" fmla="*/ 559270 h 3089501"/>
                <a:gd name="connsiteX12" fmla="*/ 6841672 w 10009415"/>
                <a:gd name="connsiteY12" fmla="*/ 608255 h 3089501"/>
                <a:gd name="connsiteX13" fmla="*/ 6825343 w 10009415"/>
                <a:gd name="connsiteY13" fmla="*/ 1767584 h 3089501"/>
                <a:gd name="connsiteX14" fmla="*/ 7919358 w 10009415"/>
                <a:gd name="connsiteY14" fmla="*/ 1734927 h 3089501"/>
                <a:gd name="connsiteX15" fmla="*/ 7919358 w 10009415"/>
                <a:gd name="connsiteY15" fmla="*/ 216370 h 3089501"/>
                <a:gd name="connsiteX16" fmla="*/ 9176658 w 10009415"/>
                <a:gd name="connsiteY16" fmla="*/ 118398 h 3089501"/>
                <a:gd name="connsiteX17" fmla="*/ 9160329 w 10009415"/>
                <a:gd name="connsiteY17" fmla="*/ 1245070 h 3089501"/>
                <a:gd name="connsiteX18" fmla="*/ 10009415 w 10009415"/>
                <a:gd name="connsiteY18" fmla="*/ 1473670 h 3089501"/>
                <a:gd name="connsiteX0" fmla="*/ 0 w 10009415"/>
                <a:gd name="connsiteY0" fmla="*/ 3089501 h 3089501"/>
                <a:gd name="connsiteX1" fmla="*/ 586852 w 10009415"/>
                <a:gd name="connsiteY1" fmla="*/ 3085872 h 3089501"/>
                <a:gd name="connsiteX2" fmla="*/ 839877 w 10009415"/>
                <a:gd name="connsiteY2" fmla="*/ 2832709 h 3089501"/>
                <a:gd name="connsiteX3" fmla="*/ 843782 w 10009415"/>
                <a:gd name="connsiteY3" fmla="*/ 1535215 h 3089501"/>
                <a:gd name="connsiteX4" fmla="*/ 2041072 w 10009415"/>
                <a:gd name="connsiteY4" fmla="*/ 1326712 h 3089501"/>
                <a:gd name="connsiteX5" fmla="*/ 2106386 w 10009415"/>
                <a:gd name="connsiteY5" fmla="*/ 2616670 h 3089501"/>
                <a:gd name="connsiteX6" fmla="*/ 3233058 w 10009415"/>
                <a:gd name="connsiteY6" fmla="*/ 2551355 h 3089501"/>
                <a:gd name="connsiteX7" fmla="*/ 3249386 w 10009415"/>
                <a:gd name="connsiteY7" fmla="*/ 1000141 h 3089501"/>
                <a:gd name="connsiteX8" fmla="*/ 4441372 w 10009415"/>
                <a:gd name="connsiteY8" fmla="*/ 1032798 h 3089501"/>
                <a:gd name="connsiteX9" fmla="*/ 4392386 w 10009415"/>
                <a:gd name="connsiteY9" fmla="*/ 2290098 h 3089501"/>
                <a:gd name="connsiteX10" fmla="*/ 5551715 w 10009415"/>
                <a:gd name="connsiteY10" fmla="*/ 2175798 h 3089501"/>
                <a:gd name="connsiteX11" fmla="*/ 5617029 w 10009415"/>
                <a:gd name="connsiteY11" fmla="*/ 559270 h 3089501"/>
                <a:gd name="connsiteX12" fmla="*/ 6841672 w 10009415"/>
                <a:gd name="connsiteY12" fmla="*/ 608255 h 3089501"/>
                <a:gd name="connsiteX13" fmla="*/ 6825343 w 10009415"/>
                <a:gd name="connsiteY13" fmla="*/ 1767584 h 3089501"/>
                <a:gd name="connsiteX14" fmla="*/ 7919358 w 10009415"/>
                <a:gd name="connsiteY14" fmla="*/ 1734927 h 3089501"/>
                <a:gd name="connsiteX15" fmla="*/ 7919358 w 10009415"/>
                <a:gd name="connsiteY15" fmla="*/ 216370 h 3089501"/>
                <a:gd name="connsiteX16" fmla="*/ 9176658 w 10009415"/>
                <a:gd name="connsiteY16" fmla="*/ 118398 h 3089501"/>
                <a:gd name="connsiteX17" fmla="*/ 9160329 w 10009415"/>
                <a:gd name="connsiteY17" fmla="*/ 1245070 h 3089501"/>
                <a:gd name="connsiteX18" fmla="*/ 10009415 w 10009415"/>
                <a:gd name="connsiteY18" fmla="*/ 1473670 h 3089501"/>
                <a:gd name="connsiteX0" fmla="*/ 0 w 10009415"/>
                <a:gd name="connsiteY0" fmla="*/ 3089501 h 3089501"/>
                <a:gd name="connsiteX1" fmla="*/ 586852 w 10009415"/>
                <a:gd name="connsiteY1" fmla="*/ 3085872 h 3089501"/>
                <a:gd name="connsiteX2" fmla="*/ 839877 w 10009415"/>
                <a:gd name="connsiteY2" fmla="*/ 2832709 h 3089501"/>
                <a:gd name="connsiteX3" fmla="*/ 843782 w 10009415"/>
                <a:gd name="connsiteY3" fmla="*/ 1535215 h 3089501"/>
                <a:gd name="connsiteX4" fmla="*/ 2041072 w 10009415"/>
                <a:gd name="connsiteY4" fmla="*/ 1326712 h 3089501"/>
                <a:gd name="connsiteX5" fmla="*/ 2106386 w 10009415"/>
                <a:gd name="connsiteY5" fmla="*/ 2616670 h 3089501"/>
                <a:gd name="connsiteX6" fmla="*/ 3233058 w 10009415"/>
                <a:gd name="connsiteY6" fmla="*/ 2551355 h 3089501"/>
                <a:gd name="connsiteX7" fmla="*/ 3249386 w 10009415"/>
                <a:gd name="connsiteY7" fmla="*/ 1000141 h 3089501"/>
                <a:gd name="connsiteX8" fmla="*/ 4441372 w 10009415"/>
                <a:gd name="connsiteY8" fmla="*/ 1032798 h 3089501"/>
                <a:gd name="connsiteX9" fmla="*/ 4392386 w 10009415"/>
                <a:gd name="connsiteY9" fmla="*/ 2290098 h 3089501"/>
                <a:gd name="connsiteX10" fmla="*/ 5551715 w 10009415"/>
                <a:gd name="connsiteY10" fmla="*/ 2175798 h 3089501"/>
                <a:gd name="connsiteX11" fmla="*/ 5617029 w 10009415"/>
                <a:gd name="connsiteY11" fmla="*/ 559270 h 3089501"/>
                <a:gd name="connsiteX12" fmla="*/ 6841672 w 10009415"/>
                <a:gd name="connsiteY12" fmla="*/ 608255 h 3089501"/>
                <a:gd name="connsiteX13" fmla="*/ 6825343 w 10009415"/>
                <a:gd name="connsiteY13" fmla="*/ 1767584 h 3089501"/>
                <a:gd name="connsiteX14" fmla="*/ 7919358 w 10009415"/>
                <a:gd name="connsiteY14" fmla="*/ 1734927 h 3089501"/>
                <a:gd name="connsiteX15" fmla="*/ 7919358 w 10009415"/>
                <a:gd name="connsiteY15" fmla="*/ 216370 h 3089501"/>
                <a:gd name="connsiteX16" fmla="*/ 9176658 w 10009415"/>
                <a:gd name="connsiteY16" fmla="*/ 118398 h 3089501"/>
                <a:gd name="connsiteX17" fmla="*/ 9160329 w 10009415"/>
                <a:gd name="connsiteY17" fmla="*/ 1245070 h 3089501"/>
                <a:gd name="connsiteX18" fmla="*/ 10009415 w 10009415"/>
                <a:gd name="connsiteY18" fmla="*/ 1473670 h 3089501"/>
                <a:gd name="connsiteX0" fmla="*/ 0 w 10009415"/>
                <a:gd name="connsiteY0" fmla="*/ 3089501 h 3089501"/>
                <a:gd name="connsiteX1" fmla="*/ 586852 w 10009415"/>
                <a:gd name="connsiteY1" fmla="*/ 3085872 h 3089501"/>
                <a:gd name="connsiteX2" fmla="*/ 839877 w 10009415"/>
                <a:gd name="connsiteY2" fmla="*/ 2832709 h 3089501"/>
                <a:gd name="connsiteX3" fmla="*/ 843782 w 10009415"/>
                <a:gd name="connsiteY3" fmla="*/ 1535215 h 3089501"/>
                <a:gd name="connsiteX4" fmla="*/ 2041072 w 10009415"/>
                <a:gd name="connsiteY4" fmla="*/ 1326712 h 3089501"/>
                <a:gd name="connsiteX5" fmla="*/ 2106386 w 10009415"/>
                <a:gd name="connsiteY5" fmla="*/ 2616670 h 3089501"/>
                <a:gd name="connsiteX6" fmla="*/ 3233058 w 10009415"/>
                <a:gd name="connsiteY6" fmla="*/ 2551355 h 3089501"/>
                <a:gd name="connsiteX7" fmla="*/ 3249386 w 10009415"/>
                <a:gd name="connsiteY7" fmla="*/ 1000141 h 3089501"/>
                <a:gd name="connsiteX8" fmla="*/ 4441372 w 10009415"/>
                <a:gd name="connsiteY8" fmla="*/ 1032798 h 3089501"/>
                <a:gd name="connsiteX9" fmla="*/ 4392386 w 10009415"/>
                <a:gd name="connsiteY9" fmla="*/ 2290098 h 3089501"/>
                <a:gd name="connsiteX10" fmla="*/ 5551715 w 10009415"/>
                <a:gd name="connsiteY10" fmla="*/ 2175798 h 3089501"/>
                <a:gd name="connsiteX11" fmla="*/ 5617029 w 10009415"/>
                <a:gd name="connsiteY11" fmla="*/ 559270 h 3089501"/>
                <a:gd name="connsiteX12" fmla="*/ 6841672 w 10009415"/>
                <a:gd name="connsiteY12" fmla="*/ 608255 h 3089501"/>
                <a:gd name="connsiteX13" fmla="*/ 6825343 w 10009415"/>
                <a:gd name="connsiteY13" fmla="*/ 1767584 h 3089501"/>
                <a:gd name="connsiteX14" fmla="*/ 7919358 w 10009415"/>
                <a:gd name="connsiteY14" fmla="*/ 1734927 h 3089501"/>
                <a:gd name="connsiteX15" fmla="*/ 7919358 w 10009415"/>
                <a:gd name="connsiteY15" fmla="*/ 216370 h 3089501"/>
                <a:gd name="connsiteX16" fmla="*/ 9176658 w 10009415"/>
                <a:gd name="connsiteY16" fmla="*/ 118398 h 3089501"/>
                <a:gd name="connsiteX17" fmla="*/ 9160329 w 10009415"/>
                <a:gd name="connsiteY17" fmla="*/ 1245070 h 3089501"/>
                <a:gd name="connsiteX18" fmla="*/ 10009415 w 10009415"/>
                <a:gd name="connsiteY18" fmla="*/ 1473670 h 3089501"/>
                <a:gd name="connsiteX0" fmla="*/ 0 w 10009415"/>
                <a:gd name="connsiteY0" fmla="*/ 3089501 h 3089501"/>
                <a:gd name="connsiteX1" fmla="*/ 586852 w 10009415"/>
                <a:gd name="connsiteY1" fmla="*/ 3085872 h 3089501"/>
                <a:gd name="connsiteX2" fmla="*/ 843785 w 10009415"/>
                <a:gd name="connsiteY2" fmla="*/ 2742833 h 3089501"/>
                <a:gd name="connsiteX3" fmla="*/ 843782 w 10009415"/>
                <a:gd name="connsiteY3" fmla="*/ 1535215 h 3089501"/>
                <a:gd name="connsiteX4" fmla="*/ 2041072 w 10009415"/>
                <a:gd name="connsiteY4" fmla="*/ 1326712 h 3089501"/>
                <a:gd name="connsiteX5" fmla="*/ 2106386 w 10009415"/>
                <a:gd name="connsiteY5" fmla="*/ 2616670 h 3089501"/>
                <a:gd name="connsiteX6" fmla="*/ 3233058 w 10009415"/>
                <a:gd name="connsiteY6" fmla="*/ 2551355 h 3089501"/>
                <a:gd name="connsiteX7" fmla="*/ 3249386 w 10009415"/>
                <a:gd name="connsiteY7" fmla="*/ 1000141 h 3089501"/>
                <a:gd name="connsiteX8" fmla="*/ 4441372 w 10009415"/>
                <a:gd name="connsiteY8" fmla="*/ 1032798 h 3089501"/>
                <a:gd name="connsiteX9" fmla="*/ 4392386 w 10009415"/>
                <a:gd name="connsiteY9" fmla="*/ 2290098 h 3089501"/>
                <a:gd name="connsiteX10" fmla="*/ 5551715 w 10009415"/>
                <a:gd name="connsiteY10" fmla="*/ 2175798 h 3089501"/>
                <a:gd name="connsiteX11" fmla="*/ 5617029 w 10009415"/>
                <a:gd name="connsiteY11" fmla="*/ 559270 h 3089501"/>
                <a:gd name="connsiteX12" fmla="*/ 6841672 w 10009415"/>
                <a:gd name="connsiteY12" fmla="*/ 608255 h 3089501"/>
                <a:gd name="connsiteX13" fmla="*/ 6825343 w 10009415"/>
                <a:gd name="connsiteY13" fmla="*/ 1767584 h 3089501"/>
                <a:gd name="connsiteX14" fmla="*/ 7919358 w 10009415"/>
                <a:gd name="connsiteY14" fmla="*/ 1734927 h 3089501"/>
                <a:gd name="connsiteX15" fmla="*/ 7919358 w 10009415"/>
                <a:gd name="connsiteY15" fmla="*/ 216370 h 3089501"/>
                <a:gd name="connsiteX16" fmla="*/ 9176658 w 10009415"/>
                <a:gd name="connsiteY16" fmla="*/ 118398 h 3089501"/>
                <a:gd name="connsiteX17" fmla="*/ 9160329 w 10009415"/>
                <a:gd name="connsiteY17" fmla="*/ 1245070 h 3089501"/>
                <a:gd name="connsiteX18" fmla="*/ 10009415 w 10009415"/>
                <a:gd name="connsiteY18" fmla="*/ 1473670 h 3089501"/>
                <a:gd name="connsiteX0" fmla="*/ 0 w 10009415"/>
                <a:gd name="connsiteY0" fmla="*/ 3089501 h 3089501"/>
                <a:gd name="connsiteX1" fmla="*/ 586852 w 10009415"/>
                <a:gd name="connsiteY1" fmla="*/ 3085872 h 3089501"/>
                <a:gd name="connsiteX2" fmla="*/ 843785 w 10009415"/>
                <a:gd name="connsiteY2" fmla="*/ 2742833 h 3089501"/>
                <a:gd name="connsiteX3" fmla="*/ 843782 w 10009415"/>
                <a:gd name="connsiteY3" fmla="*/ 1535215 h 3089501"/>
                <a:gd name="connsiteX4" fmla="*/ 2041072 w 10009415"/>
                <a:gd name="connsiteY4" fmla="*/ 1326712 h 3089501"/>
                <a:gd name="connsiteX5" fmla="*/ 2106386 w 10009415"/>
                <a:gd name="connsiteY5" fmla="*/ 2616670 h 3089501"/>
                <a:gd name="connsiteX6" fmla="*/ 3233058 w 10009415"/>
                <a:gd name="connsiteY6" fmla="*/ 2551355 h 3089501"/>
                <a:gd name="connsiteX7" fmla="*/ 3249386 w 10009415"/>
                <a:gd name="connsiteY7" fmla="*/ 1000141 h 3089501"/>
                <a:gd name="connsiteX8" fmla="*/ 4441372 w 10009415"/>
                <a:gd name="connsiteY8" fmla="*/ 1032798 h 3089501"/>
                <a:gd name="connsiteX9" fmla="*/ 4392386 w 10009415"/>
                <a:gd name="connsiteY9" fmla="*/ 2290098 h 3089501"/>
                <a:gd name="connsiteX10" fmla="*/ 5551715 w 10009415"/>
                <a:gd name="connsiteY10" fmla="*/ 2175798 h 3089501"/>
                <a:gd name="connsiteX11" fmla="*/ 5617029 w 10009415"/>
                <a:gd name="connsiteY11" fmla="*/ 559270 h 3089501"/>
                <a:gd name="connsiteX12" fmla="*/ 6841672 w 10009415"/>
                <a:gd name="connsiteY12" fmla="*/ 608255 h 3089501"/>
                <a:gd name="connsiteX13" fmla="*/ 6825343 w 10009415"/>
                <a:gd name="connsiteY13" fmla="*/ 1767584 h 3089501"/>
                <a:gd name="connsiteX14" fmla="*/ 7919358 w 10009415"/>
                <a:gd name="connsiteY14" fmla="*/ 1734927 h 3089501"/>
                <a:gd name="connsiteX15" fmla="*/ 7919358 w 10009415"/>
                <a:gd name="connsiteY15" fmla="*/ 216370 h 3089501"/>
                <a:gd name="connsiteX16" fmla="*/ 9176658 w 10009415"/>
                <a:gd name="connsiteY16" fmla="*/ 118398 h 3089501"/>
                <a:gd name="connsiteX17" fmla="*/ 9160329 w 10009415"/>
                <a:gd name="connsiteY17" fmla="*/ 1245070 h 3089501"/>
                <a:gd name="connsiteX18" fmla="*/ 10009415 w 10009415"/>
                <a:gd name="connsiteY18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3782 w 10009415"/>
                <a:gd name="connsiteY3" fmla="*/ 1535215 h 3089501"/>
                <a:gd name="connsiteX4" fmla="*/ 2041072 w 10009415"/>
                <a:gd name="connsiteY4" fmla="*/ 1326712 h 3089501"/>
                <a:gd name="connsiteX5" fmla="*/ 2106386 w 10009415"/>
                <a:gd name="connsiteY5" fmla="*/ 2616670 h 3089501"/>
                <a:gd name="connsiteX6" fmla="*/ 3233058 w 10009415"/>
                <a:gd name="connsiteY6" fmla="*/ 2551355 h 3089501"/>
                <a:gd name="connsiteX7" fmla="*/ 3249386 w 10009415"/>
                <a:gd name="connsiteY7" fmla="*/ 1000141 h 3089501"/>
                <a:gd name="connsiteX8" fmla="*/ 4441372 w 10009415"/>
                <a:gd name="connsiteY8" fmla="*/ 1032798 h 3089501"/>
                <a:gd name="connsiteX9" fmla="*/ 4392386 w 10009415"/>
                <a:gd name="connsiteY9" fmla="*/ 2290098 h 3089501"/>
                <a:gd name="connsiteX10" fmla="*/ 5551715 w 10009415"/>
                <a:gd name="connsiteY10" fmla="*/ 2175798 h 3089501"/>
                <a:gd name="connsiteX11" fmla="*/ 5617029 w 10009415"/>
                <a:gd name="connsiteY11" fmla="*/ 559270 h 3089501"/>
                <a:gd name="connsiteX12" fmla="*/ 6841672 w 10009415"/>
                <a:gd name="connsiteY12" fmla="*/ 608255 h 3089501"/>
                <a:gd name="connsiteX13" fmla="*/ 6825343 w 10009415"/>
                <a:gd name="connsiteY13" fmla="*/ 1767584 h 3089501"/>
                <a:gd name="connsiteX14" fmla="*/ 7919358 w 10009415"/>
                <a:gd name="connsiteY14" fmla="*/ 1734927 h 3089501"/>
                <a:gd name="connsiteX15" fmla="*/ 7919358 w 10009415"/>
                <a:gd name="connsiteY15" fmla="*/ 216370 h 3089501"/>
                <a:gd name="connsiteX16" fmla="*/ 9176658 w 10009415"/>
                <a:gd name="connsiteY16" fmla="*/ 118398 h 3089501"/>
                <a:gd name="connsiteX17" fmla="*/ 9160329 w 10009415"/>
                <a:gd name="connsiteY17" fmla="*/ 1245070 h 3089501"/>
                <a:gd name="connsiteX18" fmla="*/ 10009415 w 10009415"/>
                <a:gd name="connsiteY18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3782 w 10009415"/>
                <a:gd name="connsiteY3" fmla="*/ 1535215 h 3089501"/>
                <a:gd name="connsiteX4" fmla="*/ 2041072 w 10009415"/>
                <a:gd name="connsiteY4" fmla="*/ 1326712 h 3089501"/>
                <a:gd name="connsiteX5" fmla="*/ 2106386 w 10009415"/>
                <a:gd name="connsiteY5" fmla="*/ 2616670 h 3089501"/>
                <a:gd name="connsiteX6" fmla="*/ 3233058 w 10009415"/>
                <a:gd name="connsiteY6" fmla="*/ 2551355 h 3089501"/>
                <a:gd name="connsiteX7" fmla="*/ 3249386 w 10009415"/>
                <a:gd name="connsiteY7" fmla="*/ 1000141 h 3089501"/>
                <a:gd name="connsiteX8" fmla="*/ 4441372 w 10009415"/>
                <a:gd name="connsiteY8" fmla="*/ 1032798 h 3089501"/>
                <a:gd name="connsiteX9" fmla="*/ 4392386 w 10009415"/>
                <a:gd name="connsiteY9" fmla="*/ 2290098 h 3089501"/>
                <a:gd name="connsiteX10" fmla="*/ 5551715 w 10009415"/>
                <a:gd name="connsiteY10" fmla="*/ 2175798 h 3089501"/>
                <a:gd name="connsiteX11" fmla="*/ 5617029 w 10009415"/>
                <a:gd name="connsiteY11" fmla="*/ 559270 h 3089501"/>
                <a:gd name="connsiteX12" fmla="*/ 6841672 w 10009415"/>
                <a:gd name="connsiteY12" fmla="*/ 608255 h 3089501"/>
                <a:gd name="connsiteX13" fmla="*/ 6825343 w 10009415"/>
                <a:gd name="connsiteY13" fmla="*/ 1767584 h 3089501"/>
                <a:gd name="connsiteX14" fmla="*/ 7919358 w 10009415"/>
                <a:gd name="connsiteY14" fmla="*/ 1734927 h 3089501"/>
                <a:gd name="connsiteX15" fmla="*/ 7919358 w 10009415"/>
                <a:gd name="connsiteY15" fmla="*/ 216370 h 3089501"/>
                <a:gd name="connsiteX16" fmla="*/ 9176658 w 10009415"/>
                <a:gd name="connsiteY16" fmla="*/ 118398 h 3089501"/>
                <a:gd name="connsiteX17" fmla="*/ 9160329 w 10009415"/>
                <a:gd name="connsiteY17" fmla="*/ 1245070 h 3089501"/>
                <a:gd name="connsiteX18" fmla="*/ 10009415 w 10009415"/>
                <a:gd name="connsiteY18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3782 w 10009415"/>
                <a:gd name="connsiteY3" fmla="*/ 1535215 h 3089501"/>
                <a:gd name="connsiteX4" fmla="*/ 1204267 w 10009415"/>
                <a:gd name="connsiteY4" fmla="*/ 1276610 h 3089501"/>
                <a:gd name="connsiteX5" fmla="*/ 2041072 w 10009415"/>
                <a:gd name="connsiteY5" fmla="*/ 1326712 h 3089501"/>
                <a:gd name="connsiteX6" fmla="*/ 2106386 w 10009415"/>
                <a:gd name="connsiteY6" fmla="*/ 2616670 h 3089501"/>
                <a:gd name="connsiteX7" fmla="*/ 3233058 w 10009415"/>
                <a:gd name="connsiteY7" fmla="*/ 2551355 h 3089501"/>
                <a:gd name="connsiteX8" fmla="*/ 3249386 w 10009415"/>
                <a:gd name="connsiteY8" fmla="*/ 1000141 h 3089501"/>
                <a:gd name="connsiteX9" fmla="*/ 4441372 w 10009415"/>
                <a:gd name="connsiteY9" fmla="*/ 1032798 h 3089501"/>
                <a:gd name="connsiteX10" fmla="*/ 4392386 w 10009415"/>
                <a:gd name="connsiteY10" fmla="*/ 2290098 h 3089501"/>
                <a:gd name="connsiteX11" fmla="*/ 5551715 w 10009415"/>
                <a:gd name="connsiteY11" fmla="*/ 2175798 h 3089501"/>
                <a:gd name="connsiteX12" fmla="*/ 5617029 w 10009415"/>
                <a:gd name="connsiteY12" fmla="*/ 559270 h 3089501"/>
                <a:gd name="connsiteX13" fmla="*/ 6841672 w 10009415"/>
                <a:gd name="connsiteY13" fmla="*/ 608255 h 3089501"/>
                <a:gd name="connsiteX14" fmla="*/ 6825343 w 10009415"/>
                <a:gd name="connsiteY14" fmla="*/ 1767584 h 3089501"/>
                <a:gd name="connsiteX15" fmla="*/ 7919358 w 10009415"/>
                <a:gd name="connsiteY15" fmla="*/ 1734927 h 3089501"/>
                <a:gd name="connsiteX16" fmla="*/ 7919358 w 10009415"/>
                <a:gd name="connsiteY16" fmla="*/ 216370 h 3089501"/>
                <a:gd name="connsiteX17" fmla="*/ 9176658 w 10009415"/>
                <a:gd name="connsiteY17" fmla="*/ 118398 h 3089501"/>
                <a:gd name="connsiteX18" fmla="*/ 9160329 w 10009415"/>
                <a:gd name="connsiteY18" fmla="*/ 1245070 h 3089501"/>
                <a:gd name="connsiteX19" fmla="*/ 10009415 w 10009415"/>
                <a:gd name="connsiteY19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3782 w 10009415"/>
                <a:gd name="connsiteY3" fmla="*/ 1535215 h 3089501"/>
                <a:gd name="connsiteX4" fmla="*/ 1200359 w 10009415"/>
                <a:gd name="connsiteY4" fmla="*/ 1315687 h 3089501"/>
                <a:gd name="connsiteX5" fmla="*/ 2041072 w 10009415"/>
                <a:gd name="connsiteY5" fmla="*/ 1326712 h 3089501"/>
                <a:gd name="connsiteX6" fmla="*/ 2106386 w 10009415"/>
                <a:gd name="connsiteY6" fmla="*/ 2616670 h 3089501"/>
                <a:gd name="connsiteX7" fmla="*/ 3233058 w 10009415"/>
                <a:gd name="connsiteY7" fmla="*/ 2551355 h 3089501"/>
                <a:gd name="connsiteX8" fmla="*/ 3249386 w 10009415"/>
                <a:gd name="connsiteY8" fmla="*/ 1000141 h 3089501"/>
                <a:gd name="connsiteX9" fmla="*/ 4441372 w 10009415"/>
                <a:gd name="connsiteY9" fmla="*/ 1032798 h 3089501"/>
                <a:gd name="connsiteX10" fmla="*/ 4392386 w 10009415"/>
                <a:gd name="connsiteY10" fmla="*/ 2290098 h 3089501"/>
                <a:gd name="connsiteX11" fmla="*/ 5551715 w 10009415"/>
                <a:gd name="connsiteY11" fmla="*/ 2175798 h 3089501"/>
                <a:gd name="connsiteX12" fmla="*/ 5617029 w 10009415"/>
                <a:gd name="connsiteY12" fmla="*/ 559270 h 3089501"/>
                <a:gd name="connsiteX13" fmla="*/ 6841672 w 10009415"/>
                <a:gd name="connsiteY13" fmla="*/ 608255 h 3089501"/>
                <a:gd name="connsiteX14" fmla="*/ 6825343 w 10009415"/>
                <a:gd name="connsiteY14" fmla="*/ 1767584 h 3089501"/>
                <a:gd name="connsiteX15" fmla="*/ 7919358 w 10009415"/>
                <a:gd name="connsiteY15" fmla="*/ 1734927 h 3089501"/>
                <a:gd name="connsiteX16" fmla="*/ 7919358 w 10009415"/>
                <a:gd name="connsiteY16" fmla="*/ 216370 h 3089501"/>
                <a:gd name="connsiteX17" fmla="*/ 9176658 w 10009415"/>
                <a:gd name="connsiteY17" fmla="*/ 118398 h 3089501"/>
                <a:gd name="connsiteX18" fmla="*/ 9160329 w 10009415"/>
                <a:gd name="connsiteY18" fmla="*/ 1245070 h 3089501"/>
                <a:gd name="connsiteX19" fmla="*/ 10009415 w 10009415"/>
                <a:gd name="connsiteY19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3782 w 10009415"/>
                <a:gd name="connsiteY3" fmla="*/ 1535215 h 3089501"/>
                <a:gd name="connsiteX4" fmla="*/ 1200359 w 10009415"/>
                <a:gd name="connsiteY4" fmla="*/ 1315687 h 3089501"/>
                <a:gd name="connsiteX5" fmla="*/ 2084056 w 10009415"/>
                <a:gd name="connsiteY5" fmla="*/ 1565081 h 3089501"/>
                <a:gd name="connsiteX6" fmla="*/ 2106386 w 10009415"/>
                <a:gd name="connsiteY6" fmla="*/ 2616670 h 3089501"/>
                <a:gd name="connsiteX7" fmla="*/ 3233058 w 10009415"/>
                <a:gd name="connsiteY7" fmla="*/ 2551355 h 3089501"/>
                <a:gd name="connsiteX8" fmla="*/ 3249386 w 10009415"/>
                <a:gd name="connsiteY8" fmla="*/ 1000141 h 3089501"/>
                <a:gd name="connsiteX9" fmla="*/ 4441372 w 10009415"/>
                <a:gd name="connsiteY9" fmla="*/ 1032798 h 3089501"/>
                <a:gd name="connsiteX10" fmla="*/ 4392386 w 10009415"/>
                <a:gd name="connsiteY10" fmla="*/ 2290098 h 3089501"/>
                <a:gd name="connsiteX11" fmla="*/ 5551715 w 10009415"/>
                <a:gd name="connsiteY11" fmla="*/ 2175798 h 3089501"/>
                <a:gd name="connsiteX12" fmla="*/ 5617029 w 10009415"/>
                <a:gd name="connsiteY12" fmla="*/ 559270 h 3089501"/>
                <a:gd name="connsiteX13" fmla="*/ 6841672 w 10009415"/>
                <a:gd name="connsiteY13" fmla="*/ 608255 h 3089501"/>
                <a:gd name="connsiteX14" fmla="*/ 6825343 w 10009415"/>
                <a:gd name="connsiteY14" fmla="*/ 1767584 h 3089501"/>
                <a:gd name="connsiteX15" fmla="*/ 7919358 w 10009415"/>
                <a:gd name="connsiteY15" fmla="*/ 1734927 h 3089501"/>
                <a:gd name="connsiteX16" fmla="*/ 7919358 w 10009415"/>
                <a:gd name="connsiteY16" fmla="*/ 216370 h 3089501"/>
                <a:gd name="connsiteX17" fmla="*/ 9176658 w 10009415"/>
                <a:gd name="connsiteY17" fmla="*/ 118398 h 3089501"/>
                <a:gd name="connsiteX18" fmla="*/ 9160329 w 10009415"/>
                <a:gd name="connsiteY18" fmla="*/ 1245070 h 3089501"/>
                <a:gd name="connsiteX19" fmla="*/ 10009415 w 10009415"/>
                <a:gd name="connsiteY19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3782 w 10009415"/>
                <a:gd name="connsiteY3" fmla="*/ 1535215 h 3089501"/>
                <a:gd name="connsiteX4" fmla="*/ 1200359 w 10009415"/>
                <a:gd name="connsiteY4" fmla="*/ 1315687 h 3089501"/>
                <a:gd name="connsiteX5" fmla="*/ 1868575 w 10009415"/>
                <a:gd name="connsiteY5" fmla="*/ 1315687 h 3089501"/>
                <a:gd name="connsiteX6" fmla="*/ 2084056 w 10009415"/>
                <a:gd name="connsiteY6" fmla="*/ 1565081 h 3089501"/>
                <a:gd name="connsiteX7" fmla="*/ 2106386 w 10009415"/>
                <a:gd name="connsiteY7" fmla="*/ 2616670 h 3089501"/>
                <a:gd name="connsiteX8" fmla="*/ 3233058 w 10009415"/>
                <a:gd name="connsiteY8" fmla="*/ 2551355 h 3089501"/>
                <a:gd name="connsiteX9" fmla="*/ 3249386 w 10009415"/>
                <a:gd name="connsiteY9" fmla="*/ 1000141 h 3089501"/>
                <a:gd name="connsiteX10" fmla="*/ 4441372 w 10009415"/>
                <a:gd name="connsiteY10" fmla="*/ 1032798 h 3089501"/>
                <a:gd name="connsiteX11" fmla="*/ 4392386 w 10009415"/>
                <a:gd name="connsiteY11" fmla="*/ 2290098 h 3089501"/>
                <a:gd name="connsiteX12" fmla="*/ 5551715 w 10009415"/>
                <a:gd name="connsiteY12" fmla="*/ 2175798 h 3089501"/>
                <a:gd name="connsiteX13" fmla="*/ 5617029 w 10009415"/>
                <a:gd name="connsiteY13" fmla="*/ 559270 h 3089501"/>
                <a:gd name="connsiteX14" fmla="*/ 6841672 w 10009415"/>
                <a:gd name="connsiteY14" fmla="*/ 608255 h 3089501"/>
                <a:gd name="connsiteX15" fmla="*/ 6825343 w 10009415"/>
                <a:gd name="connsiteY15" fmla="*/ 1767584 h 3089501"/>
                <a:gd name="connsiteX16" fmla="*/ 7919358 w 10009415"/>
                <a:gd name="connsiteY16" fmla="*/ 1734927 h 3089501"/>
                <a:gd name="connsiteX17" fmla="*/ 7919358 w 10009415"/>
                <a:gd name="connsiteY17" fmla="*/ 216370 h 3089501"/>
                <a:gd name="connsiteX18" fmla="*/ 9176658 w 10009415"/>
                <a:gd name="connsiteY18" fmla="*/ 118398 h 3089501"/>
                <a:gd name="connsiteX19" fmla="*/ 9160329 w 10009415"/>
                <a:gd name="connsiteY19" fmla="*/ 1245070 h 3089501"/>
                <a:gd name="connsiteX20" fmla="*/ 10009415 w 10009415"/>
                <a:gd name="connsiteY20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3782 w 10009415"/>
                <a:gd name="connsiteY3" fmla="*/ 1535215 h 3089501"/>
                <a:gd name="connsiteX4" fmla="*/ 1200359 w 10009415"/>
                <a:gd name="connsiteY4" fmla="*/ 1315687 h 3089501"/>
                <a:gd name="connsiteX5" fmla="*/ 1868575 w 10009415"/>
                <a:gd name="connsiteY5" fmla="*/ 1315687 h 3089501"/>
                <a:gd name="connsiteX6" fmla="*/ 2084056 w 10009415"/>
                <a:gd name="connsiteY6" fmla="*/ 1596342 h 3089501"/>
                <a:gd name="connsiteX7" fmla="*/ 2106386 w 10009415"/>
                <a:gd name="connsiteY7" fmla="*/ 2616670 h 3089501"/>
                <a:gd name="connsiteX8" fmla="*/ 3233058 w 10009415"/>
                <a:gd name="connsiteY8" fmla="*/ 2551355 h 3089501"/>
                <a:gd name="connsiteX9" fmla="*/ 3249386 w 10009415"/>
                <a:gd name="connsiteY9" fmla="*/ 1000141 h 3089501"/>
                <a:gd name="connsiteX10" fmla="*/ 4441372 w 10009415"/>
                <a:gd name="connsiteY10" fmla="*/ 1032798 h 3089501"/>
                <a:gd name="connsiteX11" fmla="*/ 4392386 w 10009415"/>
                <a:gd name="connsiteY11" fmla="*/ 2290098 h 3089501"/>
                <a:gd name="connsiteX12" fmla="*/ 5551715 w 10009415"/>
                <a:gd name="connsiteY12" fmla="*/ 2175798 h 3089501"/>
                <a:gd name="connsiteX13" fmla="*/ 5617029 w 10009415"/>
                <a:gd name="connsiteY13" fmla="*/ 559270 h 3089501"/>
                <a:gd name="connsiteX14" fmla="*/ 6841672 w 10009415"/>
                <a:gd name="connsiteY14" fmla="*/ 608255 h 3089501"/>
                <a:gd name="connsiteX15" fmla="*/ 6825343 w 10009415"/>
                <a:gd name="connsiteY15" fmla="*/ 1767584 h 3089501"/>
                <a:gd name="connsiteX16" fmla="*/ 7919358 w 10009415"/>
                <a:gd name="connsiteY16" fmla="*/ 1734927 h 3089501"/>
                <a:gd name="connsiteX17" fmla="*/ 7919358 w 10009415"/>
                <a:gd name="connsiteY17" fmla="*/ 216370 h 3089501"/>
                <a:gd name="connsiteX18" fmla="*/ 9176658 w 10009415"/>
                <a:gd name="connsiteY18" fmla="*/ 118398 h 3089501"/>
                <a:gd name="connsiteX19" fmla="*/ 9160329 w 10009415"/>
                <a:gd name="connsiteY19" fmla="*/ 1245070 h 3089501"/>
                <a:gd name="connsiteX20" fmla="*/ 10009415 w 10009415"/>
                <a:gd name="connsiteY20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3782 w 10009415"/>
                <a:gd name="connsiteY3" fmla="*/ 1535215 h 3089501"/>
                <a:gd name="connsiteX4" fmla="*/ 1200359 w 10009415"/>
                <a:gd name="connsiteY4" fmla="*/ 1315687 h 3089501"/>
                <a:gd name="connsiteX5" fmla="*/ 1868575 w 10009415"/>
                <a:gd name="connsiteY5" fmla="*/ 1315687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106386 w 10009415"/>
                <a:gd name="connsiteY8" fmla="*/ 2616670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3782 w 10009415"/>
                <a:gd name="connsiteY3" fmla="*/ 1535215 h 3089501"/>
                <a:gd name="connsiteX4" fmla="*/ 1200359 w 10009415"/>
                <a:gd name="connsiteY4" fmla="*/ 1315687 h 3089501"/>
                <a:gd name="connsiteX5" fmla="*/ 1868575 w 10009415"/>
                <a:gd name="connsiteY5" fmla="*/ 1315687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39874 w 10009415"/>
                <a:gd name="connsiteY3" fmla="*/ 1586015 h 3089501"/>
                <a:gd name="connsiteX4" fmla="*/ 1200359 w 10009415"/>
                <a:gd name="connsiteY4" fmla="*/ 1315687 h 3089501"/>
                <a:gd name="connsiteX5" fmla="*/ 1868575 w 10009415"/>
                <a:gd name="connsiteY5" fmla="*/ 1315687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51597 w 10009415"/>
                <a:gd name="connsiteY3" fmla="*/ 1586015 h 3089501"/>
                <a:gd name="connsiteX4" fmla="*/ 1200359 w 10009415"/>
                <a:gd name="connsiteY4" fmla="*/ 1315687 h 3089501"/>
                <a:gd name="connsiteX5" fmla="*/ 1868575 w 10009415"/>
                <a:gd name="connsiteY5" fmla="*/ 1315687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3782 w 10009415"/>
                <a:gd name="connsiteY3" fmla="*/ 1586015 h 3089501"/>
                <a:gd name="connsiteX4" fmla="*/ 1200359 w 10009415"/>
                <a:gd name="connsiteY4" fmla="*/ 1315687 h 3089501"/>
                <a:gd name="connsiteX5" fmla="*/ 1868575 w 10009415"/>
                <a:gd name="connsiteY5" fmla="*/ 1315687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200359 w 10009415"/>
                <a:gd name="connsiteY4" fmla="*/ 1315687 h 3089501"/>
                <a:gd name="connsiteX5" fmla="*/ 1868575 w 10009415"/>
                <a:gd name="connsiteY5" fmla="*/ 1315687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5651 w 10009415"/>
                <a:gd name="connsiteY4" fmla="*/ 1319595 h 3089501"/>
                <a:gd name="connsiteX5" fmla="*/ 1868575 w 10009415"/>
                <a:gd name="connsiteY5" fmla="*/ 1315687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5651 w 10009415"/>
                <a:gd name="connsiteY4" fmla="*/ 1319595 h 3089501"/>
                <a:gd name="connsiteX5" fmla="*/ 1868575 w 10009415"/>
                <a:gd name="connsiteY5" fmla="*/ 1315687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5651 w 10009415"/>
                <a:gd name="connsiteY4" fmla="*/ 1319595 h 3089501"/>
                <a:gd name="connsiteX5" fmla="*/ 1868575 w 10009415"/>
                <a:gd name="connsiteY5" fmla="*/ 1315687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5651 w 10009415"/>
                <a:gd name="connsiteY4" fmla="*/ 1319595 h 3089501"/>
                <a:gd name="connsiteX5" fmla="*/ 1868575 w 10009415"/>
                <a:gd name="connsiteY5" fmla="*/ 1315687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5651 w 10009415"/>
                <a:gd name="connsiteY4" fmla="*/ 1319595 h 3089501"/>
                <a:gd name="connsiteX5" fmla="*/ 1790421 w 10009415"/>
                <a:gd name="connsiteY5" fmla="*/ 1315687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5651 w 10009415"/>
                <a:gd name="connsiteY4" fmla="*/ 1319595 h 3089501"/>
                <a:gd name="connsiteX5" fmla="*/ 1790421 w 10009415"/>
                <a:gd name="connsiteY5" fmla="*/ 1315687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5651 w 10009415"/>
                <a:gd name="connsiteY4" fmla="*/ 1319595 h 3089501"/>
                <a:gd name="connsiteX5" fmla="*/ 1790421 w 10009415"/>
                <a:gd name="connsiteY5" fmla="*/ 1307872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5651 w 10009415"/>
                <a:gd name="connsiteY4" fmla="*/ 1319595 h 3089501"/>
                <a:gd name="connsiteX5" fmla="*/ 1790421 w 10009415"/>
                <a:gd name="connsiteY5" fmla="*/ 1307872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421 w 10009415"/>
                <a:gd name="connsiteY5" fmla="*/ 1307872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421 w 10009415"/>
                <a:gd name="connsiteY5" fmla="*/ 1307872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802144 w 10009415"/>
                <a:gd name="connsiteY5" fmla="*/ 1315688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802144 w 10009415"/>
                <a:gd name="connsiteY5" fmla="*/ 1315688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802144 w 10009415"/>
                <a:gd name="connsiteY5" fmla="*/ 1315688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806052 w 10009415"/>
                <a:gd name="connsiteY5" fmla="*/ 1323503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806052 w 10009415"/>
                <a:gd name="connsiteY5" fmla="*/ 1311780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806052 w 10009415"/>
                <a:gd name="connsiteY5" fmla="*/ 1319595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806052 w 10009415"/>
                <a:gd name="connsiteY5" fmla="*/ 1319595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806052 w 10009415"/>
                <a:gd name="connsiteY5" fmla="*/ 1319595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806052 w 10009415"/>
                <a:gd name="connsiteY5" fmla="*/ 1319595 h 3089501"/>
                <a:gd name="connsiteX6" fmla="*/ 2084056 w 10009415"/>
                <a:gd name="connsiteY6" fmla="*/ 1596342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806052 w 10009415"/>
                <a:gd name="connsiteY5" fmla="*/ 1319595 h 3089501"/>
                <a:gd name="connsiteX6" fmla="*/ 2068070 w 10009415"/>
                <a:gd name="connsiteY6" fmla="*/ 1637905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68070 w 10009415"/>
                <a:gd name="connsiteY6" fmla="*/ 1637905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68070 w 10009415"/>
                <a:gd name="connsiteY6" fmla="*/ 1637905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68070 w 10009415"/>
                <a:gd name="connsiteY6" fmla="*/ 1637905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68070 w 10009415"/>
                <a:gd name="connsiteY6" fmla="*/ 1637905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68070 w 10009415"/>
                <a:gd name="connsiteY6" fmla="*/ 1637905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68070 w 10009415"/>
                <a:gd name="connsiteY6" fmla="*/ 1653891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68070 w 10009415"/>
                <a:gd name="connsiteY6" fmla="*/ 1653891 h 3089501"/>
                <a:gd name="connsiteX7" fmla="*/ 2060052 w 10009415"/>
                <a:gd name="connsiteY7" fmla="*/ 2464549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68070 w 10009415"/>
                <a:gd name="connsiteY6" fmla="*/ 1653891 h 3089501"/>
                <a:gd name="connsiteX7" fmla="*/ 2085630 w 10009415"/>
                <a:gd name="connsiteY7" fmla="*/ 2458155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68070 w 10009415"/>
                <a:gd name="connsiteY6" fmla="*/ 1653891 h 3089501"/>
                <a:gd name="connsiteX7" fmla="*/ 2085630 w 10009415"/>
                <a:gd name="connsiteY7" fmla="*/ 2458155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68070 w 10009415"/>
                <a:gd name="connsiteY6" fmla="*/ 1653891 h 3089501"/>
                <a:gd name="connsiteX7" fmla="*/ 2085630 w 10009415"/>
                <a:gd name="connsiteY7" fmla="*/ 2458155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68070 w 10009415"/>
                <a:gd name="connsiteY6" fmla="*/ 1653891 h 3089501"/>
                <a:gd name="connsiteX7" fmla="*/ 2085630 w 10009415"/>
                <a:gd name="connsiteY7" fmla="*/ 2458155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68070 w 10009415"/>
                <a:gd name="connsiteY6" fmla="*/ 1653891 h 3089501"/>
                <a:gd name="connsiteX7" fmla="*/ 2082432 w 10009415"/>
                <a:gd name="connsiteY7" fmla="*/ 2458155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82432 w 10009415"/>
                <a:gd name="connsiteY7" fmla="*/ 2458155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6274 w 10009415"/>
                <a:gd name="connsiteY7" fmla="*/ 2458155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76017 w 10009415"/>
                <a:gd name="connsiteY8" fmla="*/ 2726086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66781 w 10009415"/>
                <a:gd name="connsiteY8" fmla="*/ 2676825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66781 w 10009415"/>
                <a:gd name="connsiteY8" fmla="*/ 2676825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66781 w 10009415"/>
                <a:gd name="connsiteY8" fmla="*/ 2676825 h 3089501"/>
                <a:gd name="connsiteX9" fmla="*/ 3233058 w 10009415"/>
                <a:gd name="connsiteY9" fmla="*/ 2551355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66781 w 10009415"/>
                <a:gd name="connsiteY8" fmla="*/ 2676825 h 3089501"/>
                <a:gd name="connsiteX9" fmla="*/ 3257688 w 10009415"/>
                <a:gd name="connsiteY9" fmla="*/ 2311209 h 3089501"/>
                <a:gd name="connsiteX10" fmla="*/ 3249386 w 10009415"/>
                <a:gd name="connsiteY10" fmla="*/ 1000141 h 3089501"/>
                <a:gd name="connsiteX11" fmla="*/ 4441372 w 10009415"/>
                <a:gd name="connsiteY11" fmla="*/ 1032798 h 3089501"/>
                <a:gd name="connsiteX12" fmla="*/ 4392386 w 10009415"/>
                <a:gd name="connsiteY12" fmla="*/ 2290098 h 3089501"/>
                <a:gd name="connsiteX13" fmla="*/ 5551715 w 10009415"/>
                <a:gd name="connsiteY13" fmla="*/ 2175798 h 3089501"/>
                <a:gd name="connsiteX14" fmla="*/ 5617029 w 10009415"/>
                <a:gd name="connsiteY14" fmla="*/ 559270 h 3089501"/>
                <a:gd name="connsiteX15" fmla="*/ 6841672 w 10009415"/>
                <a:gd name="connsiteY15" fmla="*/ 608255 h 3089501"/>
                <a:gd name="connsiteX16" fmla="*/ 6825343 w 10009415"/>
                <a:gd name="connsiteY16" fmla="*/ 1767584 h 3089501"/>
                <a:gd name="connsiteX17" fmla="*/ 7919358 w 10009415"/>
                <a:gd name="connsiteY17" fmla="*/ 1734927 h 3089501"/>
                <a:gd name="connsiteX18" fmla="*/ 7919358 w 10009415"/>
                <a:gd name="connsiteY18" fmla="*/ 216370 h 3089501"/>
                <a:gd name="connsiteX19" fmla="*/ 9176658 w 10009415"/>
                <a:gd name="connsiteY19" fmla="*/ 118398 h 3089501"/>
                <a:gd name="connsiteX20" fmla="*/ 9160329 w 10009415"/>
                <a:gd name="connsiteY20" fmla="*/ 1245070 h 3089501"/>
                <a:gd name="connsiteX21" fmla="*/ 10009415 w 10009415"/>
                <a:gd name="connsiteY21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66781 w 10009415"/>
                <a:gd name="connsiteY8" fmla="*/ 2676825 h 3089501"/>
                <a:gd name="connsiteX9" fmla="*/ 2904232 w 10009415"/>
                <a:gd name="connsiteY9" fmla="*/ 2682314 h 3089501"/>
                <a:gd name="connsiteX10" fmla="*/ 3257688 w 10009415"/>
                <a:gd name="connsiteY10" fmla="*/ 2311209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66781 w 10009415"/>
                <a:gd name="connsiteY8" fmla="*/ 2676825 h 3089501"/>
                <a:gd name="connsiteX9" fmla="*/ 2904232 w 10009415"/>
                <a:gd name="connsiteY9" fmla="*/ 2682314 h 3089501"/>
                <a:gd name="connsiteX10" fmla="*/ 3257688 w 10009415"/>
                <a:gd name="connsiteY10" fmla="*/ 2311209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66781 w 10009415"/>
                <a:gd name="connsiteY8" fmla="*/ 2676825 h 3089501"/>
                <a:gd name="connsiteX9" fmla="*/ 2919626 w 10009415"/>
                <a:gd name="connsiteY9" fmla="*/ 2682314 h 3089501"/>
                <a:gd name="connsiteX10" fmla="*/ 3257688 w 10009415"/>
                <a:gd name="connsiteY10" fmla="*/ 2311209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66781 w 10009415"/>
                <a:gd name="connsiteY8" fmla="*/ 2676825 h 3089501"/>
                <a:gd name="connsiteX9" fmla="*/ 2919626 w 10009415"/>
                <a:gd name="connsiteY9" fmla="*/ 2682314 h 3089501"/>
                <a:gd name="connsiteX10" fmla="*/ 3257688 w 10009415"/>
                <a:gd name="connsiteY10" fmla="*/ 2311209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66781 w 10009415"/>
                <a:gd name="connsiteY8" fmla="*/ 2676825 h 3089501"/>
                <a:gd name="connsiteX9" fmla="*/ 2919626 w 10009415"/>
                <a:gd name="connsiteY9" fmla="*/ 2682314 h 3089501"/>
                <a:gd name="connsiteX10" fmla="*/ 3257688 w 10009415"/>
                <a:gd name="connsiteY10" fmla="*/ 2311209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412963 w 10009415"/>
                <a:gd name="connsiteY8" fmla="*/ 2698376 h 3089501"/>
                <a:gd name="connsiteX9" fmla="*/ 2919626 w 10009415"/>
                <a:gd name="connsiteY9" fmla="*/ 2682314 h 3089501"/>
                <a:gd name="connsiteX10" fmla="*/ 3257688 w 10009415"/>
                <a:gd name="connsiteY10" fmla="*/ 2311209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412963 w 10009415"/>
                <a:gd name="connsiteY8" fmla="*/ 2698376 h 3089501"/>
                <a:gd name="connsiteX9" fmla="*/ 2919626 w 10009415"/>
                <a:gd name="connsiteY9" fmla="*/ 2682314 h 3089501"/>
                <a:gd name="connsiteX10" fmla="*/ 3257688 w 10009415"/>
                <a:gd name="connsiteY10" fmla="*/ 2311209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412963 w 10009415"/>
                <a:gd name="connsiteY8" fmla="*/ 2698376 h 3089501"/>
                <a:gd name="connsiteX9" fmla="*/ 2919626 w 10009415"/>
                <a:gd name="connsiteY9" fmla="*/ 2682314 h 3089501"/>
                <a:gd name="connsiteX10" fmla="*/ 3257688 w 10009415"/>
                <a:gd name="connsiteY10" fmla="*/ 2311209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412963 w 10009415"/>
                <a:gd name="connsiteY8" fmla="*/ 2698376 h 3089501"/>
                <a:gd name="connsiteX9" fmla="*/ 2919626 w 10009415"/>
                <a:gd name="connsiteY9" fmla="*/ 2688471 h 3089501"/>
                <a:gd name="connsiteX10" fmla="*/ 3257688 w 10009415"/>
                <a:gd name="connsiteY10" fmla="*/ 2311209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412963 w 10009415"/>
                <a:gd name="connsiteY8" fmla="*/ 2698376 h 3089501"/>
                <a:gd name="connsiteX9" fmla="*/ 2919626 w 10009415"/>
                <a:gd name="connsiteY9" fmla="*/ 2688471 h 3089501"/>
                <a:gd name="connsiteX10" fmla="*/ 3257688 w 10009415"/>
                <a:gd name="connsiteY10" fmla="*/ 2311209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412963 w 10009415"/>
                <a:gd name="connsiteY8" fmla="*/ 2698376 h 3089501"/>
                <a:gd name="connsiteX9" fmla="*/ 2919626 w 10009415"/>
                <a:gd name="connsiteY9" fmla="*/ 2688471 h 3089501"/>
                <a:gd name="connsiteX10" fmla="*/ 3220743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412963 w 10009415"/>
                <a:gd name="connsiteY8" fmla="*/ 2698376 h 3089501"/>
                <a:gd name="connsiteX9" fmla="*/ 2919626 w 10009415"/>
                <a:gd name="connsiteY9" fmla="*/ 2688471 h 3089501"/>
                <a:gd name="connsiteX10" fmla="*/ 3220743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412963 w 10009415"/>
                <a:gd name="connsiteY8" fmla="*/ 2698376 h 3089501"/>
                <a:gd name="connsiteX9" fmla="*/ 2919626 w 10009415"/>
                <a:gd name="connsiteY9" fmla="*/ 2688471 h 3089501"/>
                <a:gd name="connsiteX10" fmla="*/ 3171483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412963 w 10009415"/>
                <a:gd name="connsiteY8" fmla="*/ 2698376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412963 w 10009415"/>
                <a:gd name="connsiteY8" fmla="*/ 2698376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412963 w 10009415"/>
                <a:gd name="connsiteY8" fmla="*/ 2698376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412963 w 10009415"/>
                <a:gd name="connsiteY8" fmla="*/ 2698376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403727 w 10009415"/>
                <a:gd name="connsiteY8" fmla="*/ 2692219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403727 w 10009415"/>
                <a:gd name="connsiteY8" fmla="*/ 2692219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45230 w 10009415"/>
                <a:gd name="connsiteY8" fmla="*/ 2692219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48309 w 10009415"/>
                <a:gd name="connsiteY8" fmla="*/ 2676825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458155 h 3089501"/>
                <a:gd name="connsiteX8" fmla="*/ 2348309 w 10009415"/>
                <a:gd name="connsiteY8" fmla="*/ 2676825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48309 w 10009415"/>
                <a:gd name="connsiteY8" fmla="*/ 2676825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2915 w 10009415"/>
                <a:gd name="connsiteY8" fmla="*/ 2679904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49386 w 10009415"/>
                <a:gd name="connsiteY11" fmla="*/ 1000141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13527 w 10009415"/>
                <a:gd name="connsiteY11" fmla="*/ 1006118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5325 w 10009415"/>
                <a:gd name="connsiteY10" fmla="*/ 2369706 h 3089501"/>
                <a:gd name="connsiteX11" fmla="*/ 3213527 w 10009415"/>
                <a:gd name="connsiteY11" fmla="*/ 1006118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71301 w 10009415"/>
                <a:gd name="connsiteY10" fmla="*/ 2202365 h 3089501"/>
                <a:gd name="connsiteX11" fmla="*/ 3213527 w 10009415"/>
                <a:gd name="connsiteY11" fmla="*/ 1006118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71301 w 10009415"/>
                <a:gd name="connsiteY10" fmla="*/ 2202365 h 3089501"/>
                <a:gd name="connsiteX11" fmla="*/ 3213527 w 10009415"/>
                <a:gd name="connsiteY11" fmla="*/ 1006118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71301 w 10009415"/>
                <a:gd name="connsiteY10" fmla="*/ 2202365 h 3089501"/>
                <a:gd name="connsiteX11" fmla="*/ 3213527 w 10009415"/>
                <a:gd name="connsiteY11" fmla="*/ 1006118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29466 w 10009415"/>
                <a:gd name="connsiteY10" fmla="*/ 2339824 h 3089501"/>
                <a:gd name="connsiteX11" fmla="*/ 3213527 w 10009415"/>
                <a:gd name="connsiteY11" fmla="*/ 1006118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213527 w 10009415"/>
                <a:gd name="connsiteY11" fmla="*/ 1006118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213527 w 10009415"/>
                <a:gd name="connsiteY11" fmla="*/ 1006118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213527 w 10009415"/>
                <a:gd name="connsiteY11" fmla="*/ 1006118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213527 w 10009415"/>
                <a:gd name="connsiteY11" fmla="*/ 1006118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441372 w 10009415"/>
                <a:gd name="connsiteY12" fmla="*/ 1032798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387583 w 10009415"/>
                <a:gd name="connsiteY12" fmla="*/ 1164280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387583 w 10009415"/>
                <a:gd name="connsiteY12" fmla="*/ 1164280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387583 w 10009415"/>
                <a:gd name="connsiteY12" fmla="*/ 1164280 h 3089501"/>
                <a:gd name="connsiteX13" fmla="*/ 4392386 w 10009415"/>
                <a:gd name="connsiteY13" fmla="*/ 2290098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5716 w 10009415"/>
                <a:gd name="connsiteY11" fmla="*/ 117943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0476 w 10009415"/>
                <a:gd name="connsiteY11" fmla="*/ 118205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0476 w 10009415"/>
                <a:gd name="connsiteY11" fmla="*/ 118205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0476 w 10009415"/>
                <a:gd name="connsiteY11" fmla="*/ 118205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0476 w 10009415"/>
                <a:gd name="connsiteY11" fmla="*/ 118205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0476 w 10009415"/>
                <a:gd name="connsiteY11" fmla="*/ 118205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53372 w 10009415"/>
                <a:gd name="connsiteY10" fmla="*/ 2351777 h 3089501"/>
                <a:gd name="connsiteX11" fmla="*/ 3160476 w 10009415"/>
                <a:gd name="connsiteY11" fmla="*/ 118205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48132 w 10009415"/>
                <a:gd name="connsiteY10" fmla="*/ 2372738 h 3089501"/>
                <a:gd name="connsiteX11" fmla="*/ 3160476 w 10009415"/>
                <a:gd name="connsiteY11" fmla="*/ 118205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48132 w 10009415"/>
                <a:gd name="connsiteY10" fmla="*/ 2372738 h 3089501"/>
                <a:gd name="connsiteX11" fmla="*/ 3160476 w 10009415"/>
                <a:gd name="connsiteY11" fmla="*/ 118205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48132 w 10009415"/>
                <a:gd name="connsiteY10" fmla="*/ 2372738 h 3089501"/>
                <a:gd name="connsiteX11" fmla="*/ 3160476 w 10009415"/>
                <a:gd name="connsiteY11" fmla="*/ 118205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48132 w 10009415"/>
                <a:gd name="connsiteY10" fmla="*/ 2372738 h 3089501"/>
                <a:gd name="connsiteX11" fmla="*/ 3152616 w 10009415"/>
                <a:gd name="connsiteY11" fmla="*/ 1182055 h 3089501"/>
                <a:gd name="connsiteX12" fmla="*/ 4387583 w 10009415"/>
                <a:gd name="connsiteY12" fmla="*/ 1164280 h 3089501"/>
                <a:gd name="connsiteX13" fmla="*/ 4505939 w 10009415"/>
                <a:gd name="connsiteY13" fmla="*/ 2158616 h 3089501"/>
                <a:gd name="connsiteX14" fmla="*/ 5551715 w 10009415"/>
                <a:gd name="connsiteY14" fmla="*/ 2175798 h 3089501"/>
                <a:gd name="connsiteX15" fmla="*/ 5617029 w 10009415"/>
                <a:gd name="connsiteY15" fmla="*/ 559270 h 3089501"/>
                <a:gd name="connsiteX16" fmla="*/ 6841672 w 10009415"/>
                <a:gd name="connsiteY16" fmla="*/ 608255 h 3089501"/>
                <a:gd name="connsiteX17" fmla="*/ 6825343 w 10009415"/>
                <a:gd name="connsiteY17" fmla="*/ 1767584 h 3089501"/>
                <a:gd name="connsiteX18" fmla="*/ 7919358 w 10009415"/>
                <a:gd name="connsiteY18" fmla="*/ 1734927 h 3089501"/>
                <a:gd name="connsiteX19" fmla="*/ 7919358 w 10009415"/>
                <a:gd name="connsiteY19" fmla="*/ 216370 h 3089501"/>
                <a:gd name="connsiteX20" fmla="*/ 9176658 w 10009415"/>
                <a:gd name="connsiteY20" fmla="*/ 118398 h 3089501"/>
                <a:gd name="connsiteX21" fmla="*/ 9160329 w 10009415"/>
                <a:gd name="connsiteY21" fmla="*/ 1245070 h 3089501"/>
                <a:gd name="connsiteX22" fmla="*/ 10009415 w 10009415"/>
                <a:gd name="connsiteY22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48132 w 10009415"/>
                <a:gd name="connsiteY10" fmla="*/ 2372738 h 3089501"/>
                <a:gd name="connsiteX11" fmla="*/ 3152616 w 10009415"/>
                <a:gd name="connsiteY11" fmla="*/ 1182055 h 3089501"/>
                <a:gd name="connsiteX12" fmla="*/ 3430264 w 10009415"/>
                <a:gd name="connsiteY12" fmla="*/ 879291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48132 w 10009415"/>
                <a:gd name="connsiteY10" fmla="*/ 2372738 h 3089501"/>
                <a:gd name="connsiteX11" fmla="*/ 3152616 w 10009415"/>
                <a:gd name="connsiteY11" fmla="*/ 1182055 h 3089501"/>
                <a:gd name="connsiteX12" fmla="*/ 3472185 w 10009415"/>
                <a:gd name="connsiteY12" fmla="*/ 897631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48132 w 10009415"/>
                <a:gd name="connsiteY10" fmla="*/ 2372738 h 3089501"/>
                <a:gd name="connsiteX11" fmla="*/ 3152616 w 10009415"/>
                <a:gd name="connsiteY11" fmla="*/ 1182055 h 3089501"/>
                <a:gd name="connsiteX12" fmla="*/ 3472185 w 10009415"/>
                <a:gd name="connsiteY12" fmla="*/ 897631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48132 w 10009415"/>
                <a:gd name="connsiteY10" fmla="*/ 2372738 h 3089501"/>
                <a:gd name="connsiteX11" fmla="*/ 3152616 w 10009415"/>
                <a:gd name="connsiteY11" fmla="*/ 1182055 h 3089501"/>
                <a:gd name="connsiteX12" fmla="*/ 3472185 w 10009415"/>
                <a:gd name="connsiteY12" fmla="*/ 897631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48132 w 10009415"/>
                <a:gd name="connsiteY10" fmla="*/ 2372738 h 3089501"/>
                <a:gd name="connsiteX11" fmla="*/ 3152616 w 10009415"/>
                <a:gd name="connsiteY11" fmla="*/ 1182055 h 3089501"/>
                <a:gd name="connsiteX12" fmla="*/ 3472185 w 10009415"/>
                <a:gd name="connsiteY12" fmla="*/ 897631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48132 w 10009415"/>
                <a:gd name="connsiteY10" fmla="*/ 2372738 h 3089501"/>
                <a:gd name="connsiteX11" fmla="*/ 3152616 w 10009415"/>
                <a:gd name="connsiteY11" fmla="*/ 1182055 h 3089501"/>
                <a:gd name="connsiteX12" fmla="*/ 3440744 w 10009415"/>
                <a:gd name="connsiteY12" fmla="*/ 897631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48132 w 10009415"/>
                <a:gd name="connsiteY10" fmla="*/ 2372738 h 3089501"/>
                <a:gd name="connsiteX11" fmla="*/ 3152616 w 10009415"/>
                <a:gd name="connsiteY11" fmla="*/ 1182055 h 3089501"/>
                <a:gd name="connsiteX12" fmla="*/ 3443364 w 10009415"/>
                <a:gd name="connsiteY12" fmla="*/ 910732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48132 w 10009415"/>
                <a:gd name="connsiteY10" fmla="*/ 2372738 h 3089501"/>
                <a:gd name="connsiteX11" fmla="*/ 3152616 w 10009415"/>
                <a:gd name="connsiteY11" fmla="*/ 1182055 h 3089501"/>
                <a:gd name="connsiteX12" fmla="*/ 3443364 w 10009415"/>
                <a:gd name="connsiteY12" fmla="*/ 910732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48132 w 10009415"/>
                <a:gd name="connsiteY10" fmla="*/ 2372738 h 3089501"/>
                <a:gd name="connsiteX11" fmla="*/ 3152616 w 10009415"/>
                <a:gd name="connsiteY11" fmla="*/ 1182055 h 3089501"/>
                <a:gd name="connsiteX12" fmla="*/ 3443364 w 10009415"/>
                <a:gd name="connsiteY12" fmla="*/ 910732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48132 w 10009415"/>
                <a:gd name="connsiteY10" fmla="*/ 2372738 h 3089501"/>
                <a:gd name="connsiteX11" fmla="*/ 3149996 w 10009415"/>
                <a:gd name="connsiteY11" fmla="*/ 1244937 h 3089501"/>
                <a:gd name="connsiteX12" fmla="*/ 3443364 w 10009415"/>
                <a:gd name="connsiteY12" fmla="*/ 910732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48132 w 10009415"/>
                <a:gd name="connsiteY10" fmla="*/ 2372738 h 3089501"/>
                <a:gd name="connsiteX11" fmla="*/ 3149996 w 10009415"/>
                <a:gd name="connsiteY11" fmla="*/ 1244937 h 3089501"/>
                <a:gd name="connsiteX12" fmla="*/ 3443364 w 10009415"/>
                <a:gd name="connsiteY12" fmla="*/ 910732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48132 w 10009415"/>
                <a:gd name="connsiteY10" fmla="*/ 2372738 h 3089501"/>
                <a:gd name="connsiteX11" fmla="*/ 3149996 w 10009415"/>
                <a:gd name="connsiteY11" fmla="*/ 1244937 h 3089501"/>
                <a:gd name="connsiteX12" fmla="*/ 3443364 w 10009415"/>
                <a:gd name="connsiteY12" fmla="*/ 910732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49996 w 10009415"/>
                <a:gd name="connsiteY11" fmla="*/ 1244937 h 3089501"/>
                <a:gd name="connsiteX12" fmla="*/ 3443364 w 10009415"/>
                <a:gd name="connsiteY12" fmla="*/ 910732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3364 w 10009415"/>
                <a:gd name="connsiteY12" fmla="*/ 910732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3364 w 10009415"/>
                <a:gd name="connsiteY12" fmla="*/ 910732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3364 w 10009415"/>
                <a:gd name="connsiteY12" fmla="*/ 910732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3364 w 10009415"/>
                <a:gd name="connsiteY12" fmla="*/ 910732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3364 w 10009415"/>
                <a:gd name="connsiteY12" fmla="*/ 910732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3364 w 10009415"/>
                <a:gd name="connsiteY12" fmla="*/ 910732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3364 w 10009415"/>
                <a:gd name="connsiteY12" fmla="*/ 910732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35504 w 10009415"/>
                <a:gd name="connsiteY12" fmla="*/ 910732 h 3089501"/>
                <a:gd name="connsiteX13" fmla="*/ 4387583 w 10009415"/>
                <a:gd name="connsiteY13" fmla="*/ 1164280 h 3089501"/>
                <a:gd name="connsiteX14" fmla="*/ 4505939 w 10009415"/>
                <a:gd name="connsiteY14" fmla="*/ 2158616 h 3089501"/>
                <a:gd name="connsiteX15" fmla="*/ 5551715 w 10009415"/>
                <a:gd name="connsiteY15" fmla="*/ 2175798 h 3089501"/>
                <a:gd name="connsiteX16" fmla="*/ 5617029 w 10009415"/>
                <a:gd name="connsiteY16" fmla="*/ 559270 h 3089501"/>
                <a:gd name="connsiteX17" fmla="*/ 6841672 w 10009415"/>
                <a:gd name="connsiteY17" fmla="*/ 608255 h 3089501"/>
                <a:gd name="connsiteX18" fmla="*/ 6825343 w 10009415"/>
                <a:gd name="connsiteY18" fmla="*/ 1767584 h 3089501"/>
                <a:gd name="connsiteX19" fmla="*/ 7919358 w 10009415"/>
                <a:gd name="connsiteY19" fmla="*/ 1734927 h 3089501"/>
                <a:gd name="connsiteX20" fmla="*/ 7919358 w 10009415"/>
                <a:gd name="connsiteY20" fmla="*/ 216370 h 3089501"/>
                <a:gd name="connsiteX21" fmla="*/ 9176658 w 10009415"/>
                <a:gd name="connsiteY21" fmla="*/ 118398 h 3089501"/>
                <a:gd name="connsiteX22" fmla="*/ 9160329 w 10009415"/>
                <a:gd name="connsiteY22" fmla="*/ 1245070 h 3089501"/>
                <a:gd name="connsiteX23" fmla="*/ 10009415 w 10009415"/>
                <a:gd name="connsiteY23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35504 w 10009415"/>
                <a:gd name="connsiteY12" fmla="*/ 910732 h 3089501"/>
                <a:gd name="connsiteX13" fmla="*/ 4145539 w 10009415"/>
                <a:gd name="connsiteY13" fmla="*/ 910732 h 3089501"/>
                <a:gd name="connsiteX14" fmla="*/ 4387583 w 10009415"/>
                <a:gd name="connsiteY14" fmla="*/ 116428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35504 w 10009415"/>
                <a:gd name="connsiteY12" fmla="*/ 910732 h 3089501"/>
                <a:gd name="connsiteX13" fmla="*/ 4145539 w 10009415"/>
                <a:gd name="connsiteY13" fmla="*/ 910732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35504 w 10009415"/>
                <a:gd name="connsiteY12" fmla="*/ 910732 h 3089501"/>
                <a:gd name="connsiteX13" fmla="*/ 4145539 w 10009415"/>
                <a:gd name="connsiteY13" fmla="*/ 910732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35504 w 10009415"/>
                <a:gd name="connsiteY12" fmla="*/ 910732 h 3089501"/>
                <a:gd name="connsiteX13" fmla="*/ 4132439 w 10009415"/>
                <a:gd name="connsiteY13" fmla="*/ 900252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35504 w 10009415"/>
                <a:gd name="connsiteY12" fmla="*/ 910732 h 3089501"/>
                <a:gd name="connsiteX13" fmla="*/ 4132439 w 10009415"/>
                <a:gd name="connsiteY13" fmla="*/ 900252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35504 w 10009415"/>
                <a:gd name="connsiteY12" fmla="*/ 910732 h 3089501"/>
                <a:gd name="connsiteX13" fmla="*/ 4142919 w 10009415"/>
                <a:gd name="connsiteY13" fmla="*/ 921213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35504 w 10009415"/>
                <a:gd name="connsiteY12" fmla="*/ 910732 h 3089501"/>
                <a:gd name="connsiteX13" fmla="*/ 4142919 w 10009415"/>
                <a:gd name="connsiteY13" fmla="*/ 921213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35504 w 10009415"/>
                <a:gd name="connsiteY12" fmla="*/ 910732 h 3089501"/>
                <a:gd name="connsiteX13" fmla="*/ 4142919 w 10009415"/>
                <a:gd name="connsiteY13" fmla="*/ 921213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21213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21213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02872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02872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0732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0732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387583 w 10009415"/>
                <a:gd name="connsiteY14" fmla="*/ 1172140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392823 w 10009415"/>
                <a:gd name="connsiteY14" fmla="*/ 1193101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392823 w 10009415"/>
                <a:gd name="connsiteY14" fmla="*/ 1193101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392823 w 10009415"/>
                <a:gd name="connsiteY14" fmla="*/ 1193101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392823 w 10009415"/>
                <a:gd name="connsiteY14" fmla="*/ 1193101 h 3089501"/>
                <a:gd name="connsiteX15" fmla="*/ 4505939 w 10009415"/>
                <a:gd name="connsiteY15" fmla="*/ 2158616 h 3089501"/>
                <a:gd name="connsiteX16" fmla="*/ 5551715 w 10009415"/>
                <a:gd name="connsiteY16" fmla="*/ 2175798 h 3089501"/>
                <a:gd name="connsiteX17" fmla="*/ 5617029 w 10009415"/>
                <a:gd name="connsiteY17" fmla="*/ 559270 h 3089501"/>
                <a:gd name="connsiteX18" fmla="*/ 6841672 w 10009415"/>
                <a:gd name="connsiteY18" fmla="*/ 608255 h 3089501"/>
                <a:gd name="connsiteX19" fmla="*/ 6825343 w 10009415"/>
                <a:gd name="connsiteY19" fmla="*/ 1767584 h 3089501"/>
                <a:gd name="connsiteX20" fmla="*/ 7919358 w 10009415"/>
                <a:gd name="connsiteY20" fmla="*/ 1734927 h 3089501"/>
                <a:gd name="connsiteX21" fmla="*/ 7919358 w 10009415"/>
                <a:gd name="connsiteY21" fmla="*/ 216370 h 3089501"/>
                <a:gd name="connsiteX22" fmla="*/ 9176658 w 10009415"/>
                <a:gd name="connsiteY22" fmla="*/ 118398 h 3089501"/>
                <a:gd name="connsiteX23" fmla="*/ 9160329 w 10009415"/>
                <a:gd name="connsiteY23" fmla="*/ 1245070 h 3089501"/>
                <a:gd name="connsiteX24" fmla="*/ 10009415 w 10009415"/>
                <a:gd name="connsiteY24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392823 w 10009415"/>
                <a:gd name="connsiteY14" fmla="*/ 1193101 h 3089501"/>
                <a:gd name="connsiteX15" fmla="*/ 4397065 w 10009415"/>
                <a:gd name="connsiteY15" fmla="*/ 1963995 h 3089501"/>
                <a:gd name="connsiteX16" fmla="*/ 4505939 w 10009415"/>
                <a:gd name="connsiteY16" fmla="*/ 2158616 h 3089501"/>
                <a:gd name="connsiteX17" fmla="*/ 5551715 w 10009415"/>
                <a:gd name="connsiteY17" fmla="*/ 2175798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392823 w 10009415"/>
                <a:gd name="connsiteY14" fmla="*/ 1193101 h 3089501"/>
                <a:gd name="connsiteX15" fmla="*/ 4397065 w 10009415"/>
                <a:gd name="connsiteY15" fmla="*/ 1963995 h 3089501"/>
                <a:gd name="connsiteX16" fmla="*/ 4663143 w 10009415"/>
                <a:gd name="connsiteY16" fmla="*/ 2323679 h 3089501"/>
                <a:gd name="connsiteX17" fmla="*/ 5551715 w 10009415"/>
                <a:gd name="connsiteY17" fmla="*/ 2175798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392823 w 10009415"/>
                <a:gd name="connsiteY14" fmla="*/ 1193101 h 3089501"/>
                <a:gd name="connsiteX15" fmla="*/ 4407545 w 10009415"/>
                <a:gd name="connsiteY15" fmla="*/ 1963995 h 3089501"/>
                <a:gd name="connsiteX16" fmla="*/ 4663143 w 10009415"/>
                <a:gd name="connsiteY16" fmla="*/ 2323679 h 3089501"/>
                <a:gd name="connsiteX17" fmla="*/ 5551715 w 10009415"/>
                <a:gd name="connsiteY17" fmla="*/ 2175798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392823 w 10009415"/>
                <a:gd name="connsiteY14" fmla="*/ 1193101 h 3089501"/>
                <a:gd name="connsiteX15" fmla="*/ 4407545 w 10009415"/>
                <a:gd name="connsiteY15" fmla="*/ 1963995 h 3089501"/>
                <a:gd name="connsiteX16" fmla="*/ 4663143 w 10009415"/>
                <a:gd name="connsiteY16" fmla="*/ 2323679 h 3089501"/>
                <a:gd name="connsiteX17" fmla="*/ 5551715 w 10009415"/>
                <a:gd name="connsiteY17" fmla="*/ 2175798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392823 w 10009415"/>
                <a:gd name="connsiteY14" fmla="*/ 1193101 h 3089501"/>
                <a:gd name="connsiteX15" fmla="*/ 4407545 w 10009415"/>
                <a:gd name="connsiteY15" fmla="*/ 1963995 h 3089501"/>
                <a:gd name="connsiteX16" fmla="*/ 4663143 w 10009415"/>
                <a:gd name="connsiteY16" fmla="*/ 2323679 h 3089501"/>
                <a:gd name="connsiteX17" fmla="*/ 5551715 w 10009415"/>
                <a:gd name="connsiteY17" fmla="*/ 2175798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392823 w 10009415"/>
                <a:gd name="connsiteY14" fmla="*/ 1193101 h 3089501"/>
                <a:gd name="connsiteX15" fmla="*/ 4407545 w 10009415"/>
                <a:gd name="connsiteY15" fmla="*/ 1963995 h 3089501"/>
                <a:gd name="connsiteX16" fmla="*/ 4663143 w 10009415"/>
                <a:gd name="connsiteY16" fmla="*/ 2323679 h 3089501"/>
                <a:gd name="connsiteX17" fmla="*/ 5551715 w 10009415"/>
                <a:gd name="connsiteY17" fmla="*/ 2175798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392823 w 10009415"/>
                <a:gd name="connsiteY14" fmla="*/ 1193101 h 3089501"/>
                <a:gd name="connsiteX15" fmla="*/ 4397065 w 10009415"/>
                <a:gd name="connsiteY15" fmla="*/ 1966615 h 3089501"/>
                <a:gd name="connsiteX16" fmla="*/ 4663143 w 10009415"/>
                <a:gd name="connsiteY16" fmla="*/ 2323679 h 3089501"/>
                <a:gd name="connsiteX17" fmla="*/ 5551715 w 10009415"/>
                <a:gd name="connsiteY17" fmla="*/ 2175798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400683 w 10009415"/>
                <a:gd name="connsiteY14" fmla="*/ 1198341 h 3089501"/>
                <a:gd name="connsiteX15" fmla="*/ 4397065 w 10009415"/>
                <a:gd name="connsiteY15" fmla="*/ 1966615 h 3089501"/>
                <a:gd name="connsiteX16" fmla="*/ 4663143 w 10009415"/>
                <a:gd name="connsiteY16" fmla="*/ 2323679 h 3089501"/>
                <a:gd name="connsiteX17" fmla="*/ 5551715 w 10009415"/>
                <a:gd name="connsiteY17" fmla="*/ 2175798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400683 w 10009415"/>
                <a:gd name="connsiteY14" fmla="*/ 1198341 h 3089501"/>
                <a:gd name="connsiteX15" fmla="*/ 4402305 w 10009415"/>
                <a:gd name="connsiteY15" fmla="*/ 1966615 h 3089501"/>
                <a:gd name="connsiteX16" fmla="*/ 4663143 w 10009415"/>
                <a:gd name="connsiteY16" fmla="*/ 2323679 h 3089501"/>
                <a:gd name="connsiteX17" fmla="*/ 5551715 w 10009415"/>
                <a:gd name="connsiteY17" fmla="*/ 2175798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400683 w 10009415"/>
                <a:gd name="connsiteY14" fmla="*/ 1198341 h 3089501"/>
                <a:gd name="connsiteX15" fmla="*/ 4402305 w 10009415"/>
                <a:gd name="connsiteY15" fmla="*/ 1966615 h 3089501"/>
                <a:gd name="connsiteX16" fmla="*/ 4663143 w 10009415"/>
                <a:gd name="connsiteY16" fmla="*/ 2323679 h 3089501"/>
                <a:gd name="connsiteX17" fmla="*/ 5551715 w 10009415"/>
                <a:gd name="connsiteY17" fmla="*/ 2175798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400683 w 10009415"/>
                <a:gd name="connsiteY14" fmla="*/ 1198341 h 3089501"/>
                <a:gd name="connsiteX15" fmla="*/ 4402305 w 10009415"/>
                <a:gd name="connsiteY15" fmla="*/ 1966615 h 3089501"/>
                <a:gd name="connsiteX16" fmla="*/ 4663143 w 10009415"/>
                <a:gd name="connsiteY16" fmla="*/ 2323679 h 3089501"/>
                <a:gd name="connsiteX17" fmla="*/ 5551715 w 10009415"/>
                <a:gd name="connsiteY17" fmla="*/ 2175798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400683 w 10009415"/>
                <a:gd name="connsiteY14" fmla="*/ 1198341 h 3089501"/>
                <a:gd name="connsiteX15" fmla="*/ 4402305 w 10009415"/>
                <a:gd name="connsiteY15" fmla="*/ 1966615 h 3089501"/>
                <a:gd name="connsiteX16" fmla="*/ 4647422 w 10009415"/>
                <a:gd name="connsiteY16" fmla="*/ 2263418 h 3089501"/>
                <a:gd name="connsiteX17" fmla="*/ 5551715 w 10009415"/>
                <a:gd name="connsiteY17" fmla="*/ 2175798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400683 w 10009415"/>
                <a:gd name="connsiteY14" fmla="*/ 1198341 h 3089501"/>
                <a:gd name="connsiteX15" fmla="*/ 4402305 w 10009415"/>
                <a:gd name="connsiteY15" fmla="*/ 1966615 h 3089501"/>
                <a:gd name="connsiteX16" fmla="*/ 4647422 w 10009415"/>
                <a:gd name="connsiteY16" fmla="*/ 2271278 h 3089501"/>
                <a:gd name="connsiteX17" fmla="*/ 5551715 w 10009415"/>
                <a:gd name="connsiteY17" fmla="*/ 2175798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400683 w 10009415"/>
                <a:gd name="connsiteY14" fmla="*/ 1198341 h 3089501"/>
                <a:gd name="connsiteX15" fmla="*/ 4402305 w 10009415"/>
                <a:gd name="connsiteY15" fmla="*/ 1966615 h 3089501"/>
                <a:gd name="connsiteX16" fmla="*/ 4647422 w 10009415"/>
                <a:gd name="connsiteY16" fmla="*/ 2271278 h 3089501"/>
                <a:gd name="connsiteX17" fmla="*/ 5551715 w 10009415"/>
                <a:gd name="connsiteY17" fmla="*/ 2175798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400683 w 10009415"/>
                <a:gd name="connsiteY14" fmla="*/ 1198341 h 3089501"/>
                <a:gd name="connsiteX15" fmla="*/ 4402305 w 10009415"/>
                <a:gd name="connsiteY15" fmla="*/ 1966615 h 3089501"/>
                <a:gd name="connsiteX16" fmla="*/ 4647422 w 10009415"/>
                <a:gd name="connsiteY16" fmla="*/ 2271278 h 3089501"/>
                <a:gd name="connsiteX17" fmla="*/ 5551715 w 10009415"/>
                <a:gd name="connsiteY17" fmla="*/ 2175798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400683 w 10009415"/>
                <a:gd name="connsiteY14" fmla="*/ 1198341 h 3089501"/>
                <a:gd name="connsiteX15" fmla="*/ 4402305 w 10009415"/>
                <a:gd name="connsiteY15" fmla="*/ 1966615 h 3089501"/>
                <a:gd name="connsiteX16" fmla="*/ 4647422 w 10009415"/>
                <a:gd name="connsiteY16" fmla="*/ 2271278 h 3089501"/>
                <a:gd name="connsiteX17" fmla="*/ 5551715 w 10009415"/>
                <a:gd name="connsiteY17" fmla="*/ 2175798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400683 w 10009415"/>
                <a:gd name="connsiteY14" fmla="*/ 1198341 h 3089501"/>
                <a:gd name="connsiteX15" fmla="*/ 4402305 w 10009415"/>
                <a:gd name="connsiteY15" fmla="*/ 1966615 h 3089501"/>
                <a:gd name="connsiteX16" fmla="*/ 4647422 w 10009415"/>
                <a:gd name="connsiteY16" fmla="*/ 2271278 h 3089501"/>
                <a:gd name="connsiteX17" fmla="*/ 5554335 w 10009415"/>
                <a:gd name="connsiteY17" fmla="*/ 2222959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400683 w 10009415"/>
                <a:gd name="connsiteY14" fmla="*/ 1198341 h 3089501"/>
                <a:gd name="connsiteX15" fmla="*/ 4402305 w 10009415"/>
                <a:gd name="connsiteY15" fmla="*/ 1966615 h 3089501"/>
                <a:gd name="connsiteX16" fmla="*/ 4647422 w 10009415"/>
                <a:gd name="connsiteY16" fmla="*/ 2271278 h 3089501"/>
                <a:gd name="connsiteX17" fmla="*/ 5554335 w 10009415"/>
                <a:gd name="connsiteY17" fmla="*/ 2222959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400683 w 10009415"/>
                <a:gd name="connsiteY14" fmla="*/ 1198341 h 3089501"/>
                <a:gd name="connsiteX15" fmla="*/ 4402305 w 10009415"/>
                <a:gd name="connsiteY15" fmla="*/ 1966615 h 3089501"/>
                <a:gd name="connsiteX16" fmla="*/ 4595021 w 10009415"/>
                <a:gd name="connsiteY16" fmla="*/ 2271278 h 3089501"/>
                <a:gd name="connsiteX17" fmla="*/ 5554335 w 10009415"/>
                <a:gd name="connsiteY17" fmla="*/ 2222959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9501 h 3089501"/>
                <a:gd name="connsiteX1" fmla="*/ 528237 w 10009415"/>
                <a:gd name="connsiteY1" fmla="*/ 3085872 h 3089501"/>
                <a:gd name="connsiteX2" fmla="*/ 843785 w 10009415"/>
                <a:gd name="connsiteY2" fmla="*/ 2742833 h 3089501"/>
                <a:gd name="connsiteX3" fmla="*/ 847689 w 10009415"/>
                <a:gd name="connsiteY3" fmla="*/ 1586015 h 3089501"/>
                <a:gd name="connsiteX4" fmla="*/ 1141744 w 10009415"/>
                <a:gd name="connsiteY4" fmla="*/ 1319595 h 3089501"/>
                <a:gd name="connsiteX5" fmla="*/ 1790066 w 10009415"/>
                <a:gd name="connsiteY5" fmla="*/ 1322792 h 3089501"/>
                <a:gd name="connsiteX6" fmla="*/ 2071148 w 10009415"/>
                <a:gd name="connsiteY6" fmla="*/ 1656970 h 3089501"/>
                <a:gd name="connsiteX7" fmla="*/ 2073196 w 10009415"/>
                <a:gd name="connsiteY7" fmla="*/ 2393501 h 3089501"/>
                <a:gd name="connsiteX8" fmla="*/ 2339072 w 10009415"/>
                <a:gd name="connsiteY8" fmla="*/ 2686061 h 3089501"/>
                <a:gd name="connsiteX9" fmla="*/ 2919626 w 10009415"/>
                <a:gd name="connsiteY9" fmla="*/ 2688471 h 3089501"/>
                <a:gd name="connsiteX10" fmla="*/ 3169092 w 10009415"/>
                <a:gd name="connsiteY10" fmla="*/ 2370117 h 3089501"/>
                <a:gd name="connsiteX11" fmla="*/ 3168337 w 10009415"/>
                <a:gd name="connsiteY11" fmla="*/ 1239697 h 3089501"/>
                <a:gd name="connsiteX12" fmla="*/ 3440744 w 10009415"/>
                <a:gd name="connsiteY12" fmla="*/ 921212 h 3089501"/>
                <a:gd name="connsiteX13" fmla="*/ 4142919 w 10009415"/>
                <a:gd name="connsiteY13" fmla="*/ 918593 h 3089501"/>
                <a:gd name="connsiteX14" fmla="*/ 4400683 w 10009415"/>
                <a:gd name="connsiteY14" fmla="*/ 1198341 h 3089501"/>
                <a:gd name="connsiteX15" fmla="*/ 4402305 w 10009415"/>
                <a:gd name="connsiteY15" fmla="*/ 1966615 h 3089501"/>
                <a:gd name="connsiteX16" fmla="*/ 4595021 w 10009415"/>
                <a:gd name="connsiteY16" fmla="*/ 2271278 h 3089501"/>
                <a:gd name="connsiteX17" fmla="*/ 5554335 w 10009415"/>
                <a:gd name="connsiteY17" fmla="*/ 2222959 h 3089501"/>
                <a:gd name="connsiteX18" fmla="*/ 5617029 w 10009415"/>
                <a:gd name="connsiteY18" fmla="*/ 559270 h 3089501"/>
                <a:gd name="connsiteX19" fmla="*/ 6841672 w 10009415"/>
                <a:gd name="connsiteY19" fmla="*/ 608255 h 3089501"/>
                <a:gd name="connsiteX20" fmla="*/ 6825343 w 10009415"/>
                <a:gd name="connsiteY20" fmla="*/ 1767584 h 3089501"/>
                <a:gd name="connsiteX21" fmla="*/ 7919358 w 10009415"/>
                <a:gd name="connsiteY21" fmla="*/ 1734927 h 3089501"/>
                <a:gd name="connsiteX22" fmla="*/ 7919358 w 10009415"/>
                <a:gd name="connsiteY22" fmla="*/ 216370 h 3089501"/>
                <a:gd name="connsiteX23" fmla="*/ 9176658 w 10009415"/>
                <a:gd name="connsiteY23" fmla="*/ 118398 h 3089501"/>
                <a:gd name="connsiteX24" fmla="*/ 9160329 w 10009415"/>
                <a:gd name="connsiteY24" fmla="*/ 1245070 h 3089501"/>
                <a:gd name="connsiteX25" fmla="*/ 10009415 w 10009415"/>
                <a:gd name="connsiteY25" fmla="*/ 1473670 h 3089501"/>
                <a:gd name="connsiteX0" fmla="*/ 0 w 10009415"/>
                <a:gd name="connsiteY0" fmla="*/ 3083236 h 3083236"/>
                <a:gd name="connsiteX1" fmla="*/ 528237 w 10009415"/>
                <a:gd name="connsiteY1" fmla="*/ 3079607 h 3083236"/>
                <a:gd name="connsiteX2" fmla="*/ 843785 w 10009415"/>
                <a:gd name="connsiteY2" fmla="*/ 2736568 h 3083236"/>
                <a:gd name="connsiteX3" fmla="*/ 847689 w 10009415"/>
                <a:gd name="connsiteY3" fmla="*/ 1579750 h 3083236"/>
                <a:gd name="connsiteX4" fmla="*/ 1141744 w 10009415"/>
                <a:gd name="connsiteY4" fmla="*/ 1313330 h 3083236"/>
                <a:gd name="connsiteX5" fmla="*/ 1790066 w 10009415"/>
                <a:gd name="connsiteY5" fmla="*/ 1316527 h 3083236"/>
                <a:gd name="connsiteX6" fmla="*/ 2071148 w 10009415"/>
                <a:gd name="connsiteY6" fmla="*/ 1650705 h 3083236"/>
                <a:gd name="connsiteX7" fmla="*/ 2073196 w 10009415"/>
                <a:gd name="connsiteY7" fmla="*/ 2387236 h 3083236"/>
                <a:gd name="connsiteX8" fmla="*/ 2339072 w 10009415"/>
                <a:gd name="connsiteY8" fmla="*/ 2679796 h 3083236"/>
                <a:gd name="connsiteX9" fmla="*/ 2919626 w 10009415"/>
                <a:gd name="connsiteY9" fmla="*/ 2682206 h 3083236"/>
                <a:gd name="connsiteX10" fmla="*/ 3169092 w 10009415"/>
                <a:gd name="connsiteY10" fmla="*/ 2363852 h 3083236"/>
                <a:gd name="connsiteX11" fmla="*/ 3168337 w 10009415"/>
                <a:gd name="connsiteY11" fmla="*/ 1233432 h 3083236"/>
                <a:gd name="connsiteX12" fmla="*/ 3440744 w 10009415"/>
                <a:gd name="connsiteY12" fmla="*/ 914947 h 3083236"/>
                <a:gd name="connsiteX13" fmla="*/ 4142919 w 10009415"/>
                <a:gd name="connsiteY13" fmla="*/ 912328 h 3083236"/>
                <a:gd name="connsiteX14" fmla="*/ 4400683 w 10009415"/>
                <a:gd name="connsiteY14" fmla="*/ 1192076 h 3083236"/>
                <a:gd name="connsiteX15" fmla="*/ 4402305 w 10009415"/>
                <a:gd name="connsiteY15" fmla="*/ 1960350 h 3083236"/>
                <a:gd name="connsiteX16" fmla="*/ 4595021 w 10009415"/>
                <a:gd name="connsiteY16" fmla="*/ 2265013 h 3083236"/>
                <a:gd name="connsiteX17" fmla="*/ 5554335 w 10009415"/>
                <a:gd name="connsiteY17" fmla="*/ 2216694 h 3083236"/>
                <a:gd name="connsiteX18" fmla="*/ 5617029 w 10009415"/>
                <a:gd name="connsiteY18" fmla="*/ 553005 h 3083236"/>
                <a:gd name="connsiteX19" fmla="*/ 6841672 w 10009415"/>
                <a:gd name="connsiteY19" fmla="*/ 601990 h 3083236"/>
                <a:gd name="connsiteX20" fmla="*/ 6825343 w 10009415"/>
                <a:gd name="connsiteY20" fmla="*/ 1761319 h 3083236"/>
                <a:gd name="connsiteX21" fmla="*/ 7919358 w 10009415"/>
                <a:gd name="connsiteY21" fmla="*/ 1728662 h 3083236"/>
                <a:gd name="connsiteX22" fmla="*/ 7919358 w 10009415"/>
                <a:gd name="connsiteY22" fmla="*/ 210105 h 3083236"/>
                <a:gd name="connsiteX23" fmla="*/ 9176658 w 10009415"/>
                <a:gd name="connsiteY23" fmla="*/ 112133 h 3083236"/>
                <a:gd name="connsiteX24" fmla="*/ 9134128 w 10009415"/>
                <a:gd name="connsiteY24" fmla="*/ 1147103 h 3083236"/>
                <a:gd name="connsiteX25" fmla="*/ 10009415 w 10009415"/>
                <a:gd name="connsiteY25" fmla="*/ 1467405 h 3083236"/>
                <a:gd name="connsiteX0" fmla="*/ 0 w 10009415"/>
                <a:gd name="connsiteY0" fmla="*/ 3083236 h 3083236"/>
                <a:gd name="connsiteX1" fmla="*/ 528237 w 10009415"/>
                <a:gd name="connsiteY1" fmla="*/ 3079607 h 3083236"/>
                <a:gd name="connsiteX2" fmla="*/ 843785 w 10009415"/>
                <a:gd name="connsiteY2" fmla="*/ 2736568 h 3083236"/>
                <a:gd name="connsiteX3" fmla="*/ 847689 w 10009415"/>
                <a:gd name="connsiteY3" fmla="*/ 1579750 h 3083236"/>
                <a:gd name="connsiteX4" fmla="*/ 1141744 w 10009415"/>
                <a:gd name="connsiteY4" fmla="*/ 1313330 h 3083236"/>
                <a:gd name="connsiteX5" fmla="*/ 1790066 w 10009415"/>
                <a:gd name="connsiteY5" fmla="*/ 1316527 h 3083236"/>
                <a:gd name="connsiteX6" fmla="*/ 2071148 w 10009415"/>
                <a:gd name="connsiteY6" fmla="*/ 1650705 h 3083236"/>
                <a:gd name="connsiteX7" fmla="*/ 2073196 w 10009415"/>
                <a:gd name="connsiteY7" fmla="*/ 2387236 h 3083236"/>
                <a:gd name="connsiteX8" fmla="*/ 2339072 w 10009415"/>
                <a:gd name="connsiteY8" fmla="*/ 2679796 h 3083236"/>
                <a:gd name="connsiteX9" fmla="*/ 2919626 w 10009415"/>
                <a:gd name="connsiteY9" fmla="*/ 2682206 h 3083236"/>
                <a:gd name="connsiteX10" fmla="*/ 3169092 w 10009415"/>
                <a:gd name="connsiteY10" fmla="*/ 2363852 h 3083236"/>
                <a:gd name="connsiteX11" fmla="*/ 3168337 w 10009415"/>
                <a:gd name="connsiteY11" fmla="*/ 1233432 h 3083236"/>
                <a:gd name="connsiteX12" fmla="*/ 3440744 w 10009415"/>
                <a:gd name="connsiteY12" fmla="*/ 914947 h 3083236"/>
                <a:gd name="connsiteX13" fmla="*/ 4142919 w 10009415"/>
                <a:gd name="connsiteY13" fmla="*/ 912328 h 3083236"/>
                <a:gd name="connsiteX14" fmla="*/ 4400683 w 10009415"/>
                <a:gd name="connsiteY14" fmla="*/ 1192076 h 3083236"/>
                <a:gd name="connsiteX15" fmla="*/ 4402305 w 10009415"/>
                <a:gd name="connsiteY15" fmla="*/ 1960350 h 3083236"/>
                <a:gd name="connsiteX16" fmla="*/ 4595021 w 10009415"/>
                <a:gd name="connsiteY16" fmla="*/ 2265013 h 3083236"/>
                <a:gd name="connsiteX17" fmla="*/ 5554335 w 10009415"/>
                <a:gd name="connsiteY17" fmla="*/ 2216694 h 3083236"/>
                <a:gd name="connsiteX18" fmla="*/ 5617029 w 10009415"/>
                <a:gd name="connsiteY18" fmla="*/ 553005 h 3083236"/>
                <a:gd name="connsiteX19" fmla="*/ 6841672 w 10009415"/>
                <a:gd name="connsiteY19" fmla="*/ 601990 h 3083236"/>
                <a:gd name="connsiteX20" fmla="*/ 6825343 w 10009415"/>
                <a:gd name="connsiteY20" fmla="*/ 1761319 h 3083236"/>
                <a:gd name="connsiteX21" fmla="*/ 7919358 w 10009415"/>
                <a:gd name="connsiteY21" fmla="*/ 1728662 h 3083236"/>
                <a:gd name="connsiteX22" fmla="*/ 7919358 w 10009415"/>
                <a:gd name="connsiteY22" fmla="*/ 210105 h 3083236"/>
                <a:gd name="connsiteX23" fmla="*/ 9176658 w 10009415"/>
                <a:gd name="connsiteY23" fmla="*/ 112133 h 3083236"/>
                <a:gd name="connsiteX24" fmla="*/ 9134128 w 10009415"/>
                <a:gd name="connsiteY24" fmla="*/ 1147103 h 3083236"/>
                <a:gd name="connsiteX25" fmla="*/ 10009415 w 10009415"/>
                <a:gd name="connsiteY25" fmla="*/ 1467405 h 3083236"/>
                <a:gd name="connsiteX0" fmla="*/ 0 w 10009415"/>
                <a:gd name="connsiteY0" fmla="*/ 3083236 h 3083236"/>
                <a:gd name="connsiteX1" fmla="*/ 528237 w 10009415"/>
                <a:gd name="connsiteY1" fmla="*/ 3079607 h 3083236"/>
                <a:gd name="connsiteX2" fmla="*/ 843785 w 10009415"/>
                <a:gd name="connsiteY2" fmla="*/ 2736568 h 3083236"/>
                <a:gd name="connsiteX3" fmla="*/ 847689 w 10009415"/>
                <a:gd name="connsiteY3" fmla="*/ 1579750 h 3083236"/>
                <a:gd name="connsiteX4" fmla="*/ 1141744 w 10009415"/>
                <a:gd name="connsiteY4" fmla="*/ 1313330 h 3083236"/>
                <a:gd name="connsiteX5" fmla="*/ 1790066 w 10009415"/>
                <a:gd name="connsiteY5" fmla="*/ 1316527 h 3083236"/>
                <a:gd name="connsiteX6" fmla="*/ 2071148 w 10009415"/>
                <a:gd name="connsiteY6" fmla="*/ 1650705 h 3083236"/>
                <a:gd name="connsiteX7" fmla="*/ 2073196 w 10009415"/>
                <a:gd name="connsiteY7" fmla="*/ 2387236 h 3083236"/>
                <a:gd name="connsiteX8" fmla="*/ 2339072 w 10009415"/>
                <a:gd name="connsiteY8" fmla="*/ 2679796 h 3083236"/>
                <a:gd name="connsiteX9" fmla="*/ 2919626 w 10009415"/>
                <a:gd name="connsiteY9" fmla="*/ 2682206 h 3083236"/>
                <a:gd name="connsiteX10" fmla="*/ 3169092 w 10009415"/>
                <a:gd name="connsiteY10" fmla="*/ 2363852 h 3083236"/>
                <a:gd name="connsiteX11" fmla="*/ 3168337 w 10009415"/>
                <a:gd name="connsiteY11" fmla="*/ 1233432 h 3083236"/>
                <a:gd name="connsiteX12" fmla="*/ 3440744 w 10009415"/>
                <a:gd name="connsiteY12" fmla="*/ 914947 h 3083236"/>
                <a:gd name="connsiteX13" fmla="*/ 4142919 w 10009415"/>
                <a:gd name="connsiteY13" fmla="*/ 912328 h 3083236"/>
                <a:gd name="connsiteX14" fmla="*/ 4400683 w 10009415"/>
                <a:gd name="connsiteY14" fmla="*/ 1192076 h 3083236"/>
                <a:gd name="connsiteX15" fmla="*/ 4402305 w 10009415"/>
                <a:gd name="connsiteY15" fmla="*/ 1960350 h 3083236"/>
                <a:gd name="connsiteX16" fmla="*/ 4595021 w 10009415"/>
                <a:gd name="connsiteY16" fmla="*/ 2265013 h 3083236"/>
                <a:gd name="connsiteX17" fmla="*/ 5554335 w 10009415"/>
                <a:gd name="connsiteY17" fmla="*/ 2216694 h 3083236"/>
                <a:gd name="connsiteX18" fmla="*/ 5617029 w 10009415"/>
                <a:gd name="connsiteY18" fmla="*/ 553005 h 3083236"/>
                <a:gd name="connsiteX19" fmla="*/ 6841672 w 10009415"/>
                <a:gd name="connsiteY19" fmla="*/ 601990 h 3083236"/>
                <a:gd name="connsiteX20" fmla="*/ 6825343 w 10009415"/>
                <a:gd name="connsiteY20" fmla="*/ 1761319 h 3083236"/>
                <a:gd name="connsiteX21" fmla="*/ 7919358 w 10009415"/>
                <a:gd name="connsiteY21" fmla="*/ 1728662 h 3083236"/>
                <a:gd name="connsiteX22" fmla="*/ 7919358 w 10009415"/>
                <a:gd name="connsiteY22" fmla="*/ 210105 h 3083236"/>
                <a:gd name="connsiteX23" fmla="*/ 9176658 w 10009415"/>
                <a:gd name="connsiteY23" fmla="*/ 112133 h 3083236"/>
                <a:gd name="connsiteX24" fmla="*/ 9134128 w 10009415"/>
                <a:gd name="connsiteY24" fmla="*/ 1147103 h 3083236"/>
                <a:gd name="connsiteX25" fmla="*/ 10009415 w 10009415"/>
                <a:gd name="connsiteY25" fmla="*/ 1467405 h 3083236"/>
                <a:gd name="connsiteX0" fmla="*/ 0 w 10009415"/>
                <a:gd name="connsiteY0" fmla="*/ 3083236 h 3083236"/>
                <a:gd name="connsiteX1" fmla="*/ 528237 w 10009415"/>
                <a:gd name="connsiteY1" fmla="*/ 3079607 h 3083236"/>
                <a:gd name="connsiteX2" fmla="*/ 843785 w 10009415"/>
                <a:gd name="connsiteY2" fmla="*/ 2736568 h 3083236"/>
                <a:gd name="connsiteX3" fmla="*/ 847689 w 10009415"/>
                <a:gd name="connsiteY3" fmla="*/ 1579750 h 3083236"/>
                <a:gd name="connsiteX4" fmla="*/ 1141744 w 10009415"/>
                <a:gd name="connsiteY4" fmla="*/ 1313330 h 3083236"/>
                <a:gd name="connsiteX5" fmla="*/ 1790066 w 10009415"/>
                <a:gd name="connsiteY5" fmla="*/ 1316527 h 3083236"/>
                <a:gd name="connsiteX6" fmla="*/ 2071148 w 10009415"/>
                <a:gd name="connsiteY6" fmla="*/ 1650705 h 3083236"/>
                <a:gd name="connsiteX7" fmla="*/ 2073196 w 10009415"/>
                <a:gd name="connsiteY7" fmla="*/ 2387236 h 3083236"/>
                <a:gd name="connsiteX8" fmla="*/ 2339072 w 10009415"/>
                <a:gd name="connsiteY8" fmla="*/ 2679796 h 3083236"/>
                <a:gd name="connsiteX9" fmla="*/ 2919626 w 10009415"/>
                <a:gd name="connsiteY9" fmla="*/ 2682206 h 3083236"/>
                <a:gd name="connsiteX10" fmla="*/ 3169092 w 10009415"/>
                <a:gd name="connsiteY10" fmla="*/ 2363852 h 3083236"/>
                <a:gd name="connsiteX11" fmla="*/ 3168337 w 10009415"/>
                <a:gd name="connsiteY11" fmla="*/ 1233432 h 3083236"/>
                <a:gd name="connsiteX12" fmla="*/ 3440744 w 10009415"/>
                <a:gd name="connsiteY12" fmla="*/ 914947 h 3083236"/>
                <a:gd name="connsiteX13" fmla="*/ 4142919 w 10009415"/>
                <a:gd name="connsiteY13" fmla="*/ 912328 h 3083236"/>
                <a:gd name="connsiteX14" fmla="*/ 4400683 w 10009415"/>
                <a:gd name="connsiteY14" fmla="*/ 1192076 h 3083236"/>
                <a:gd name="connsiteX15" fmla="*/ 4402305 w 10009415"/>
                <a:gd name="connsiteY15" fmla="*/ 1960350 h 3083236"/>
                <a:gd name="connsiteX16" fmla="*/ 4595021 w 10009415"/>
                <a:gd name="connsiteY16" fmla="*/ 2265013 h 3083236"/>
                <a:gd name="connsiteX17" fmla="*/ 5554335 w 10009415"/>
                <a:gd name="connsiteY17" fmla="*/ 2216694 h 3083236"/>
                <a:gd name="connsiteX18" fmla="*/ 5617029 w 10009415"/>
                <a:gd name="connsiteY18" fmla="*/ 553005 h 3083236"/>
                <a:gd name="connsiteX19" fmla="*/ 6841672 w 10009415"/>
                <a:gd name="connsiteY19" fmla="*/ 601990 h 3083236"/>
                <a:gd name="connsiteX20" fmla="*/ 6825343 w 10009415"/>
                <a:gd name="connsiteY20" fmla="*/ 1761319 h 3083236"/>
                <a:gd name="connsiteX21" fmla="*/ 7919358 w 10009415"/>
                <a:gd name="connsiteY21" fmla="*/ 1728662 h 3083236"/>
                <a:gd name="connsiteX22" fmla="*/ 7919358 w 10009415"/>
                <a:gd name="connsiteY22" fmla="*/ 210105 h 3083236"/>
                <a:gd name="connsiteX23" fmla="*/ 9176658 w 10009415"/>
                <a:gd name="connsiteY23" fmla="*/ 112133 h 3083236"/>
                <a:gd name="connsiteX24" fmla="*/ 9134128 w 10009415"/>
                <a:gd name="connsiteY24" fmla="*/ 1147103 h 3083236"/>
                <a:gd name="connsiteX25" fmla="*/ 10009415 w 10009415"/>
                <a:gd name="connsiteY25" fmla="*/ 1467405 h 3083236"/>
                <a:gd name="connsiteX0" fmla="*/ 0 w 10009415"/>
                <a:gd name="connsiteY0" fmla="*/ 3083236 h 3083236"/>
                <a:gd name="connsiteX1" fmla="*/ 528237 w 10009415"/>
                <a:gd name="connsiteY1" fmla="*/ 3079607 h 3083236"/>
                <a:gd name="connsiteX2" fmla="*/ 843785 w 10009415"/>
                <a:gd name="connsiteY2" fmla="*/ 2736568 h 3083236"/>
                <a:gd name="connsiteX3" fmla="*/ 847689 w 10009415"/>
                <a:gd name="connsiteY3" fmla="*/ 1579750 h 3083236"/>
                <a:gd name="connsiteX4" fmla="*/ 1141744 w 10009415"/>
                <a:gd name="connsiteY4" fmla="*/ 1313330 h 3083236"/>
                <a:gd name="connsiteX5" fmla="*/ 1790066 w 10009415"/>
                <a:gd name="connsiteY5" fmla="*/ 1316527 h 3083236"/>
                <a:gd name="connsiteX6" fmla="*/ 2071148 w 10009415"/>
                <a:gd name="connsiteY6" fmla="*/ 1650705 h 3083236"/>
                <a:gd name="connsiteX7" fmla="*/ 2073196 w 10009415"/>
                <a:gd name="connsiteY7" fmla="*/ 2387236 h 3083236"/>
                <a:gd name="connsiteX8" fmla="*/ 2339072 w 10009415"/>
                <a:gd name="connsiteY8" fmla="*/ 2679796 h 3083236"/>
                <a:gd name="connsiteX9" fmla="*/ 2919626 w 10009415"/>
                <a:gd name="connsiteY9" fmla="*/ 2682206 h 3083236"/>
                <a:gd name="connsiteX10" fmla="*/ 3169092 w 10009415"/>
                <a:gd name="connsiteY10" fmla="*/ 2363852 h 3083236"/>
                <a:gd name="connsiteX11" fmla="*/ 3168337 w 10009415"/>
                <a:gd name="connsiteY11" fmla="*/ 1233432 h 3083236"/>
                <a:gd name="connsiteX12" fmla="*/ 3440744 w 10009415"/>
                <a:gd name="connsiteY12" fmla="*/ 914947 h 3083236"/>
                <a:gd name="connsiteX13" fmla="*/ 4142919 w 10009415"/>
                <a:gd name="connsiteY13" fmla="*/ 912328 h 3083236"/>
                <a:gd name="connsiteX14" fmla="*/ 4400683 w 10009415"/>
                <a:gd name="connsiteY14" fmla="*/ 1192076 h 3083236"/>
                <a:gd name="connsiteX15" fmla="*/ 4402305 w 10009415"/>
                <a:gd name="connsiteY15" fmla="*/ 1960350 h 3083236"/>
                <a:gd name="connsiteX16" fmla="*/ 4595021 w 10009415"/>
                <a:gd name="connsiteY16" fmla="*/ 2265013 h 3083236"/>
                <a:gd name="connsiteX17" fmla="*/ 5554335 w 10009415"/>
                <a:gd name="connsiteY17" fmla="*/ 2216694 h 3083236"/>
                <a:gd name="connsiteX18" fmla="*/ 5617029 w 10009415"/>
                <a:gd name="connsiteY18" fmla="*/ 553005 h 3083236"/>
                <a:gd name="connsiteX19" fmla="*/ 6841672 w 10009415"/>
                <a:gd name="connsiteY19" fmla="*/ 601990 h 3083236"/>
                <a:gd name="connsiteX20" fmla="*/ 6825343 w 10009415"/>
                <a:gd name="connsiteY20" fmla="*/ 1761319 h 3083236"/>
                <a:gd name="connsiteX21" fmla="*/ 7919358 w 10009415"/>
                <a:gd name="connsiteY21" fmla="*/ 1728662 h 3083236"/>
                <a:gd name="connsiteX22" fmla="*/ 7919358 w 10009415"/>
                <a:gd name="connsiteY22" fmla="*/ 210105 h 3083236"/>
                <a:gd name="connsiteX23" fmla="*/ 9176658 w 10009415"/>
                <a:gd name="connsiteY23" fmla="*/ 112133 h 3083236"/>
                <a:gd name="connsiteX24" fmla="*/ 9134128 w 10009415"/>
                <a:gd name="connsiteY24" fmla="*/ 1147103 h 3083236"/>
                <a:gd name="connsiteX25" fmla="*/ 9385654 w 10009415"/>
                <a:gd name="connsiteY25" fmla="*/ 1467778 h 3083236"/>
                <a:gd name="connsiteX26" fmla="*/ 10009415 w 10009415"/>
                <a:gd name="connsiteY26" fmla="*/ 1467405 h 3083236"/>
                <a:gd name="connsiteX0" fmla="*/ 0 w 10009415"/>
                <a:gd name="connsiteY0" fmla="*/ 3083236 h 3083236"/>
                <a:gd name="connsiteX1" fmla="*/ 528237 w 10009415"/>
                <a:gd name="connsiteY1" fmla="*/ 3079607 h 3083236"/>
                <a:gd name="connsiteX2" fmla="*/ 843785 w 10009415"/>
                <a:gd name="connsiteY2" fmla="*/ 2736568 h 3083236"/>
                <a:gd name="connsiteX3" fmla="*/ 847689 w 10009415"/>
                <a:gd name="connsiteY3" fmla="*/ 1579750 h 3083236"/>
                <a:gd name="connsiteX4" fmla="*/ 1141744 w 10009415"/>
                <a:gd name="connsiteY4" fmla="*/ 1313330 h 3083236"/>
                <a:gd name="connsiteX5" fmla="*/ 1790066 w 10009415"/>
                <a:gd name="connsiteY5" fmla="*/ 1316527 h 3083236"/>
                <a:gd name="connsiteX6" fmla="*/ 2071148 w 10009415"/>
                <a:gd name="connsiteY6" fmla="*/ 1650705 h 3083236"/>
                <a:gd name="connsiteX7" fmla="*/ 2073196 w 10009415"/>
                <a:gd name="connsiteY7" fmla="*/ 2387236 h 3083236"/>
                <a:gd name="connsiteX8" fmla="*/ 2339072 w 10009415"/>
                <a:gd name="connsiteY8" fmla="*/ 2679796 h 3083236"/>
                <a:gd name="connsiteX9" fmla="*/ 2919626 w 10009415"/>
                <a:gd name="connsiteY9" fmla="*/ 2682206 h 3083236"/>
                <a:gd name="connsiteX10" fmla="*/ 3169092 w 10009415"/>
                <a:gd name="connsiteY10" fmla="*/ 2363852 h 3083236"/>
                <a:gd name="connsiteX11" fmla="*/ 3168337 w 10009415"/>
                <a:gd name="connsiteY11" fmla="*/ 1233432 h 3083236"/>
                <a:gd name="connsiteX12" fmla="*/ 3440744 w 10009415"/>
                <a:gd name="connsiteY12" fmla="*/ 914947 h 3083236"/>
                <a:gd name="connsiteX13" fmla="*/ 4142919 w 10009415"/>
                <a:gd name="connsiteY13" fmla="*/ 912328 h 3083236"/>
                <a:gd name="connsiteX14" fmla="*/ 4400683 w 10009415"/>
                <a:gd name="connsiteY14" fmla="*/ 1192076 h 3083236"/>
                <a:gd name="connsiteX15" fmla="*/ 4402305 w 10009415"/>
                <a:gd name="connsiteY15" fmla="*/ 1960350 h 3083236"/>
                <a:gd name="connsiteX16" fmla="*/ 4595021 w 10009415"/>
                <a:gd name="connsiteY16" fmla="*/ 2265013 h 3083236"/>
                <a:gd name="connsiteX17" fmla="*/ 5554335 w 10009415"/>
                <a:gd name="connsiteY17" fmla="*/ 2216694 h 3083236"/>
                <a:gd name="connsiteX18" fmla="*/ 5617029 w 10009415"/>
                <a:gd name="connsiteY18" fmla="*/ 553005 h 3083236"/>
                <a:gd name="connsiteX19" fmla="*/ 6841672 w 10009415"/>
                <a:gd name="connsiteY19" fmla="*/ 601990 h 3083236"/>
                <a:gd name="connsiteX20" fmla="*/ 6825343 w 10009415"/>
                <a:gd name="connsiteY20" fmla="*/ 1761319 h 3083236"/>
                <a:gd name="connsiteX21" fmla="*/ 7919358 w 10009415"/>
                <a:gd name="connsiteY21" fmla="*/ 1728662 h 3083236"/>
                <a:gd name="connsiteX22" fmla="*/ 7919358 w 10009415"/>
                <a:gd name="connsiteY22" fmla="*/ 210105 h 3083236"/>
                <a:gd name="connsiteX23" fmla="*/ 9176658 w 10009415"/>
                <a:gd name="connsiteY23" fmla="*/ 112133 h 3083236"/>
                <a:gd name="connsiteX24" fmla="*/ 9134128 w 10009415"/>
                <a:gd name="connsiteY24" fmla="*/ 1147103 h 3083236"/>
                <a:gd name="connsiteX25" fmla="*/ 9385654 w 10009415"/>
                <a:gd name="connsiteY25" fmla="*/ 1467778 h 3083236"/>
                <a:gd name="connsiteX26" fmla="*/ 10009415 w 10009415"/>
                <a:gd name="connsiteY26" fmla="*/ 1467405 h 3083236"/>
                <a:gd name="connsiteX0" fmla="*/ 0 w 10006795"/>
                <a:gd name="connsiteY0" fmla="*/ 3083236 h 3083236"/>
                <a:gd name="connsiteX1" fmla="*/ 528237 w 10006795"/>
                <a:gd name="connsiteY1" fmla="*/ 3079607 h 3083236"/>
                <a:gd name="connsiteX2" fmla="*/ 843785 w 10006795"/>
                <a:gd name="connsiteY2" fmla="*/ 2736568 h 3083236"/>
                <a:gd name="connsiteX3" fmla="*/ 847689 w 10006795"/>
                <a:gd name="connsiteY3" fmla="*/ 1579750 h 3083236"/>
                <a:gd name="connsiteX4" fmla="*/ 1141744 w 10006795"/>
                <a:gd name="connsiteY4" fmla="*/ 1313330 h 3083236"/>
                <a:gd name="connsiteX5" fmla="*/ 1790066 w 10006795"/>
                <a:gd name="connsiteY5" fmla="*/ 1316527 h 3083236"/>
                <a:gd name="connsiteX6" fmla="*/ 2071148 w 10006795"/>
                <a:gd name="connsiteY6" fmla="*/ 1650705 h 3083236"/>
                <a:gd name="connsiteX7" fmla="*/ 2073196 w 10006795"/>
                <a:gd name="connsiteY7" fmla="*/ 2387236 h 3083236"/>
                <a:gd name="connsiteX8" fmla="*/ 2339072 w 10006795"/>
                <a:gd name="connsiteY8" fmla="*/ 2679796 h 3083236"/>
                <a:gd name="connsiteX9" fmla="*/ 2919626 w 10006795"/>
                <a:gd name="connsiteY9" fmla="*/ 2682206 h 3083236"/>
                <a:gd name="connsiteX10" fmla="*/ 3169092 w 10006795"/>
                <a:gd name="connsiteY10" fmla="*/ 2363852 h 3083236"/>
                <a:gd name="connsiteX11" fmla="*/ 3168337 w 10006795"/>
                <a:gd name="connsiteY11" fmla="*/ 1233432 h 3083236"/>
                <a:gd name="connsiteX12" fmla="*/ 3440744 w 10006795"/>
                <a:gd name="connsiteY12" fmla="*/ 914947 h 3083236"/>
                <a:gd name="connsiteX13" fmla="*/ 4142919 w 10006795"/>
                <a:gd name="connsiteY13" fmla="*/ 912328 h 3083236"/>
                <a:gd name="connsiteX14" fmla="*/ 4400683 w 10006795"/>
                <a:gd name="connsiteY14" fmla="*/ 1192076 h 3083236"/>
                <a:gd name="connsiteX15" fmla="*/ 4402305 w 10006795"/>
                <a:gd name="connsiteY15" fmla="*/ 1960350 h 3083236"/>
                <a:gd name="connsiteX16" fmla="*/ 4595021 w 10006795"/>
                <a:gd name="connsiteY16" fmla="*/ 2265013 h 3083236"/>
                <a:gd name="connsiteX17" fmla="*/ 5554335 w 10006795"/>
                <a:gd name="connsiteY17" fmla="*/ 2216694 h 3083236"/>
                <a:gd name="connsiteX18" fmla="*/ 5617029 w 10006795"/>
                <a:gd name="connsiteY18" fmla="*/ 553005 h 3083236"/>
                <a:gd name="connsiteX19" fmla="*/ 6841672 w 10006795"/>
                <a:gd name="connsiteY19" fmla="*/ 601990 h 3083236"/>
                <a:gd name="connsiteX20" fmla="*/ 6825343 w 10006795"/>
                <a:gd name="connsiteY20" fmla="*/ 1761319 h 3083236"/>
                <a:gd name="connsiteX21" fmla="*/ 7919358 w 10006795"/>
                <a:gd name="connsiteY21" fmla="*/ 1728662 h 3083236"/>
                <a:gd name="connsiteX22" fmla="*/ 7919358 w 10006795"/>
                <a:gd name="connsiteY22" fmla="*/ 210105 h 3083236"/>
                <a:gd name="connsiteX23" fmla="*/ 9176658 w 10006795"/>
                <a:gd name="connsiteY23" fmla="*/ 112133 h 3083236"/>
                <a:gd name="connsiteX24" fmla="*/ 9134128 w 10006795"/>
                <a:gd name="connsiteY24" fmla="*/ 1147103 h 3083236"/>
                <a:gd name="connsiteX25" fmla="*/ 9385654 w 10006795"/>
                <a:gd name="connsiteY25" fmla="*/ 1467778 h 3083236"/>
                <a:gd name="connsiteX26" fmla="*/ 10006795 w 10006795"/>
                <a:gd name="connsiteY26" fmla="*/ 1480505 h 3083236"/>
                <a:gd name="connsiteX0" fmla="*/ 0 w 10006795"/>
                <a:gd name="connsiteY0" fmla="*/ 3083236 h 3083236"/>
                <a:gd name="connsiteX1" fmla="*/ 528237 w 10006795"/>
                <a:gd name="connsiteY1" fmla="*/ 3079607 h 3083236"/>
                <a:gd name="connsiteX2" fmla="*/ 843785 w 10006795"/>
                <a:gd name="connsiteY2" fmla="*/ 2736568 h 3083236"/>
                <a:gd name="connsiteX3" fmla="*/ 847689 w 10006795"/>
                <a:gd name="connsiteY3" fmla="*/ 1579750 h 3083236"/>
                <a:gd name="connsiteX4" fmla="*/ 1141744 w 10006795"/>
                <a:gd name="connsiteY4" fmla="*/ 1313330 h 3083236"/>
                <a:gd name="connsiteX5" fmla="*/ 1790066 w 10006795"/>
                <a:gd name="connsiteY5" fmla="*/ 1316527 h 3083236"/>
                <a:gd name="connsiteX6" fmla="*/ 2071148 w 10006795"/>
                <a:gd name="connsiteY6" fmla="*/ 1650705 h 3083236"/>
                <a:gd name="connsiteX7" fmla="*/ 2073196 w 10006795"/>
                <a:gd name="connsiteY7" fmla="*/ 2387236 h 3083236"/>
                <a:gd name="connsiteX8" fmla="*/ 2339072 w 10006795"/>
                <a:gd name="connsiteY8" fmla="*/ 2679796 h 3083236"/>
                <a:gd name="connsiteX9" fmla="*/ 2919626 w 10006795"/>
                <a:gd name="connsiteY9" fmla="*/ 2682206 h 3083236"/>
                <a:gd name="connsiteX10" fmla="*/ 3169092 w 10006795"/>
                <a:gd name="connsiteY10" fmla="*/ 2363852 h 3083236"/>
                <a:gd name="connsiteX11" fmla="*/ 3168337 w 10006795"/>
                <a:gd name="connsiteY11" fmla="*/ 1233432 h 3083236"/>
                <a:gd name="connsiteX12" fmla="*/ 3440744 w 10006795"/>
                <a:gd name="connsiteY12" fmla="*/ 914947 h 3083236"/>
                <a:gd name="connsiteX13" fmla="*/ 4142919 w 10006795"/>
                <a:gd name="connsiteY13" fmla="*/ 912328 h 3083236"/>
                <a:gd name="connsiteX14" fmla="*/ 4400683 w 10006795"/>
                <a:gd name="connsiteY14" fmla="*/ 1192076 h 3083236"/>
                <a:gd name="connsiteX15" fmla="*/ 4402305 w 10006795"/>
                <a:gd name="connsiteY15" fmla="*/ 1960350 h 3083236"/>
                <a:gd name="connsiteX16" fmla="*/ 4595021 w 10006795"/>
                <a:gd name="connsiteY16" fmla="*/ 2265013 h 3083236"/>
                <a:gd name="connsiteX17" fmla="*/ 5554335 w 10006795"/>
                <a:gd name="connsiteY17" fmla="*/ 2216694 h 3083236"/>
                <a:gd name="connsiteX18" fmla="*/ 5617029 w 10006795"/>
                <a:gd name="connsiteY18" fmla="*/ 553005 h 3083236"/>
                <a:gd name="connsiteX19" fmla="*/ 6841672 w 10006795"/>
                <a:gd name="connsiteY19" fmla="*/ 601990 h 3083236"/>
                <a:gd name="connsiteX20" fmla="*/ 6825343 w 10006795"/>
                <a:gd name="connsiteY20" fmla="*/ 1761319 h 3083236"/>
                <a:gd name="connsiteX21" fmla="*/ 7919358 w 10006795"/>
                <a:gd name="connsiteY21" fmla="*/ 1728662 h 3083236"/>
                <a:gd name="connsiteX22" fmla="*/ 7919358 w 10006795"/>
                <a:gd name="connsiteY22" fmla="*/ 210105 h 3083236"/>
                <a:gd name="connsiteX23" fmla="*/ 9176658 w 10006795"/>
                <a:gd name="connsiteY23" fmla="*/ 112133 h 3083236"/>
                <a:gd name="connsiteX24" fmla="*/ 9134128 w 10006795"/>
                <a:gd name="connsiteY24" fmla="*/ 1147103 h 3083236"/>
                <a:gd name="connsiteX25" fmla="*/ 9385654 w 10006795"/>
                <a:gd name="connsiteY25" fmla="*/ 1467778 h 3083236"/>
                <a:gd name="connsiteX26" fmla="*/ 10006795 w 10006795"/>
                <a:gd name="connsiteY26" fmla="*/ 1480505 h 3083236"/>
                <a:gd name="connsiteX0" fmla="*/ 0 w 10004175"/>
                <a:gd name="connsiteY0" fmla="*/ 3083236 h 3083236"/>
                <a:gd name="connsiteX1" fmla="*/ 528237 w 10004175"/>
                <a:gd name="connsiteY1" fmla="*/ 3079607 h 3083236"/>
                <a:gd name="connsiteX2" fmla="*/ 843785 w 10004175"/>
                <a:gd name="connsiteY2" fmla="*/ 2736568 h 3083236"/>
                <a:gd name="connsiteX3" fmla="*/ 847689 w 10004175"/>
                <a:gd name="connsiteY3" fmla="*/ 1579750 h 3083236"/>
                <a:gd name="connsiteX4" fmla="*/ 1141744 w 10004175"/>
                <a:gd name="connsiteY4" fmla="*/ 1313330 h 3083236"/>
                <a:gd name="connsiteX5" fmla="*/ 1790066 w 10004175"/>
                <a:gd name="connsiteY5" fmla="*/ 1316527 h 3083236"/>
                <a:gd name="connsiteX6" fmla="*/ 2071148 w 10004175"/>
                <a:gd name="connsiteY6" fmla="*/ 1650705 h 3083236"/>
                <a:gd name="connsiteX7" fmla="*/ 2073196 w 10004175"/>
                <a:gd name="connsiteY7" fmla="*/ 2387236 h 3083236"/>
                <a:gd name="connsiteX8" fmla="*/ 2339072 w 10004175"/>
                <a:gd name="connsiteY8" fmla="*/ 2679796 h 3083236"/>
                <a:gd name="connsiteX9" fmla="*/ 2919626 w 10004175"/>
                <a:gd name="connsiteY9" fmla="*/ 2682206 h 3083236"/>
                <a:gd name="connsiteX10" fmla="*/ 3169092 w 10004175"/>
                <a:gd name="connsiteY10" fmla="*/ 2363852 h 3083236"/>
                <a:gd name="connsiteX11" fmla="*/ 3168337 w 10004175"/>
                <a:gd name="connsiteY11" fmla="*/ 1233432 h 3083236"/>
                <a:gd name="connsiteX12" fmla="*/ 3440744 w 10004175"/>
                <a:gd name="connsiteY12" fmla="*/ 914947 h 3083236"/>
                <a:gd name="connsiteX13" fmla="*/ 4142919 w 10004175"/>
                <a:gd name="connsiteY13" fmla="*/ 912328 h 3083236"/>
                <a:gd name="connsiteX14" fmla="*/ 4400683 w 10004175"/>
                <a:gd name="connsiteY14" fmla="*/ 1192076 h 3083236"/>
                <a:gd name="connsiteX15" fmla="*/ 4402305 w 10004175"/>
                <a:gd name="connsiteY15" fmla="*/ 1960350 h 3083236"/>
                <a:gd name="connsiteX16" fmla="*/ 4595021 w 10004175"/>
                <a:gd name="connsiteY16" fmla="*/ 2265013 h 3083236"/>
                <a:gd name="connsiteX17" fmla="*/ 5554335 w 10004175"/>
                <a:gd name="connsiteY17" fmla="*/ 2216694 h 3083236"/>
                <a:gd name="connsiteX18" fmla="*/ 5617029 w 10004175"/>
                <a:gd name="connsiteY18" fmla="*/ 553005 h 3083236"/>
                <a:gd name="connsiteX19" fmla="*/ 6841672 w 10004175"/>
                <a:gd name="connsiteY19" fmla="*/ 601990 h 3083236"/>
                <a:gd name="connsiteX20" fmla="*/ 6825343 w 10004175"/>
                <a:gd name="connsiteY20" fmla="*/ 1761319 h 3083236"/>
                <a:gd name="connsiteX21" fmla="*/ 7919358 w 10004175"/>
                <a:gd name="connsiteY21" fmla="*/ 1728662 h 3083236"/>
                <a:gd name="connsiteX22" fmla="*/ 7919358 w 10004175"/>
                <a:gd name="connsiteY22" fmla="*/ 210105 h 3083236"/>
                <a:gd name="connsiteX23" fmla="*/ 9176658 w 10004175"/>
                <a:gd name="connsiteY23" fmla="*/ 112133 h 3083236"/>
                <a:gd name="connsiteX24" fmla="*/ 9134128 w 10004175"/>
                <a:gd name="connsiteY24" fmla="*/ 1147103 h 3083236"/>
                <a:gd name="connsiteX25" fmla="*/ 9385654 w 10004175"/>
                <a:gd name="connsiteY25" fmla="*/ 1467778 h 3083236"/>
                <a:gd name="connsiteX26" fmla="*/ 10004175 w 10004175"/>
                <a:gd name="connsiteY26" fmla="*/ 1477885 h 3083236"/>
                <a:gd name="connsiteX0" fmla="*/ 0 w 10004175"/>
                <a:gd name="connsiteY0" fmla="*/ 3083236 h 3083236"/>
                <a:gd name="connsiteX1" fmla="*/ 528237 w 10004175"/>
                <a:gd name="connsiteY1" fmla="*/ 3079607 h 3083236"/>
                <a:gd name="connsiteX2" fmla="*/ 843785 w 10004175"/>
                <a:gd name="connsiteY2" fmla="*/ 2736568 h 3083236"/>
                <a:gd name="connsiteX3" fmla="*/ 847689 w 10004175"/>
                <a:gd name="connsiteY3" fmla="*/ 1579750 h 3083236"/>
                <a:gd name="connsiteX4" fmla="*/ 1141744 w 10004175"/>
                <a:gd name="connsiteY4" fmla="*/ 1313330 h 3083236"/>
                <a:gd name="connsiteX5" fmla="*/ 1790066 w 10004175"/>
                <a:gd name="connsiteY5" fmla="*/ 1316527 h 3083236"/>
                <a:gd name="connsiteX6" fmla="*/ 2071148 w 10004175"/>
                <a:gd name="connsiteY6" fmla="*/ 1650705 h 3083236"/>
                <a:gd name="connsiteX7" fmla="*/ 2073196 w 10004175"/>
                <a:gd name="connsiteY7" fmla="*/ 2387236 h 3083236"/>
                <a:gd name="connsiteX8" fmla="*/ 2339072 w 10004175"/>
                <a:gd name="connsiteY8" fmla="*/ 2679796 h 3083236"/>
                <a:gd name="connsiteX9" fmla="*/ 2919626 w 10004175"/>
                <a:gd name="connsiteY9" fmla="*/ 2682206 h 3083236"/>
                <a:gd name="connsiteX10" fmla="*/ 3169092 w 10004175"/>
                <a:gd name="connsiteY10" fmla="*/ 2363852 h 3083236"/>
                <a:gd name="connsiteX11" fmla="*/ 3168337 w 10004175"/>
                <a:gd name="connsiteY11" fmla="*/ 1233432 h 3083236"/>
                <a:gd name="connsiteX12" fmla="*/ 3440744 w 10004175"/>
                <a:gd name="connsiteY12" fmla="*/ 914947 h 3083236"/>
                <a:gd name="connsiteX13" fmla="*/ 4142919 w 10004175"/>
                <a:gd name="connsiteY13" fmla="*/ 912328 h 3083236"/>
                <a:gd name="connsiteX14" fmla="*/ 4400683 w 10004175"/>
                <a:gd name="connsiteY14" fmla="*/ 1192076 h 3083236"/>
                <a:gd name="connsiteX15" fmla="*/ 4402305 w 10004175"/>
                <a:gd name="connsiteY15" fmla="*/ 1960350 h 3083236"/>
                <a:gd name="connsiteX16" fmla="*/ 4595021 w 10004175"/>
                <a:gd name="connsiteY16" fmla="*/ 2265013 h 3083236"/>
                <a:gd name="connsiteX17" fmla="*/ 5554335 w 10004175"/>
                <a:gd name="connsiteY17" fmla="*/ 2216694 h 3083236"/>
                <a:gd name="connsiteX18" fmla="*/ 5617029 w 10004175"/>
                <a:gd name="connsiteY18" fmla="*/ 553005 h 3083236"/>
                <a:gd name="connsiteX19" fmla="*/ 6841672 w 10004175"/>
                <a:gd name="connsiteY19" fmla="*/ 601990 h 3083236"/>
                <a:gd name="connsiteX20" fmla="*/ 6825343 w 10004175"/>
                <a:gd name="connsiteY20" fmla="*/ 1761319 h 3083236"/>
                <a:gd name="connsiteX21" fmla="*/ 7919358 w 10004175"/>
                <a:gd name="connsiteY21" fmla="*/ 1728662 h 3083236"/>
                <a:gd name="connsiteX22" fmla="*/ 7919358 w 10004175"/>
                <a:gd name="connsiteY22" fmla="*/ 210105 h 3083236"/>
                <a:gd name="connsiteX23" fmla="*/ 9176658 w 10004175"/>
                <a:gd name="connsiteY23" fmla="*/ 112133 h 3083236"/>
                <a:gd name="connsiteX24" fmla="*/ 9134128 w 10004175"/>
                <a:gd name="connsiteY24" fmla="*/ 1147103 h 3083236"/>
                <a:gd name="connsiteX25" fmla="*/ 9385654 w 10004175"/>
                <a:gd name="connsiteY25" fmla="*/ 1467778 h 3083236"/>
                <a:gd name="connsiteX26" fmla="*/ 10004175 w 10004175"/>
                <a:gd name="connsiteY26" fmla="*/ 1477885 h 3083236"/>
                <a:gd name="connsiteX0" fmla="*/ 0 w 10004175"/>
                <a:gd name="connsiteY0" fmla="*/ 3083236 h 3083236"/>
                <a:gd name="connsiteX1" fmla="*/ 528237 w 10004175"/>
                <a:gd name="connsiteY1" fmla="*/ 3079607 h 3083236"/>
                <a:gd name="connsiteX2" fmla="*/ 843785 w 10004175"/>
                <a:gd name="connsiteY2" fmla="*/ 2736568 h 3083236"/>
                <a:gd name="connsiteX3" fmla="*/ 847689 w 10004175"/>
                <a:gd name="connsiteY3" fmla="*/ 1579750 h 3083236"/>
                <a:gd name="connsiteX4" fmla="*/ 1141744 w 10004175"/>
                <a:gd name="connsiteY4" fmla="*/ 1313330 h 3083236"/>
                <a:gd name="connsiteX5" fmla="*/ 1790066 w 10004175"/>
                <a:gd name="connsiteY5" fmla="*/ 1316527 h 3083236"/>
                <a:gd name="connsiteX6" fmla="*/ 2071148 w 10004175"/>
                <a:gd name="connsiteY6" fmla="*/ 1650705 h 3083236"/>
                <a:gd name="connsiteX7" fmla="*/ 2073196 w 10004175"/>
                <a:gd name="connsiteY7" fmla="*/ 2387236 h 3083236"/>
                <a:gd name="connsiteX8" fmla="*/ 2339072 w 10004175"/>
                <a:gd name="connsiteY8" fmla="*/ 2679796 h 3083236"/>
                <a:gd name="connsiteX9" fmla="*/ 2919626 w 10004175"/>
                <a:gd name="connsiteY9" fmla="*/ 2682206 h 3083236"/>
                <a:gd name="connsiteX10" fmla="*/ 3169092 w 10004175"/>
                <a:gd name="connsiteY10" fmla="*/ 2363852 h 3083236"/>
                <a:gd name="connsiteX11" fmla="*/ 3168337 w 10004175"/>
                <a:gd name="connsiteY11" fmla="*/ 1233432 h 3083236"/>
                <a:gd name="connsiteX12" fmla="*/ 3440744 w 10004175"/>
                <a:gd name="connsiteY12" fmla="*/ 914947 h 3083236"/>
                <a:gd name="connsiteX13" fmla="*/ 4142919 w 10004175"/>
                <a:gd name="connsiteY13" fmla="*/ 912328 h 3083236"/>
                <a:gd name="connsiteX14" fmla="*/ 4400683 w 10004175"/>
                <a:gd name="connsiteY14" fmla="*/ 1192076 h 3083236"/>
                <a:gd name="connsiteX15" fmla="*/ 4402305 w 10004175"/>
                <a:gd name="connsiteY15" fmla="*/ 1960350 h 3083236"/>
                <a:gd name="connsiteX16" fmla="*/ 4595021 w 10004175"/>
                <a:gd name="connsiteY16" fmla="*/ 2265013 h 3083236"/>
                <a:gd name="connsiteX17" fmla="*/ 5554335 w 10004175"/>
                <a:gd name="connsiteY17" fmla="*/ 2216694 h 3083236"/>
                <a:gd name="connsiteX18" fmla="*/ 5617029 w 10004175"/>
                <a:gd name="connsiteY18" fmla="*/ 553005 h 3083236"/>
                <a:gd name="connsiteX19" fmla="*/ 6841672 w 10004175"/>
                <a:gd name="connsiteY19" fmla="*/ 601990 h 3083236"/>
                <a:gd name="connsiteX20" fmla="*/ 6825343 w 10004175"/>
                <a:gd name="connsiteY20" fmla="*/ 1761319 h 3083236"/>
                <a:gd name="connsiteX21" fmla="*/ 7919358 w 10004175"/>
                <a:gd name="connsiteY21" fmla="*/ 1728662 h 3083236"/>
                <a:gd name="connsiteX22" fmla="*/ 7919358 w 10004175"/>
                <a:gd name="connsiteY22" fmla="*/ 210105 h 3083236"/>
                <a:gd name="connsiteX23" fmla="*/ 9176658 w 10004175"/>
                <a:gd name="connsiteY23" fmla="*/ 112133 h 3083236"/>
                <a:gd name="connsiteX24" fmla="*/ 9134128 w 10004175"/>
                <a:gd name="connsiteY24" fmla="*/ 1147103 h 3083236"/>
                <a:gd name="connsiteX25" fmla="*/ 9385654 w 10004175"/>
                <a:gd name="connsiteY25" fmla="*/ 1467778 h 3083236"/>
                <a:gd name="connsiteX26" fmla="*/ 10004175 w 10004175"/>
                <a:gd name="connsiteY26" fmla="*/ 1477885 h 3083236"/>
                <a:gd name="connsiteX0" fmla="*/ 0 w 10004175"/>
                <a:gd name="connsiteY0" fmla="*/ 3083236 h 3083236"/>
                <a:gd name="connsiteX1" fmla="*/ 528237 w 10004175"/>
                <a:gd name="connsiteY1" fmla="*/ 3079607 h 3083236"/>
                <a:gd name="connsiteX2" fmla="*/ 843785 w 10004175"/>
                <a:gd name="connsiteY2" fmla="*/ 2736568 h 3083236"/>
                <a:gd name="connsiteX3" fmla="*/ 847689 w 10004175"/>
                <a:gd name="connsiteY3" fmla="*/ 1579750 h 3083236"/>
                <a:gd name="connsiteX4" fmla="*/ 1141744 w 10004175"/>
                <a:gd name="connsiteY4" fmla="*/ 1313330 h 3083236"/>
                <a:gd name="connsiteX5" fmla="*/ 1790066 w 10004175"/>
                <a:gd name="connsiteY5" fmla="*/ 1316527 h 3083236"/>
                <a:gd name="connsiteX6" fmla="*/ 2071148 w 10004175"/>
                <a:gd name="connsiteY6" fmla="*/ 1650705 h 3083236"/>
                <a:gd name="connsiteX7" fmla="*/ 2073196 w 10004175"/>
                <a:gd name="connsiteY7" fmla="*/ 2387236 h 3083236"/>
                <a:gd name="connsiteX8" fmla="*/ 2339072 w 10004175"/>
                <a:gd name="connsiteY8" fmla="*/ 2679796 h 3083236"/>
                <a:gd name="connsiteX9" fmla="*/ 2919626 w 10004175"/>
                <a:gd name="connsiteY9" fmla="*/ 2682206 h 3083236"/>
                <a:gd name="connsiteX10" fmla="*/ 3169092 w 10004175"/>
                <a:gd name="connsiteY10" fmla="*/ 2363852 h 3083236"/>
                <a:gd name="connsiteX11" fmla="*/ 3168337 w 10004175"/>
                <a:gd name="connsiteY11" fmla="*/ 1233432 h 3083236"/>
                <a:gd name="connsiteX12" fmla="*/ 3440744 w 10004175"/>
                <a:gd name="connsiteY12" fmla="*/ 914947 h 3083236"/>
                <a:gd name="connsiteX13" fmla="*/ 4142919 w 10004175"/>
                <a:gd name="connsiteY13" fmla="*/ 912328 h 3083236"/>
                <a:gd name="connsiteX14" fmla="*/ 4400683 w 10004175"/>
                <a:gd name="connsiteY14" fmla="*/ 1192076 h 3083236"/>
                <a:gd name="connsiteX15" fmla="*/ 4402305 w 10004175"/>
                <a:gd name="connsiteY15" fmla="*/ 1960350 h 3083236"/>
                <a:gd name="connsiteX16" fmla="*/ 4595021 w 10004175"/>
                <a:gd name="connsiteY16" fmla="*/ 2265013 h 3083236"/>
                <a:gd name="connsiteX17" fmla="*/ 5554335 w 10004175"/>
                <a:gd name="connsiteY17" fmla="*/ 2216694 h 3083236"/>
                <a:gd name="connsiteX18" fmla="*/ 5617029 w 10004175"/>
                <a:gd name="connsiteY18" fmla="*/ 553005 h 3083236"/>
                <a:gd name="connsiteX19" fmla="*/ 6841672 w 10004175"/>
                <a:gd name="connsiteY19" fmla="*/ 601990 h 3083236"/>
                <a:gd name="connsiteX20" fmla="*/ 6825343 w 10004175"/>
                <a:gd name="connsiteY20" fmla="*/ 1761319 h 3083236"/>
                <a:gd name="connsiteX21" fmla="*/ 7919358 w 10004175"/>
                <a:gd name="connsiteY21" fmla="*/ 1728662 h 3083236"/>
                <a:gd name="connsiteX22" fmla="*/ 7919358 w 10004175"/>
                <a:gd name="connsiteY22" fmla="*/ 210105 h 3083236"/>
                <a:gd name="connsiteX23" fmla="*/ 9176658 w 10004175"/>
                <a:gd name="connsiteY23" fmla="*/ 112133 h 3083236"/>
                <a:gd name="connsiteX24" fmla="*/ 9134128 w 10004175"/>
                <a:gd name="connsiteY24" fmla="*/ 1147103 h 3083236"/>
                <a:gd name="connsiteX25" fmla="*/ 9385654 w 10004175"/>
                <a:gd name="connsiteY25" fmla="*/ 1467778 h 3083236"/>
                <a:gd name="connsiteX26" fmla="*/ 10004175 w 10004175"/>
                <a:gd name="connsiteY26" fmla="*/ 1475265 h 3083236"/>
                <a:gd name="connsiteX0" fmla="*/ 0 w 10004175"/>
                <a:gd name="connsiteY0" fmla="*/ 3083236 h 3083236"/>
                <a:gd name="connsiteX1" fmla="*/ 528237 w 10004175"/>
                <a:gd name="connsiteY1" fmla="*/ 3079607 h 3083236"/>
                <a:gd name="connsiteX2" fmla="*/ 843785 w 10004175"/>
                <a:gd name="connsiteY2" fmla="*/ 2736568 h 3083236"/>
                <a:gd name="connsiteX3" fmla="*/ 847689 w 10004175"/>
                <a:gd name="connsiteY3" fmla="*/ 1579750 h 3083236"/>
                <a:gd name="connsiteX4" fmla="*/ 1141744 w 10004175"/>
                <a:gd name="connsiteY4" fmla="*/ 1313330 h 3083236"/>
                <a:gd name="connsiteX5" fmla="*/ 1790066 w 10004175"/>
                <a:gd name="connsiteY5" fmla="*/ 1316527 h 3083236"/>
                <a:gd name="connsiteX6" fmla="*/ 2071148 w 10004175"/>
                <a:gd name="connsiteY6" fmla="*/ 1650705 h 3083236"/>
                <a:gd name="connsiteX7" fmla="*/ 2073196 w 10004175"/>
                <a:gd name="connsiteY7" fmla="*/ 2387236 h 3083236"/>
                <a:gd name="connsiteX8" fmla="*/ 2339072 w 10004175"/>
                <a:gd name="connsiteY8" fmla="*/ 2679796 h 3083236"/>
                <a:gd name="connsiteX9" fmla="*/ 2919626 w 10004175"/>
                <a:gd name="connsiteY9" fmla="*/ 2682206 h 3083236"/>
                <a:gd name="connsiteX10" fmla="*/ 3169092 w 10004175"/>
                <a:gd name="connsiteY10" fmla="*/ 2363852 h 3083236"/>
                <a:gd name="connsiteX11" fmla="*/ 3168337 w 10004175"/>
                <a:gd name="connsiteY11" fmla="*/ 1233432 h 3083236"/>
                <a:gd name="connsiteX12" fmla="*/ 3440744 w 10004175"/>
                <a:gd name="connsiteY12" fmla="*/ 914947 h 3083236"/>
                <a:gd name="connsiteX13" fmla="*/ 4142919 w 10004175"/>
                <a:gd name="connsiteY13" fmla="*/ 912328 h 3083236"/>
                <a:gd name="connsiteX14" fmla="*/ 4400683 w 10004175"/>
                <a:gd name="connsiteY14" fmla="*/ 1192076 h 3083236"/>
                <a:gd name="connsiteX15" fmla="*/ 4402305 w 10004175"/>
                <a:gd name="connsiteY15" fmla="*/ 1960350 h 3083236"/>
                <a:gd name="connsiteX16" fmla="*/ 4595021 w 10004175"/>
                <a:gd name="connsiteY16" fmla="*/ 2265013 h 3083236"/>
                <a:gd name="connsiteX17" fmla="*/ 5554335 w 10004175"/>
                <a:gd name="connsiteY17" fmla="*/ 2216694 h 3083236"/>
                <a:gd name="connsiteX18" fmla="*/ 5617029 w 10004175"/>
                <a:gd name="connsiteY18" fmla="*/ 553005 h 3083236"/>
                <a:gd name="connsiteX19" fmla="*/ 6841672 w 10004175"/>
                <a:gd name="connsiteY19" fmla="*/ 601990 h 3083236"/>
                <a:gd name="connsiteX20" fmla="*/ 6825343 w 10004175"/>
                <a:gd name="connsiteY20" fmla="*/ 1761319 h 3083236"/>
                <a:gd name="connsiteX21" fmla="*/ 7919358 w 10004175"/>
                <a:gd name="connsiteY21" fmla="*/ 1728662 h 3083236"/>
                <a:gd name="connsiteX22" fmla="*/ 7919358 w 10004175"/>
                <a:gd name="connsiteY22" fmla="*/ 210105 h 3083236"/>
                <a:gd name="connsiteX23" fmla="*/ 9176658 w 10004175"/>
                <a:gd name="connsiteY23" fmla="*/ 112133 h 3083236"/>
                <a:gd name="connsiteX24" fmla="*/ 9134128 w 10004175"/>
                <a:gd name="connsiteY24" fmla="*/ 1147103 h 3083236"/>
                <a:gd name="connsiteX25" fmla="*/ 9385654 w 10004175"/>
                <a:gd name="connsiteY25" fmla="*/ 1467778 h 3083236"/>
                <a:gd name="connsiteX26" fmla="*/ 10004175 w 10004175"/>
                <a:gd name="connsiteY26" fmla="*/ 1467405 h 3083236"/>
                <a:gd name="connsiteX0" fmla="*/ 0 w 10004175"/>
                <a:gd name="connsiteY0" fmla="*/ 3083236 h 3083236"/>
                <a:gd name="connsiteX1" fmla="*/ 528237 w 10004175"/>
                <a:gd name="connsiteY1" fmla="*/ 3079607 h 3083236"/>
                <a:gd name="connsiteX2" fmla="*/ 843785 w 10004175"/>
                <a:gd name="connsiteY2" fmla="*/ 2736568 h 3083236"/>
                <a:gd name="connsiteX3" fmla="*/ 847689 w 10004175"/>
                <a:gd name="connsiteY3" fmla="*/ 1579750 h 3083236"/>
                <a:gd name="connsiteX4" fmla="*/ 1141744 w 10004175"/>
                <a:gd name="connsiteY4" fmla="*/ 1313330 h 3083236"/>
                <a:gd name="connsiteX5" fmla="*/ 1790066 w 10004175"/>
                <a:gd name="connsiteY5" fmla="*/ 1316527 h 3083236"/>
                <a:gd name="connsiteX6" fmla="*/ 2071148 w 10004175"/>
                <a:gd name="connsiteY6" fmla="*/ 1650705 h 3083236"/>
                <a:gd name="connsiteX7" fmla="*/ 2073196 w 10004175"/>
                <a:gd name="connsiteY7" fmla="*/ 2387236 h 3083236"/>
                <a:gd name="connsiteX8" fmla="*/ 2339072 w 10004175"/>
                <a:gd name="connsiteY8" fmla="*/ 2679796 h 3083236"/>
                <a:gd name="connsiteX9" fmla="*/ 2919626 w 10004175"/>
                <a:gd name="connsiteY9" fmla="*/ 2682206 h 3083236"/>
                <a:gd name="connsiteX10" fmla="*/ 3169092 w 10004175"/>
                <a:gd name="connsiteY10" fmla="*/ 2363852 h 3083236"/>
                <a:gd name="connsiteX11" fmla="*/ 3168337 w 10004175"/>
                <a:gd name="connsiteY11" fmla="*/ 1233432 h 3083236"/>
                <a:gd name="connsiteX12" fmla="*/ 3440744 w 10004175"/>
                <a:gd name="connsiteY12" fmla="*/ 914947 h 3083236"/>
                <a:gd name="connsiteX13" fmla="*/ 4142919 w 10004175"/>
                <a:gd name="connsiteY13" fmla="*/ 912328 h 3083236"/>
                <a:gd name="connsiteX14" fmla="*/ 4400683 w 10004175"/>
                <a:gd name="connsiteY14" fmla="*/ 1192076 h 3083236"/>
                <a:gd name="connsiteX15" fmla="*/ 4402305 w 10004175"/>
                <a:gd name="connsiteY15" fmla="*/ 1960350 h 3083236"/>
                <a:gd name="connsiteX16" fmla="*/ 4595021 w 10004175"/>
                <a:gd name="connsiteY16" fmla="*/ 2265013 h 3083236"/>
                <a:gd name="connsiteX17" fmla="*/ 5554335 w 10004175"/>
                <a:gd name="connsiteY17" fmla="*/ 2216694 h 3083236"/>
                <a:gd name="connsiteX18" fmla="*/ 5617029 w 10004175"/>
                <a:gd name="connsiteY18" fmla="*/ 553005 h 3083236"/>
                <a:gd name="connsiteX19" fmla="*/ 6841672 w 10004175"/>
                <a:gd name="connsiteY19" fmla="*/ 601990 h 3083236"/>
                <a:gd name="connsiteX20" fmla="*/ 6825343 w 10004175"/>
                <a:gd name="connsiteY20" fmla="*/ 1761319 h 3083236"/>
                <a:gd name="connsiteX21" fmla="*/ 7919358 w 10004175"/>
                <a:gd name="connsiteY21" fmla="*/ 1728662 h 3083236"/>
                <a:gd name="connsiteX22" fmla="*/ 7919358 w 10004175"/>
                <a:gd name="connsiteY22" fmla="*/ 210105 h 3083236"/>
                <a:gd name="connsiteX23" fmla="*/ 9176658 w 10004175"/>
                <a:gd name="connsiteY23" fmla="*/ 112133 h 3083236"/>
                <a:gd name="connsiteX24" fmla="*/ 9134128 w 10004175"/>
                <a:gd name="connsiteY24" fmla="*/ 1147103 h 3083236"/>
                <a:gd name="connsiteX25" fmla="*/ 9385654 w 10004175"/>
                <a:gd name="connsiteY25" fmla="*/ 1467778 h 3083236"/>
                <a:gd name="connsiteX26" fmla="*/ 10004175 w 10004175"/>
                <a:gd name="connsiteY26" fmla="*/ 1472645 h 3083236"/>
                <a:gd name="connsiteX0" fmla="*/ 0 w 10004175"/>
                <a:gd name="connsiteY0" fmla="*/ 3083236 h 3083236"/>
                <a:gd name="connsiteX1" fmla="*/ 528237 w 10004175"/>
                <a:gd name="connsiteY1" fmla="*/ 3079607 h 3083236"/>
                <a:gd name="connsiteX2" fmla="*/ 843785 w 10004175"/>
                <a:gd name="connsiteY2" fmla="*/ 2736568 h 3083236"/>
                <a:gd name="connsiteX3" fmla="*/ 847689 w 10004175"/>
                <a:gd name="connsiteY3" fmla="*/ 1579750 h 3083236"/>
                <a:gd name="connsiteX4" fmla="*/ 1141744 w 10004175"/>
                <a:gd name="connsiteY4" fmla="*/ 1313330 h 3083236"/>
                <a:gd name="connsiteX5" fmla="*/ 1790066 w 10004175"/>
                <a:gd name="connsiteY5" fmla="*/ 1316527 h 3083236"/>
                <a:gd name="connsiteX6" fmla="*/ 2071148 w 10004175"/>
                <a:gd name="connsiteY6" fmla="*/ 1650705 h 3083236"/>
                <a:gd name="connsiteX7" fmla="*/ 2073196 w 10004175"/>
                <a:gd name="connsiteY7" fmla="*/ 2387236 h 3083236"/>
                <a:gd name="connsiteX8" fmla="*/ 2339072 w 10004175"/>
                <a:gd name="connsiteY8" fmla="*/ 2679796 h 3083236"/>
                <a:gd name="connsiteX9" fmla="*/ 2919626 w 10004175"/>
                <a:gd name="connsiteY9" fmla="*/ 2682206 h 3083236"/>
                <a:gd name="connsiteX10" fmla="*/ 3169092 w 10004175"/>
                <a:gd name="connsiteY10" fmla="*/ 2363852 h 3083236"/>
                <a:gd name="connsiteX11" fmla="*/ 3168337 w 10004175"/>
                <a:gd name="connsiteY11" fmla="*/ 1233432 h 3083236"/>
                <a:gd name="connsiteX12" fmla="*/ 3440744 w 10004175"/>
                <a:gd name="connsiteY12" fmla="*/ 914947 h 3083236"/>
                <a:gd name="connsiteX13" fmla="*/ 4142919 w 10004175"/>
                <a:gd name="connsiteY13" fmla="*/ 912328 h 3083236"/>
                <a:gd name="connsiteX14" fmla="*/ 4400683 w 10004175"/>
                <a:gd name="connsiteY14" fmla="*/ 1192076 h 3083236"/>
                <a:gd name="connsiteX15" fmla="*/ 4402305 w 10004175"/>
                <a:gd name="connsiteY15" fmla="*/ 1960350 h 3083236"/>
                <a:gd name="connsiteX16" fmla="*/ 4595021 w 10004175"/>
                <a:gd name="connsiteY16" fmla="*/ 2265013 h 3083236"/>
                <a:gd name="connsiteX17" fmla="*/ 5554335 w 10004175"/>
                <a:gd name="connsiteY17" fmla="*/ 2216694 h 3083236"/>
                <a:gd name="connsiteX18" fmla="*/ 5617029 w 10004175"/>
                <a:gd name="connsiteY18" fmla="*/ 553005 h 3083236"/>
                <a:gd name="connsiteX19" fmla="*/ 6841672 w 10004175"/>
                <a:gd name="connsiteY19" fmla="*/ 601990 h 3083236"/>
                <a:gd name="connsiteX20" fmla="*/ 6825343 w 10004175"/>
                <a:gd name="connsiteY20" fmla="*/ 1761319 h 3083236"/>
                <a:gd name="connsiteX21" fmla="*/ 7919358 w 10004175"/>
                <a:gd name="connsiteY21" fmla="*/ 1728662 h 3083236"/>
                <a:gd name="connsiteX22" fmla="*/ 7919358 w 10004175"/>
                <a:gd name="connsiteY22" fmla="*/ 210105 h 3083236"/>
                <a:gd name="connsiteX23" fmla="*/ 9176658 w 10004175"/>
                <a:gd name="connsiteY23" fmla="*/ 112133 h 3083236"/>
                <a:gd name="connsiteX24" fmla="*/ 9134128 w 10004175"/>
                <a:gd name="connsiteY24" fmla="*/ 1147103 h 3083236"/>
                <a:gd name="connsiteX25" fmla="*/ 9385654 w 10004175"/>
                <a:gd name="connsiteY25" fmla="*/ 1467778 h 3083236"/>
                <a:gd name="connsiteX26" fmla="*/ 10004175 w 10004175"/>
                <a:gd name="connsiteY26" fmla="*/ 1470069 h 3083236"/>
                <a:gd name="connsiteX0" fmla="*/ 0 w 9988720"/>
                <a:gd name="connsiteY0" fmla="*/ 3083236 h 3083236"/>
                <a:gd name="connsiteX1" fmla="*/ 528237 w 9988720"/>
                <a:gd name="connsiteY1" fmla="*/ 3079607 h 3083236"/>
                <a:gd name="connsiteX2" fmla="*/ 843785 w 9988720"/>
                <a:gd name="connsiteY2" fmla="*/ 2736568 h 3083236"/>
                <a:gd name="connsiteX3" fmla="*/ 847689 w 9988720"/>
                <a:gd name="connsiteY3" fmla="*/ 1579750 h 3083236"/>
                <a:gd name="connsiteX4" fmla="*/ 1141744 w 9988720"/>
                <a:gd name="connsiteY4" fmla="*/ 1313330 h 3083236"/>
                <a:gd name="connsiteX5" fmla="*/ 1790066 w 9988720"/>
                <a:gd name="connsiteY5" fmla="*/ 1316527 h 3083236"/>
                <a:gd name="connsiteX6" fmla="*/ 2071148 w 9988720"/>
                <a:gd name="connsiteY6" fmla="*/ 1650705 h 3083236"/>
                <a:gd name="connsiteX7" fmla="*/ 2073196 w 9988720"/>
                <a:gd name="connsiteY7" fmla="*/ 2387236 h 3083236"/>
                <a:gd name="connsiteX8" fmla="*/ 2339072 w 9988720"/>
                <a:gd name="connsiteY8" fmla="*/ 2679796 h 3083236"/>
                <a:gd name="connsiteX9" fmla="*/ 2919626 w 9988720"/>
                <a:gd name="connsiteY9" fmla="*/ 2682206 h 3083236"/>
                <a:gd name="connsiteX10" fmla="*/ 3169092 w 9988720"/>
                <a:gd name="connsiteY10" fmla="*/ 2363852 h 3083236"/>
                <a:gd name="connsiteX11" fmla="*/ 3168337 w 9988720"/>
                <a:gd name="connsiteY11" fmla="*/ 1233432 h 3083236"/>
                <a:gd name="connsiteX12" fmla="*/ 3440744 w 9988720"/>
                <a:gd name="connsiteY12" fmla="*/ 914947 h 3083236"/>
                <a:gd name="connsiteX13" fmla="*/ 4142919 w 9988720"/>
                <a:gd name="connsiteY13" fmla="*/ 912328 h 3083236"/>
                <a:gd name="connsiteX14" fmla="*/ 4400683 w 9988720"/>
                <a:gd name="connsiteY14" fmla="*/ 1192076 h 3083236"/>
                <a:gd name="connsiteX15" fmla="*/ 4402305 w 9988720"/>
                <a:gd name="connsiteY15" fmla="*/ 1960350 h 3083236"/>
                <a:gd name="connsiteX16" fmla="*/ 4595021 w 9988720"/>
                <a:gd name="connsiteY16" fmla="*/ 2265013 h 3083236"/>
                <a:gd name="connsiteX17" fmla="*/ 5554335 w 9988720"/>
                <a:gd name="connsiteY17" fmla="*/ 2216694 h 3083236"/>
                <a:gd name="connsiteX18" fmla="*/ 5617029 w 9988720"/>
                <a:gd name="connsiteY18" fmla="*/ 553005 h 3083236"/>
                <a:gd name="connsiteX19" fmla="*/ 6841672 w 9988720"/>
                <a:gd name="connsiteY19" fmla="*/ 601990 h 3083236"/>
                <a:gd name="connsiteX20" fmla="*/ 6825343 w 9988720"/>
                <a:gd name="connsiteY20" fmla="*/ 1761319 h 3083236"/>
                <a:gd name="connsiteX21" fmla="*/ 7919358 w 9988720"/>
                <a:gd name="connsiteY21" fmla="*/ 1728662 h 3083236"/>
                <a:gd name="connsiteX22" fmla="*/ 7919358 w 9988720"/>
                <a:gd name="connsiteY22" fmla="*/ 210105 h 3083236"/>
                <a:gd name="connsiteX23" fmla="*/ 9176658 w 9988720"/>
                <a:gd name="connsiteY23" fmla="*/ 112133 h 3083236"/>
                <a:gd name="connsiteX24" fmla="*/ 9134128 w 9988720"/>
                <a:gd name="connsiteY24" fmla="*/ 1147103 h 3083236"/>
                <a:gd name="connsiteX25" fmla="*/ 9385654 w 9988720"/>
                <a:gd name="connsiteY25" fmla="*/ 1467778 h 3083236"/>
                <a:gd name="connsiteX26" fmla="*/ 9988720 w 9988720"/>
                <a:gd name="connsiteY26" fmla="*/ 1462342 h 3083236"/>
                <a:gd name="connsiteX0" fmla="*/ 0 w 9988720"/>
                <a:gd name="connsiteY0" fmla="*/ 3083236 h 3083236"/>
                <a:gd name="connsiteX1" fmla="*/ 528237 w 9988720"/>
                <a:gd name="connsiteY1" fmla="*/ 3079607 h 3083236"/>
                <a:gd name="connsiteX2" fmla="*/ 843785 w 9988720"/>
                <a:gd name="connsiteY2" fmla="*/ 2736568 h 3083236"/>
                <a:gd name="connsiteX3" fmla="*/ 847689 w 9988720"/>
                <a:gd name="connsiteY3" fmla="*/ 1579750 h 3083236"/>
                <a:gd name="connsiteX4" fmla="*/ 1141744 w 9988720"/>
                <a:gd name="connsiteY4" fmla="*/ 1313330 h 3083236"/>
                <a:gd name="connsiteX5" fmla="*/ 1790066 w 9988720"/>
                <a:gd name="connsiteY5" fmla="*/ 1316527 h 3083236"/>
                <a:gd name="connsiteX6" fmla="*/ 2071148 w 9988720"/>
                <a:gd name="connsiteY6" fmla="*/ 1650705 h 3083236"/>
                <a:gd name="connsiteX7" fmla="*/ 2073196 w 9988720"/>
                <a:gd name="connsiteY7" fmla="*/ 2387236 h 3083236"/>
                <a:gd name="connsiteX8" fmla="*/ 2339072 w 9988720"/>
                <a:gd name="connsiteY8" fmla="*/ 2679796 h 3083236"/>
                <a:gd name="connsiteX9" fmla="*/ 2919626 w 9988720"/>
                <a:gd name="connsiteY9" fmla="*/ 2682206 h 3083236"/>
                <a:gd name="connsiteX10" fmla="*/ 3169092 w 9988720"/>
                <a:gd name="connsiteY10" fmla="*/ 2363852 h 3083236"/>
                <a:gd name="connsiteX11" fmla="*/ 3168337 w 9988720"/>
                <a:gd name="connsiteY11" fmla="*/ 1233432 h 3083236"/>
                <a:gd name="connsiteX12" fmla="*/ 3440744 w 9988720"/>
                <a:gd name="connsiteY12" fmla="*/ 914947 h 3083236"/>
                <a:gd name="connsiteX13" fmla="*/ 4142919 w 9988720"/>
                <a:gd name="connsiteY13" fmla="*/ 912328 h 3083236"/>
                <a:gd name="connsiteX14" fmla="*/ 4400683 w 9988720"/>
                <a:gd name="connsiteY14" fmla="*/ 1192076 h 3083236"/>
                <a:gd name="connsiteX15" fmla="*/ 4402305 w 9988720"/>
                <a:gd name="connsiteY15" fmla="*/ 1960350 h 3083236"/>
                <a:gd name="connsiteX16" fmla="*/ 4595021 w 9988720"/>
                <a:gd name="connsiteY16" fmla="*/ 2265013 h 3083236"/>
                <a:gd name="connsiteX17" fmla="*/ 5554335 w 9988720"/>
                <a:gd name="connsiteY17" fmla="*/ 2216694 h 3083236"/>
                <a:gd name="connsiteX18" fmla="*/ 5617029 w 9988720"/>
                <a:gd name="connsiteY18" fmla="*/ 553005 h 3083236"/>
                <a:gd name="connsiteX19" fmla="*/ 6841672 w 9988720"/>
                <a:gd name="connsiteY19" fmla="*/ 601990 h 3083236"/>
                <a:gd name="connsiteX20" fmla="*/ 6825343 w 9988720"/>
                <a:gd name="connsiteY20" fmla="*/ 1761319 h 3083236"/>
                <a:gd name="connsiteX21" fmla="*/ 7919358 w 9988720"/>
                <a:gd name="connsiteY21" fmla="*/ 1728662 h 3083236"/>
                <a:gd name="connsiteX22" fmla="*/ 7919358 w 9988720"/>
                <a:gd name="connsiteY22" fmla="*/ 210105 h 3083236"/>
                <a:gd name="connsiteX23" fmla="*/ 9176658 w 9988720"/>
                <a:gd name="connsiteY23" fmla="*/ 112133 h 3083236"/>
                <a:gd name="connsiteX24" fmla="*/ 9134128 w 9988720"/>
                <a:gd name="connsiteY24" fmla="*/ 1147103 h 3083236"/>
                <a:gd name="connsiteX25" fmla="*/ 9385654 w 9988720"/>
                <a:gd name="connsiteY25" fmla="*/ 1467778 h 3083236"/>
                <a:gd name="connsiteX26" fmla="*/ 9988720 w 9988720"/>
                <a:gd name="connsiteY26" fmla="*/ 1464917 h 3083236"/>
                <a:gd name="connsiteX0" fmla="*/ 0 w 9988720"/>
                <a:gd name="connsiteY0" fmla="*/ 3083236 h 3083236"/>
                <a:gd name="connsiteX1" fmla="*/ 528237 w 9988720"/>
                <a:gd name="connsiteY1" fmla="*/ 3079607 h 3083236"/>
                <a:gd name="connsiteX2" fmla="*/ 843785 w 9988720"/>
                <a:gd name="connsiteY2" fmla="*/ 2736568 h 3083236"/>
                <a:gd name="connsiteX3" fmla="*/ 847689 w 9988720"/>
                <a:gd name="connsiteY3" fmla="*/ 1579750 h 3083236"/>
                <a:gd name="connsiteX4" fmla="*/ 1141744 w 9988720"/>
                <a:gd name="connsiteY4" fmla="*/ 1313330 h 3083236"/>
                <a:gd name="connsiteX5" fmla="*/ 1790066 w 9988720"/>
                <a:gd name="connsiteY5" fmla="*/ 1316527 h 3083236"/>
                <a:gd name="connsiteX6" fmla="*/ 2071148 w 9988720"/>
                <a:gd name="connsiteY6" fmla="*/ 1650705 h 3083236"/>
                <a:gd name="connsiteX7" fmla="*/ 2073196 w 9988720"/>
                <a:gd name="connsiteY7" fmla="*/ 2387236 h 3083236"/>
                <a:gd name="connsiteX8" fmla="*/ 2339072 w 9988720"/>
                <a:gd name="connsiteY8" fmla="*/ 2679796 h 3083236"/>
                <a:gd name="connsiteX9" fmla="*/ 2919626 w 9988720"/>
                <a:gd name="connsiteY9" fmla="*/ 2682206 h 3083236"/>
                <a:gd name="connsiteX10" fmla="*/ 3169092 w 9988720"/>
                <a:gd name="connsiteY10" fmla="*/ 2363852 h 3083236"/>
                <a:gd name="connsiteX11" fmla="*/ 3168337 w 9988720"/>
                <a:gd name="connsiteY11" fmla="*/ 1233432 h 3083236"/>
                <a:gd name="connsiteX12" fmla="*/ 3440744 w 9988720"/>
                <a:gd name="connsiteY12" fmla="*/ 914947 h 3083236"/>
                <a:gd name="connsiteX13" fmla="*/ 4142919 w 9988720"/>
                <a:gd name="connsiteY13" fmla="*/ 912328 h 3083236"/>
                <a:gd name="connsiteX14" fmla="*/ 4400683 w 9988720"/>
                <a:gd name="connsiteY14" fmla="*/ 1192076 h 3083236"/>
                <a:gd name="connsiteX15" fmla="*/ 4402305 w 9988720"/>
                <a:gd name="connsiteY15" fmla="*/ 1960350 h 3083236"/>
                <a:gd name="connsiteX16" fmla="*/ 4595021 w 9988720"/>
                <a:gd name="connsiteY16" fmla="*/ 2265013 h 3083236"/>
                <a:gd name="connsiteX17" fmla="*/ 5554335 w 9988720"/>
                <a:gd name="connsiteY17" fmla="*/ 2216694 h 3083236"/>
                <a:gd name="connsiteX18" fmla="*/ 5617029 w 9988720"/>
                <a:gd name="connsiteY18" fmla="*/ 553005 h 3083236"/>
                <a:gd name="connsiteX19" fmla="*/ 6841672 w 9988720"/>
                <a:gd name="connsiteY19" fmla="*/ 601990 h 3083236"/>
                <a:gd name="connsiteX20" fmla="*/ 6825343 w 9988720"/>
                <a:gd name="connsiteY20" fmla="*/ 1761319 h 3083236"/>
                <a:gd name="connsiteX21" fmla="*/ 7919358 w 9988720"/>
                <a:gd name="connsiteY21" fmla="*/ 1728662 h 3083236"/>
                <a:gd name="connsiteX22" fmla="*/ 7919358 w 9988720"/>
                <a:gd name="connsiteY22" fmla="*/ 210105 h 3083236"/>
                <a:gd name="connsiteX23" fmla="*/ 9176658 w 9988720"/>
                <a:gd name="connsiteY23" fmla="*/ 112133 h 3083236"/>
                <a:gd name="connsiteX24" fmla="*/ 9134128 w 9988720"/>
                <a:gd name="connsiteY24" fmla="*/ 1147103 h 3083236"/>
                <a:gd name="connsiteX25" fmla="*/ 9385654 w 9988720"/>
                <a:gd name="connsiteY25" fmla="*/ 1467778 h 3083236"/>
                <a:gd name="connsiteX26" fmla="*/ 9988720 w 9988720"/>
                <a:gd name="connsiteY26" fmla="*/ 1464917 h 3083236"/>
                <a:gd name="connsiteX0" fmla="*/ 0 w 9988720"/>
                <a:gd name="connsiteY0" fmla="*/ 3083236 h 3083236"/>
                <a:gd name="connsiteX1" fmla="*/ 528237 w 9988720"/>
                <a:gd name="connsiteY1" fmla="*/ 3079607 h 3083236"/>
                <a:gd name="connsiteX2" fmla="*/ 843785 w 9988720"/>
                <a:gd name="connsiteY2" fmla="*/ 2736568 h 3083236"/>
                <a:gd name="connsiteX3" fmla="*/ 847689 w 9988720"/>
                <a:gd name="connsiteY3" fmla="*/ 1579750 h 3083236"/>
                <a:gd name="connsiteX4" fmla="*/ 1141744 w 9988720"/>
                <a:gd name="connsiteY4" fmla="*/ 1313330 h 3083236"/>
                <a:gd name="connsiteX5" fmla="*/ 1790066 w 9988720"/>
                <a:gd name="connsiteY5" fmla="*/ 1316527 h 3083236"/>
                <a:gd name="connsiteX6" fmla="*/ 2071148 w 9988720"/>
                <a:gd name="connsiteY6" fmla="*/ 1650705 h 3083236"/>
                <a:gd name="connsiteX7" fmla="*/ 2073196 w 9988720"/>
                <a:gd name="connsiteY7" fmla="*/ 2387236 h 3083236"/>
                <a:gd name="connsiteX8" fmla="*/ 2339072 w 9988720"/>
                <a:gd name="connsiteY8" fmla="*/ 2679796 h 3083236"/>
                <a:gd name="connsiteX9" fmla="*/ 2919626 w 9988720"/>
                <a:gd name="connsiteY9" fmla="*/ 2682206 h 3083236"/>
                <a:gd name="connsiteX10" fmla="*/ 3169092 w 9988720"/>
                <a:gd name="connsiteY10" fmla="*/ 2363852 h 3083236"/>
                <a:gd name="connsiteX11" fmla="*/ 3168337 w 9988720"/>
                <a:gd name="connsiteY11" fmla="*/ 1233432 h 3083236"/>
                <a:gd name="connsiteX12" fmla="*/ 3440744 w 9988720"/>
                <a:gd name="connsiteY12" fmla="*/ 914947 h 3083236"/>
                <a:gd name="connsiteX13" fmla="*/ 4142919 w 9988720"/>
                <a:gd name="connsiteY13" fmla="*/ 912328 h 3083236"/>
                <a:gd name="connsiteX14" fmla="*/ 4400683 w 9988720"/>
                <a:gd name="connsiteY14" fmla="*/ 1192076 h 3083236"/>
                <a:gd name="connsiteX15" fmla="*/ 4402305 w 9988720"/>
                <a:gd name="connsiteY15" fmla="*/ 1960350 h 3083236"/>
                <a:gd name="connsiteX16" fmla="*/ 4595021 w 9988720"/>
                <a:gd name="connsiteY16" fmla="*/ 2265013 h 3083236"/>
                <a:gd name="connsiteX17" fmla="*/ 5554335 w 9988720"/>
                <a:gd name="connsiteY17" fmla="*/ 2216694 h 3083236"/>
                <a:gd name="connsiteX18" fmla="*/ 5617029 w 9988720"/>
                <a:gd name="connsiteY18" fmla="*/ 553005 h 3083236"/>
                <a:gd name="connsiteX19" fmla="*/ 6841672 w 9988720"/>
                <a:gd name="connsiteY19" fmla="*/ 601990 h 3083236"/>
                <a:gd name="connsiteX20" fmla="*/ 6825343 w 9988720"/>
                <a:gd name="connsiteY20" fmla="*/ 1761319 h 3083236"/>
                <a:gd name="connsiteX21" fmla="*/ 7919358 w 9988720"/>
                <a:gd name="connsiteY21" fmla="*/ 1728662 h 3083236"/>
                <a:gd name="connsiteX22" fmla="*/ 7919358 w 9988720"/>
                <a:gd name="connsiteY22" fmla="*/ 210105 h 3083236"/>
                <a:gd name="connsiteX23" fmla="*/ 9176658 w 9988720"/>
                <a:gd name="connsiteY23" fmla="*/ 112133 h 3083236"/>
                <a:gd name="connsiteX24" fmla="*/ 9134128 w 9988720"/>
                <a:gd name="connsiteY24" fmla="*/ 1147103 h 3083236"/>
                <a:gd name="connsiteX25" fmla="*/ 9385654 w 9988720"/>
                <a:gd name="connsiteY25" fmla="*/ 1467778 h 3083236"/>
                <a:gd name="connsiteX26" fmla="*/ 9988720 w 9988720"/>
                <a:gd name="connsiteY26" fmla="*/ 1464917 h 3083236"/>
                <a:gd name="connsiteX0" fmla="*/ 0 w 9988720"/>
                <a:gd name="connsiteY0" fmla="*/ 3083236 h 3083236"/>
                <a:gd name="connsiteX1" fmla="*/ 528237 w 9988720"/>
                <a:gd name="connsiteY1" fmla="*/ 3079607 h 3083236"/>
                <a:gd name="connsiteX2" fmla="*/ 843785 w 9988720"/>
                <a:gd name="connsiteY2" fmla="*/ 2736568 h 3083236"/>
                <a:gd name="connsiteX3" fmla="*/ 847689 w 9988720"/>
                <a:gd name="connsiteY3" fmla="*/ 1579750 h 3083236"/>
                <a:gd name="connsiteX4" fmla="*/ 1141744 w 9988720"/>
                <a:gd name="connsiteY4" fmla="*/ 1313330 h 3083236"/>
                <a:gd name="connsiteX5" fmla="*/ 1790066 w 9988720"/>
                <a:gd name="connsiteY5" fmla="*/ 1316527 h 3083236"/>
                <a:gd name="connsiteX6" fmla="*/ 2071148 w 9988720"/>
                <a:gd name="connsiteY6" fmla="*/ 1650705 h 3083236"/>
                <a:gd name="connsiteX7" fmla="*/ 2073196 w 9988720"/>
                <a:gd name="connsiteY7" fmla="*/ 2387236 h 3083236"/>
                <a:gd name="connsiteX8" fmla="*/ 2339072 w 9988720"/>
                <a:gd name="connsiteY8" fmla="*/ 2679796 h 3083236"/>
                <a:gd name="connsiteX9" fmla="*/ 2919626 w 9988720"/>
                <a:gd name="connsiteY9" fmla="*/ 2682206 h 3083236"/>
                <a:gd name="connsiteX10" fmla="*/ 3169092 w 9988720"/>
                <a:gd name="connsiteY10" fmla="*/ 2363852 h 3083236"/>
                <a:gd name="connsiteX11" fmla="*/ 3168337 w 9988720"/>
                <a:gd name="connsiteY11" fmla="*/ 1233432 h 3083236"/>
                <a:gd name="connsiteX12" fmla="*/ 3440744 w 9988720"/>
                <a:gd name="connsiteY12" fmla="*/ 914947 h 3083236"/>
                <a:gd name="connsiteX13" fmla="*/ 4142919 w 9988720"/>
                <a:gd name="connsiteY13" fmla="*/ 912328 h 3083236"/>
                <a:gd name="connsiteX14" fmla="*/ 4400683 w 9988720"/>
                <a:gd name="connsiteY14" fmla="*/ 1192076 h 3083236"/>
                <a:gd name="connsiteX15" fmla="*/ 4402305 w 9988720"/>
                <a:gd name="connsiteY15" fmla="*/ 1960350 h 3083236"/>
                <a:gd name="connsiteX16" fmla="*/ 4595021 w 9988720"/>
                <a:gd name="connsiteY16" fmla="*/ 2265013 h 3083236"/>
                <a:gd name="connsiteX17" fmla="*/ 5554335 w 9988720"/>
                <a:gd name="connsiteY17" fmla="*/ 2216694 h 3083236"/>
                <a:gd name="connsiteX18" fmla="*/ 5617029 w 9988720"/>
                <a:gd name="connsiteY18" fmla="*/ 553005 h 3083236"/>
                <a:gd name="connsiteX19" fmla="*/ 6841672 w 9988720"/>
                <a:gd name="connsiteY19" fmla="*/ 601990 h 3083236"/>
                <a:gd name="connsiteX20" fmla="*/ 6825343 w 9988720"/>
                <a:gd name="connsiteY20" fmla="*/ 1761319 h 3083236"/>
                <a:gd name="connsiteX21" fmla="*/ 7919358 w 9988720"/>
                <a:gd name="connsiteY21" fmla="*/ 1728662 h 3083236"/>
                <a:gd name="connsiteX22" fmla="*/ 7919358 w 9988720"/>
                <a:gd name="connsiteY22" fmla="*/ 210105 h 3083236"/>
                <a:gd name="connsiteX23" fmla="*/ 9176658 w 9988720"/>
                <a:gd name="connsiteY23" fmla="*/ 112133 h 3083236"/>
                <a:gd name="connsiteX24" fmla="*/ 9134128 w 9988720"/>
                <a:gd name="connsiteY24" fmla="*/ 1147103 h 3083236"/>
                <a:gd name="connsiteX25" fmla="*/ 9385654 w 9988720"/>
                <a:gd name="connsiteY25" fmla="*/ 1467778 h 3083236"/>
                <a:gd name="connsiteX26" fmla="*/ 9988720 w 9988720"/>
                <a:gd name="connsiteY26" fmla="*/ 1464917 h 3083236"/>
                <a:gd name="connsiteX0" fmla="*/ 0 w 9988720"/>
                <a:gd name="connsiteY0" fmla="*/ 3083236 h 3083236"/>
                <a:gd name="connsiteX1" fmla="*/ 528237 w 9988720"/>
                <a:gd name="connsiteY1" fmla="*/ 3079607 h 3083236"/>
                <a:gd name="connsiteX2" fmla="*/ 843785 w 9988720"/>
                <a:gd name="connsiteY2" fmla="*/ 2736568 h 3083236"/>
                <a:gd name="connsiteX3" fmla="*/ 847689 w 9988720"/>
                <a:gd name="connsiteY3" fmla="*/ 1579750 h 3083236"/>
                <a:gd name="connsiteX4" fmla="*/ 1141744 w 9988720"/>
                <a:gd name="connsiteY4" fmla="*/ 1313330 h 3083236"/>
                <a:gd name="connsiteX5" fmla="*/ 1790066 w 9988720"/>
                <a:gd name="connsiteY5" fmla="*/ 1316527 h 3083236"/>
                <a:gd name="connsiteX6" fmla="*/ 2071148 w 9988720"/>
                <a:gd name="connsiteY6" fmla="*/ 1650705 h 3083236"/>
                <a:gd name="connsiteX7" fmla="*/ 2073196 w 9988720"/>
                <a:gd name="connsiteY7" fmla="*/ 2387236 h 3083236"/>
                <a:gd name="connsiteX8" fmla="*/ 2339072 w 9988720"/>
                <a:gd name="connsiteY8" fmla="*/ 2679796 h 3083236"/>
                <a:gd name="connsiteX9" fmla="*/ 2919626 w 9988720"/>
                <a:gd name="connsiteY9" fmla="*/ 2682206 h 3083236"/>
                <a:gd name="connsiteX10" fmla="*/ 3169092 w 9988720"/>
                <a:gd name="connsiteY10" fmla="*/ 2363852 h 3083236"/>
                <a:gd name="connsiteX11" fmla="*/ 3168337 w 9988720"/>
                <a:gd name="connsiteY11" fmla="*/ 1233432 h 3083236"/>
                <a:gd name="connsiteX12" fmla="*/ 3440744 w 9988720"/>
                <a:gd name="connsiteY12" fmla="*/ 914947 h 3083236"/>
                <a:gd name="connsiteX13" fmla="*/ 4142919 w 9988720"/>
                <a:gd name="connsiteY13" fmla="*/ 912328 h 3083236"/>
                <a:gd name="connsiteX14" fmla="*/ 4400683 w 9988720"/>
                <a:gd name="connsiteY14" fmla="*/ 1192076 h 3083236"/>
                <a:gd name="connsiteX15" fmla="*/ 4402305 w 9988720"/>
                <a:gd name="connsiteY15" fmla="*/ 1960350 h 3083236"/>
                <a:gd name="connsiteX16" fmla="*/ 4595021 w 9988720"/>
                <a:gd name="connsiteY16" fmla="*/ 2265013 h 3083236"/>
                <a:gd name="connsiteX17" fmla="*/ 5554335 w 9988720"/>
                <a:gd name="connsiteY17" fmla="*/ 2216694 h 3083236"/>
                <a:gd name="connsiteX18" fmla="*/ 5617029 w 9988720"/>
                <a:gd name="connsiteY18" fmla="*/ 553005 h 3083236"/>
                <a:gd name="connsiteX19" fmla="*/ 6841672 w 9988720"/>
                <a:gd name="connsiteY19" fmla="*/ 601990 h 3083236"/>
                <a:gd name="connsiteX20" fmla="*/ 6825343 w 9988720"/>
                <a:gd name="connsiteY20" fmla="*/ 1761319 h 3083236"/>
                <a:gd name="connsiteX21" fmla="*/ 7919358 w 9988720"/>
                <a:gd name="connsiteY21" fmla="*/ 1728662 h 3083236"/>
                <a:gd name="connsiteX22" fmla="*/ 7919358 w 9988720"/>
                <a:gd name="connsiteY22" fmla="*/ 210105 h 3083236"/>
                <a:gd name="connsiteX23" fmla="*/ 9176658 w 9988720"/>
                <a:gd name="connsiteY23" fmla="*/ 112133 h 3083236"/>
                <a:gd name="connsiteX24" fmla="*/ 9152158 w 9988720"/>
                <a:gd name="connsiteY24" fmla="*/ 1147103 h 3083236"/>
                <a:gd name="connsiteX25" fmla="*/ 9385654 w 9988720"/>
                <a:gd name="connsiteY25" fmla="*/ 1467778 h 3083236"/>
                <a:gd name="connsiteX26" fmla="*/ 9988720 w 9988720"/>
                <a:gd name="connsiteY26" fmla="*/ 1464917 h 3083236"/>
                <a:gd name="connsiteX0" fmla="*/ 0 w 9988720"/>
                <a:gd name="connsiteY0" fmla="*/ 3083236 h 3083236"/>
                <a:gd name="connsiteX1" fmla="*/ 528237 w 9988720"/>
                <a:gd name="connsiteY1" fmla="*/ 3079607 h 3083236"/>
                <a:gd name="connsiteX2" fmla="*/ 843785 w 9988720"/>
                <a:gd name="connsiteY2" fmla="*/ 2736568 h 3083236"/>
                <a:gd name="connsiteX3" fmla="*/ 847689 w 9988720"/>
                <a:gd name="connsiteY3" fmla="*/ 1579750 h 3083236"/>
                <a:gd name="connsiteX4" fmla="*/ 1141744 w 9988720"/>
                <a:gd name="connsiteY4" fmla="*/ 1313330 h 3083236"/>
                <a:gd name="connsiteX5" fmla="*/ 1790066 w 9988720"/>
                <a:gd name="connsiteY5" fmla="*/ 1316527 h 3083236"/>
                <a:gd name="connsiteX6" fmla="*/ 2071148 w 9988720"/>
                <a:gd name="connsiteY6" fmla="*/ 1650705 h 3083236"/>
                <a:gd name="connsiteX7" fmla="*/ 2073196 w 9988720"/>
                <a:gd name="connsiteY7" fmla="*/ 2387236 h 3083236"/>
                <a:gd name="connsiteX8" fmla="*/ 2339072 w 9988720"/>
                <a:gd name="connsiteY8" fmla="*/ 2679796 h 3083236"/>
                <a:gd name="connsiteX9" fmla="*/ 2919626 w 9988720"/>
                <a:gd name="connsiteY9" fmla="*/ 2682206 h 3083236"/>
                <a:gd name="connsiteX10" fmla="*/ 3169092 w 9988720"/>
                <a:gd name="connsiteY10" fmla="*/ 2363852 h 3083236"/>
                <a:gd name="connsiteX11" fmla="*/ 3168337 w 9988720"/>
                <a:gd name="connsiteY11" fmla="*/ 1233432 h 3083236"/>
                <a:gd name="connsiteX12" fmla="*/ 3440744 w 9988720"/>
                <a:gd name="connsiteY12" fmla="*/ 914947 h 3083236"/>
                <a:gd name="connsiteX13" fmla="*/ 4142919 w 9988720"/>
                <a:gd name="connsiteY13" fmla="*/ 912328 h 3083236"/>
                <a:gd name="connsiteX14" fmla="*/ 4400683 w 9988720"/>
                <a:gd name="connsiteY14" fmla="*/ 1192076 h 3083236"/>
                <a:gd name="connsiteX15" fmla="*/ 4402305 w 9988720"/>
                <a:gd name="connsiteY15" fmla="*/ 1960350 h 3083236"/>
                <a:gd name="connsiteX16" fmla="*/ 4595021 w 9988720"/>
                <a:gd name="connsiteY16" fmla="*/ 2265013 h 3083236"/>
                <a:gd name="connsiteX17" fmla="*/ 5554335 w 9988720"/>
                <a:gd name="connsiteY17" fmla="*/ 2216694 h 3083236"/>
                <a:gd name="connsiteX18" fmla="*/ 5617029 w 9988720"/>
                <a:gd name="connsiteY18" fmla="*/ 553005 h 3083236"/>
                <a:gd name="connsiteX19" fmla="*/ 6841672 w 9988720"/>
                <a:gd name="connsiteY19" fmla="*/ 601990 h 3083236"/>
                <a:gd name="connsiteX20" fmla="*/ 6825343 w 9988720"/>
                <a:gd name="connsiteY20" fmla="*/ 1761319 h 3083236"/>
                <a:gd name="connsiteX21" fmla="*/ 7919358 w 9988720"/>
                <a:gd name="connsiteY21" fmla="*/ 1728662 h 3083236"/>
                <a:gd name="connsiteX22" fmla="*/ 7919358 w 9988720"/>
                <a:gd name="connsiteY22" fmla="*/ 210105 h 3083236"/>
                <a:gd name="connsiteX23" fmla="*/ 9176658 w 9988720"/>
                <a:gd name="connsiteY23" fmla="*/ 112133 h 3083236"/>
                <a:gd name="connsiteX24" fmla="*/ 9152158 w 9988720"/>
                <a:gd name="connsiteY24" fmla="*/ 1147103 h 3083236"/>
                <a:gd name="connsiteX25" fmla="*/ 9385654 w 9988720"/>
                <a:gd name="connsiteY25" fmla="*/ 1467778 h 3083236"/>
                <a:gd name="connsiteX26" fmla="*/ 9988720 w 9988720"/>
                <a:gd name="connsiteY26" fmla="*/ 1464917 h 3083236"/>
                <a:gd name="connsiteX0" fmla="*/ 0 w 9988720"/>
                <a:gd name="connsiteY0" fmla="*/ 3083236 h 3083236"/>
                <a:gd name="connsiteX1" fmla="*/ 528237 w 9988720"/>
                <a:gd name="connsiteY1" fmla="*/ 3079607 h 3083236"/>
                <a:gd name="connsiteX2" fmla="*/ 843785 w 9988720"/>
                <a:gd name="connsiteY2" fmla="*/ 2736568 h 3083236"/>
                <a:gd name="connsiteX3" fmla="*/ 847689 w 9988720"/>
                <a:gd name="connsiteY3" fmla="*/ 1579750 h 3083236"/>
                <a:gd name="connsiteX4" fmla="*/ 1141744 w 9988720"/>
                <a:gd name="connsiteY4" fmla="*/ 1313330 h 3083236"/>
                <a:gd name="connsiteX5" fmla="*/ 1790066 w 9988720"/>
                <a:gd name="connsiteY5" fmla="*/ 1316527 h 3083236"/>
                <a:gd name="connsiteX6" fmla="*/ 2071148 w 9988720"/>
                <a:gd name="connsiteY6" fmla="*/ 1650705 h 3083236"/>
                <a:gd name="connsiteX7" fmla="*/ 2073196 w 9988720"/>
                <a:gd name="connsiteY7" fmla="*/ 2387236 h 3083236"/>
                <a:gd name="connsiteX8" fmla="*/ 2339072 w 9988720"/>
                <a:gd name="connsiteY8" fmla="*/ 2679796 h 3083236"/>
                <a:gd name="connsiteX9" fmla="*/ 2919626 w 9988720"/>
                <a:gd name="connsiteY9" fmla="*/ 2682206 h 3083236"/>
                <a:gd name="connsiteX10" fmla="*/ 3169092 w 9988720"/>
                <a:gd name="connsiteY10" fmla="*/ 2363852 h 3083236"/>
                <a:gd name="connsiteX11" fmla="*/ 3168337 w 9988720"/>
                <a:gd name="connsiteY11" fmla="*/ 1233432 h 3083236"/>
                <a:gd name="connsiteX12" fmla="*/ 3440744 w 9988720"/>
                <a:gd name="connsiteY12" fmla="*/ 914947 h 3083236"/>
                <a:gd name="connsiteX13" fmla="*/ 4142919 w 9988720"/>
                <a:gd name="connsiteY13" fmla="*/ 912328 h 3083236"/>
                <a:gd name="connsiteX14" fmla="*/ 4400683 w 9988720"/>
                <a:gd name="connsiteY14" fmla="*/ 1192076 h 3083236"/>
                <a:gd name="connsiteX15" fmla="*/ 4402305 w 9988720"/>
                <a:gd name="connsiteY15" fmla="*/ 1960350 h 3083236"/>
                <a:gd name="connsiteX16" fmla="*/ 4595021 w 9988720"/>
                <a:gd name="connsiteY16" fmla="*/ 2265013 h 3083236"/>
                <a:gd name="connsiteX17" fmla="*/ 5554335 w 9988720"/>
                <a:gd name="connsiteY17" fmla="*/ 2216694 h 3083236"/>
                <a:gd name="connsiteX18" fmla="*/ 5617029 w 9988720"/>
                <a:gd name="connsiteY18" fmla="*/ 553005 h 3083236"/>
                <a:gd name="connsiteX19" fmla="*/ 6841672 w 9988720"/>
                <a:gd name="connsiteY19" fmla="*/ 601990 h 3083236"/>
                <a:gd name="connsiteX20" fmla="*/ 6825343 w 9988720"/>
                <a:gd name="connsiteY20" fmla="*/ 1761319 h 3083236"/>
                <a:gd name="connsiteX21" fmla="*/ 7919358 w 9988720"/>
                <a:gd name="connsiteY21" fmla="*/ 1728662 h 3083236"/>
                <a:gd name="connsiteX22" fmla="*/ 7919358 w 9988720"/>
                <a:gd name="connsiteY22" fmla="*/ 210105 h 3083236"/>
                <a:gd name="connsiteX23" fmla="*/ 9176658 w 9988720"/>
                <a:gd name="connsiteY23" fmla="*/ 112133 h 3083236"/>
                <a:gd name="connsiteX24" fmla="*/ 9152158 w 9988720"/>
                <a:gd name="connsiteY24" fmla="*/ 1147103 h 3083236"/>
                <a:gd name="connsiteX25" fmla="*/ 9385654 w 9988720"/>
                <a:gd name="connsiteY25" fmla="*/ 1467778 h 3083236"/>
                <a:gd name="connsiteX26" fmla="*/ 9988720 w 9988720"/>
                <a:gd name="connsiteY26" fmla="*/ 1464917 h 3083236"/>
                <a:gd name="connsiteX0" fmla="*/ 0 w 9988720"/>
                <a:gd name="connsiteY0" fmla="*/ 3083236 h 3083236"/>
                <a:gd name="connsiteX1" fmla="*/ 528237 w 9988720"/>
                <a:gd name="connsiteY1" fmla="*/ 3079607 h 3083236"/>
                <a:gd name="connsiteX2" fmla="*/ 843785 w 9988720"/>
                <a:gd name="connsiteY2" fmla="*/ 2736568 h 3083236"/>
                <a:gd name="connsiteX3" fmla="*/ 847689 w 9988720"/>
                <a:gd name="connsiteY3" fmla="*/ 1579750 h 3083236"/>
                <a:gd name="connsiteX4" fmla="*/ 1141744 w 9988720"/>
                <a:gd name="connsiteY4" fmla="*/ 1313330 h 3083236"/>
                <a:gd name="connsiteX5" fmla="*/ 1790066 w 9988720"/>
                <a:gd name="connsiteY5" fmla="*/ 1316527 h 3083236"/>
                <a:gd name="connsiteX6" fmla="*/ 2071148 w 9988720"/>
                <a:gd name="connsiteY6" fmla="*/ 1650705 h 3083236"/>
                <a:gd name="connsiteX7" fmla="*/ 2073196 w 9988720"/>
                <a:gd name="connsiteY7" fmla="*/ 2387236 h 3083236"/>
                <a:gd name="connsiteX8" fmla="*/ 2339072 w 9988720"/>
                <a:gd name="connsiteY8" fmla="*/ 2679796 h 3083236"/>
                <a:gd name="connsiteX9" fmla="*/ 2919626 w 9988720"/>
                <a:gd name="connsiteY9" fmla="*/ 2682206 h 3083236"/>
                <a:gd name="connsiteX10" fmla="*/ 3169092 w 9988720"/>
                <a:gd name="connsiteY10" fmla="*/ 2363852 h 3083236"/>
                <a:gd name="connsiteX11" fmla="*/ 3168337 w 9988720"/>
                <a:gd name="connsiteY11" fmla="*/ 1233432 h 3083236"/>
                <a:gd name="connsiteX12" fmla="*/ 3440744 w 9988720"/>
                <a:gd name="connsiteY12" fmla="*/ 914947 h 3083236"/>
                <a:gd name="connsiteX13" fmla="*/ 4142919 w 9988720"/>
                <a:gd name="connsiteY13" fmla="*/ 912328 h 3083236"/>
                <a:gd name="connsiteX14" fmla="*/ 4400683 w 9988720"/>
                <a:gd name="connsiteY14" fmla="*/ 1192076 h 3083236"/>
                <a:gd name="connsiteX15" fmla="*/ 4402305 w 9988720"/>
                <a:gd name="connsiteY15" fmla="*/ 1960350 h 3083236"/>
                <a:gd name="connsiteX16" fmla="*/ 4595021 w 9988720"/>
                <a:gd name="connsiteY16" fmla="*/ 2265013 h 3083236"/>
                <a:gd name="connsiteX17" fmla="*/ 5554335 w 9988720"/>
                <a:gd name="connsiteY17" fmla="*/ 2216694 h 3083236"/>
                <a:gd name="connsiteX18" fmla="*/ 5617029 w 9988720"/>
                <a:gd name="connsiteY18" fmla="*/ 553005 h 3083236"/>
                <a:gd name="connsiteX19" fmla="*/ 6841672 w 9988720"/>
                <a:gd name="connsiteY19" fmla="*/ 601990 h 3083236"/>
                <a:gd name="connsiteX20" fmla="*/ 6825343 w 9988720"/>
                <a:gd name="connsiteY20" fmla="*/ 1761319 h 3083236"/>
                <a:gd name="connsiteX21" fmla="*/ 7919358 w 9988720"/>
                <a:gd name="connsiteY21" fmla="*/ 1728662 h 3083236"/>
                <a:gd name="connsiteX22" fmla="*/ 7919358 w 9988720"/>
                <a:gd name="connsiteY22" fmla="*/ 210105 h 3083236"/>
                <a:gd name="connsiteX23" fmla="*/ 9176658 w 9988720"/>
                <a:gd name="connsiteY23" fmla="*/ 112133 h 3083236"/>
                <a:gd name="connsiteX24" fmla="*/ 9152158 w 9988720"/>
                <a:gd name="connsiteY24" fmla="*/ 1147103 h 3083236"/>
                <a:gd name="connsiteX25" fmla="*/ 9385654 w 9988720"/>
                <a:gd name="connsiteY25" fmla="*/ 1467778 h 3083236"/>
                <a:gd name="connsiteX26" fmla="*/ 9988720 w 9988720"/>
                <a:gd name="connsiteY26" fmla="*/ 1464917 h 3083236"/>
                <a:gd name="connsiteX0" fmla="*/ 0 w 9988720"/>
                <a:gd name="connsiteY0" fmla="*/ 3083236 h 3083236"/>
                <a:gd name="connsiteX1" fmla="*/ 528237 w 9988720"/>
                <a:gd name="connsiteY1" fmla="*/ 3079607 h 3083236"/>
                <a:gd name="connsiteX2" fmla="*/ 843785 w 9988720"/>
                <a:gd name="connsiteY2" fmla="*/ 2736568 h 3083236"/>
                <a:gd name="connsiteX3" fmla="*/ 847689 w 9988720"/>
                <a:gd name="connsiteY3" fmla="*/ 1579750 h 3083236"/>
                <a:gd name="connsiteX4" fmla="*/ 1141744 w 9988720"/>
                <a:gd name="connsiteY4" fmla="*/ 1313330 h 3083236"/>
                <a:gd name="connsiteX5" fmla="*/ 1790066 w 9988720"/>
                <a:gd name="connsiteY5" fmla="*/ 1316527 h 3083236"/>
                <a:gd name="connsiteX6" fmla="*/ 2071148 w 9988720"/>
                <a:gd name="connsiteY6" fmla="*/ 1650705 h 3083236"/>
                <a:gd name="connsiteX7" fmla="*/ 2073196 w 9988720"/>
                <a:gd name="connsiteY7" fmla="*/ 2387236 h 3083236"/>
                <a:gd name="connsiteX8" fmla="*/ 2339072 w 9988720"/>
                <a:gd name="connsiteY8" fmla="*/ 2679796 h 3083236"/>
                <a:gd name="connsiteX9" fmla="*/ 2919626 w 9988720"/>
                <a:gd name="connsiteY9" fmla="*/ 2682206 h 3083236"/>
                <a:gd name="connsiteX10" fmla="*/ 3169092 w 9988720"/>
                <a:gd name="connsiteY10" fmla="*/ 2363852 h 3083236"/>
                <a:gd name="connsiteX11" fmla="*/ 3168337 w 9988720"/>
                <a:gd name="connsiteY11" fmla="*/ 1233432 h 3083236"/>
                <a:gd name="connsiteX12" fmla="*/ 3440744 w 9988720"/>
                <a:gd name="connsiteY12" fmla="*/ 914947 h 3083236"/>
                <a:gd name="connsiteX13" fmla="*/ 4142919 w 9988720"/>
                <a:gd name="connsiteY13" fmla="*/ 912328 h 3083236"/>
                <a:gd name="connsiteX14" fmla="*/ 4400683 w 9988720"/>
                <a:gd name="connsiteY14" fmla="*/ 1192076 h 3083236"/>
                <a:gd name="connsiteX15" fmla="*/ 4402305 w 9988720"/>
                <a:gd name="connsiteY15" fmla="*/ 1960350 h 3083236"/>
                <a:gd name="connsiteX16" fmla="*/ 4595021 w 9988720"/>
                <a:gd name="connsiteY16" fmla="*/ 2265013 h 3083236"/>
                <a:gd name="connsiteX17" fmla="*/ 5554335 w 9988720"/>
                <a:gd name="connsiteY17" fmla="*/ 2216694 h 3083236"/>
                <a:gd name="connsiteX18" fmla="*/ 5617029 w 9988720"/>
                <a:gd name="connsiteY18" fmla="*/ 553005 h 3083236"/>
                <a:gd name="connsiteX19" fmla="*/ 6841672 w 9988720"/>
                <a:gd name="connsiteY19" fmla="*/ 601990 h 3083236"/>
                <a:gd name="connsiteX20" fmla="*/ 6825343 w 9988720"/>
                <a:gd name="connsiteY20" fmla="*/ 1761319 h 3083236"/>
                <a:gd name="connsiteX21" fmla="*/ 7919358 w 9988720"/>
                <a:gd name="connsiteY21" fmla="*/ 1728662 h 3083236"/>
                <a:gd name="connsiteX22" fmla="*/ 7919358 w 9988720"/>
                <a:gd name="connsiteY22" fmla="*/ 210105 h 3083236"/>
                <a:gd name="connsiteX23" fmla="*/ 9176658 w 9988720"/>
                <a:gd name="connsiteY23" fmla="*/ 112133 h 3083236"/>
                <a:gd name="connsiteX24" fmla="*/ 9152158 w 9988720"/>
                <a:gd name="connsiteY24" fmla="*/ 1147103 h 3083236"/>
                <a:gd name="connsiteX25" fmla="*/ 9385654 w 9988720"/>
                <a:gd name="connsiteY25" fmla="*/ 1467778 h 3083236"/>
                <a:gd name="connsiteX26" fmla="*/ 9988720 w 9988720"/>
                <a:gd name="connsiteY26" fmla="*/ 1464917 h 3083236"/>
                <a:gd name="connsiteX0" fmla="*/ 0 w 9988720"/>
                <a:gd name="connsiteY0" fmla="*/ 3083236 h 3083236"/>
                <a:gd name="connsiteX1" fmla="*/ 528237 w 9988720"/>
                <a:gd name="connsiteY1" fmla="*/ 3079607 h 3083236"/>
                <a:gd name="connsiteX2" fmla="*/ 843785 w 9988720"/>
                <a:gd name="connsiteY2" fmla="*/ 2736568 h 3083236"/>
                <a:gd name="connsiteX3" fmla="*/ 847689 w 9988720"/>
                <a:gd name="connsiteY3" fmla="*/ 1579750 h 3083236"/>
                <a:gd name="connsiteX4" fmla="*/ 1141744 w 9988720"/>
                <a:gd name="connsiteY4" fmla="*/ 1313330 h 3083236"/>
                <a:gd name="connsiteX5" fmla="*/ 1790066 w 9988720"/>
                <a:gd name="connsiteY5" fmla="*/ 1316527 h 3083236"/>
                <a:gd name="connsiteX6" fmla="*/ 2071148 w 9988720"/>
                <a:gd name="connsiteY6" fmla="*/ 1650705 h 3083236"/>
                <a:gd name="connsiteX7" fmla="*/ 2073196 w 9988720"/>
                <a:gd name="connsiteY7" fmla="*/ 2387236 h 3083236"/>
                <a:gd name="connsiteX8" fmla="*/ 2339072 w 9988720"/>
                <a:gd name="connsiteY8" fmla="*/ 2679796 h 3083236"/>
                <a:gd name="connsiteX9" fmla="*/ 2919626 w 9988720"/>
                <a:gd name="connsiteY9" fmla="*/ 2682206 h 3083236"/>
                <a:gd name="connsiteX10" fmla="*/ 3169092 w 9988720"/>
                <a:gd name="connsiteY10" fmla="*/ 2363852 h 3083236"/>
                <a:gd name="connsiteX11" fmla="*/ 3168337 w 9988720"/>
                <a:gd name="connsiteY11" fmla="*/ 1233432 h 3083236"/>
                <a:gd name="connsiteX12" fmla="*/ 3440744 w 9988720"/>
                <a:gd name="connsiteY12" fmla="*/ 914947 h 3083236"/>
                <a:gd name="connsiteX13" fmla="*/ 4142919 w 9988720"/>
                <a:gd name="connsiteY13" fmla="*/ 912328 h 3083236"/>
                <a:gd name="connsiteX14" fmla="*/ 4400683 w 9988720"/>
                <a:gd name="connsiteY14" fmla="*/ 1192076 h 3083236"/>
                <a:gd name="connsiteX15" fmla="*/ 4402305 w 9988720"/>
                <a:gd name="connsiteY15" fmla="*/ 1960350 h 3083236"/>
                <a:gd name="connsiteX16" fmla="*/ 4595021 w 9988720"/>
                <a:gd name="connsiteY16" fmla="*/ 2265013 h 3083236"/>
                <a:gd name="connsiteX17" fmla="*/ 5554335 w 9988720"/>
                <a:gd name="connsiteY17" fmla="*/ 2216694 h 3083236"/>
                <a:gd name="connsiteX18" fmla="*/ 5617029 w 9988720"/>
                <a:gd name="connsiteY18" fmla="*/ 553005 h 3083236"/>
                <a:gd name="connsiteX19" fmla="*/ 6841672 w 9988720"/>
                <a:gd name="connsiteY19" fmla="*/ 601990 h 3083236"/>
                <a:gd name="connsiteX20" fmla="*/ 6825343 w 9988720"/>
                <a:gd name="connsiteY20" fmla="*/ 1761319 h 3083236"/>
                <a:gd name="connsiteX21" fmla="*/ 7919358 w 9988720"/>
                <a:gd name="connsiteY21" fmla="*/ 1728662 h 3083236"/>
                <a:gd name="connsiteX22" fmla="*/ 7919358 w 9988720"/>
                <a:gd name="connsiteY22" fmla="*/ 210105 h 3083236"/>
                <a:gd name="connsiteX23" fmla="*/ 9176658 w 9988720"/>
                <a:gd name="connsiteY23" fmla="*/ 112133 h 3083236"/>
                <a:gd name="connsiteX24" fmla="*/ 9152158 w 9988720"/>
                <a:gd name="connsiteY24" fmla="*/ 1147103 h 3083236"/>
                <a:gd name="connsiteX25" fmla="*/ 9385654 w 9988720"/>
                <a:gd name="connsiteY25" fmla="*/ 1467778 h 3083236"/>
                <a:gd name="connsiteX26" fmla="*/ 9988720 w 9988720"/>
                <a:gd name="connsiteY26" fmla="*/ 1464917 h 3083236"/>
                <a:gd name="connsiteX0" fmla="*/ 0 w 9988720"/>
                <a:gd name="connsiteY0" fmla="*/ 3083236 h 3083236"/>
                <a:gd name="connsiteX1" fmla="*/ 528237 w 9988720"/>
                <a:gd name="connsiteY1" fmla="*/ 3079607 h 3083236"/>
                <a:gd name="connsiteX2" fmla="*/ 843785 w 9988720"/>
                <a:gd name="connsiteY2" fmla="*/ 2736568 h 3083236"/>
                <a:gd name="connsiteX3" fmla="*/ 847689 w 9988720"/>
                <a:gd name="connsiteY3" fmla="*/ 1579750 h 3083236"/>
                <a:gd name="connsiteX4" fmla="*/ 1141744 w 9988720"/>
                <a:gd name="connsiteY4" fmla="*/ 1313330 h 3083236"/>
                <a:gd name="connsiteX5" fmla="*/ 1790066 w 9988720"/>
                <a:gd name="connsiteY5" fmla="*/ 1316527 h 3083236"/>
                <a:gd name="connsiteX6" fmla="*/ 2071148 w 9988720"/>
                <a:gd name="connsiteY6" fmla="*/ 1650705 h 3083236"/>
                <a:gd name="connsiteX7" fmla="*/ 2073196 w 9988720"/>
                <a:gd name="connsiteY7" fmla="*/ 2387236 h 3083236"/>
                <a:gd name="connsiteX8" fmla="*/ 2339072 w 9988720"/>
                <a:gd name="connsiteY8" fmla="*/ 2679796 h 3083236"/>
                <a:gd name="connsiteX9" fmla="*/ 2919626 w 9988720"/>
                <a:gd name="connsiteY9" fmla="*/ 2682206 h 3083236"/>
                <a:gd name="connsiteX10" fmla="*/ 3169092 w 9988720"/>
                <a:gd name="connsiteY10" fmla="*/ 2363852 h 3083236"/>
                <a:gd name="connsiteX11" fmla="*/ 3168337 w 9988720"/>
                <a:gd name="connsiteY11" fmla="*/ 1233432 h 3083236"/>
                <a:gd name="connsiteX12" fmla="*/ 3440744 w 9988720"/>
                <a:gd name="connsiteY12" fmla="*/ 914947 h 3083236"/>
                <a:gd name="connsiteX13" fmla="*/ 4142919 w 9988720"/>
                <a:gd name="connsiteY13" fmla="*/ 912328 h 3083236"/>
                <a:gd name="connsiteX14" fmla="*/ 4400683 w 9988720"/>
                <a:gd name="connsiteY14" fmla="*/ 1192076 h 3083236"/>
                <a:gd name="connsiteX15" fmla="*/ 4402305 w 9988720"/>
                <a:gd name="connsiteY15" fmla="*/ 1960350 h 3083236"/>
                <a:gd name="connsiteX16" fmla="*/ 4595021 w 9988720"/>
                <a:gd name="connsiteY16" fmla="*/ 2265013 h 3083236"/>
                <a:gd name="connsiteX17" fmla="*/ 5554335 w 9988720"/>
                <a:gd name="connsiteY17" fmla="*/ 2216694 h 3083236"/>
                <a:gd name="connsiteX18" fmla="*/ 5617029 w 9988720"/>
                <a:gd name="connsiteY18" fmla="*/ 553005 h 3083236"/>
                <a:gd name="connsiteX19" fmla="*/ 6841672 w 9988720"/>
                <a:gd name="connsiteY19" fmla="*/ 601990 h 3083236"/>
                <a:gd name="connsiteX20" fmla="*/ 6825343 w 9988720"/>
                <a:gd name="connsiteY20" fmla="*/ 1761319 h 3083236"/>
                <a:gd name="connsiteX21" fmla="*/ 7919358 w 9988720"/>
                <a:gd name="connsiteY21" fmla="*/ 1728662 h 3083236"/>
                <a:gd name="connsiteX22" fmla="*/ 7919358 w 9988720"/>
                <a:gd name="connsiteY22" fmla="*/ 210105 h 3083236"/>
                <a:gd name="connsiteX23" fmla="*/ 9176658 w 9988720"/>
                <a:gd name="connsiteY23" fmla="*/ 112133 h 3083236"/>
                <a:gd name="connsiteX24" fmla="*/ 9152158 w 9988720"/>
                <a:gd name="connsiteY24" fmla="*/ 1147103 h 3083236"/>
                <a:gd name="connsiteX25" fmla="*/ 9385654 w 9988720"/>
                <a:gd name="connsiteY25" fmla="*/ 1467778 h 3083236"/>
                <a:gd name="connsiteX26" fmla="*/ 9988720 w 9988720"/>
                <a:gd name="connsiteY26" fmla="*/ 1464917 h 3083236"/>
                <a:gd name="connsiteX0" fmla="*/ 0 w 9988720"/>
                <a:gd name="connsiteY0" fmla="*/ 3083236 h 3083236"/>
                <a:gd name="connsiteX1" fmla="*/ 528237 w 9988720"/>
                <a:gd name="connsiteY1" fmla="*/ 3079607 h 3083236"/>
                <a:gd name="connsiteX2" fmla="*/ 843785 w 9988720"/>
                <a:gd name="connsiteY2" fmla="*/ 2736568 h 3083236"/>
                <a:gd name="connsiteX3" fmla="*/ 847689 w 9988720"/>
                <a:gd name="connsiteY3" fmla="*/ 1579750 h 3083236"/>
                <a:gd name="connsiteX4" fmla="*/ 1141744 w 9988720"/>
                <a:gd name="connsiteY4" fmla="*/ 1313330 h 3083236"/>
                <a:gd name="connsiteX5" fmla="*/ 1790066 w 9988720"/>
                <a:gd name="connsiteY5" fmla="*/ 1316527 h 3083236"/>
                <a:gd name="connsiteX6" fmla="*/ 2071148 w 9988720"/>
                <a:gd name="connsiteY6" fmla="*/ 1650705 h 3083236"/>
                <a:gd name="connsiteX7" fmla="*/ 2073196 w 9988720"/>
                <a:gd name="connsiteY7" fmla="*/ 2387236 h 3083236"/>
                <a:gd name="connsiteX8" fmla="*/ 2339072 w 9988720"/>
                <a:gd name="connsiteY8" fmla="*/ 2679796 h 3083236"/>
                <a:gd name="connsiteX9" fmla="*/ 2919626 w 9988720"/>
                <a:gd name="connsiteY9" fmla="*/ 2682206 h 3083236"/>
                <a:gd name="connsiteX10" fmla="*/ 3169092 w 9988720"/>
                <a:gd name="connsiteY10" fmla="*/ 2363852 h 3083236"/>
                <a:gd name="connsiteX11" fmla="*/ 3168337 w 9988720"/>
                <a:gd name="connsiteY11" fmla="*/ 1233432 h 3083236"/>
                <a:gd name="connsiteX12" fmla="*/ 3440744 w 9988720"/>
                <a:gd name="connsiteY12" fmla="*/ 914947 h 3083236"/>
                <a:gd name="connsiteX13" fmla="*/ 4142919 w 9988720"/>
                <a:gd name="connsiteY13" fmla="*/ 912328 h 3083236"/>
                <a:gd name="connsiteX14" fmla="*/ 4400683 w 9988720"/>
                <a:gd name="connsiteY14" fmla="*/ 1192076 h 3083236"/>
                <a:gd name="connsiteX15" fmla="*/ 4402305 w 9988720"/>
                <a:gd name="connsiteY15" fmla="*/ 1960350 h 3083236"/>
                <a:gd name="connsiteX16" fmla="*/ 4595021 w 9988720"/>
                <a:gd name="connsiteY16" fmla="*/ 2265013 h 3083236"/>
                <a:gd name="connsiteX17" fmla="*/ 5554335 w 9988720"/>
                <a:gd name="connsiteY17" fmla="*/ 2216694 h 3083236"/>
                <a:gd name="connsiteX18" fmla="*/ 5617029 w 9988720"/>
                <a:gd name="connsiteY18" fmla="*/ 553005 h 3083236"/>
                <a:gd name="connsiteX19" fmla="*/ 6841672 w 9988720"/>
                <a:gd name="connsiteY19" fmla="*/ 601990 h 3083236"/>
                <a:gd name="connsiteX20" fmla="*/ 6825343 w 9988720"/>
                <a:gd name="connsiteY20" fmla="*/ 1761319 h 3083236"/>
                <a:gd name="connsiteX21" fmla="*/ 7919358 w 9988720"/>
                <a:gd name="connsiteY21" fmla="*/ 1728662 h 3083236"/>
                <a:gd name="connsiteX22" fmla="*/ 7919358 w 9988720"/>
                <a:gd name="connsiteY22" fmla="*/ 210105 h 3083236"/>
                <a:gd name="connsiteX23" fmla="*/ 9176658 w 9988720"/>
                <a:gd name="connsiteY23" fmla="*/ 112133 h 3083236"/>
                <a:gd name="connsiteX24" fmla="*/ 9152158 w 9988720"/>
                <a:gd name="connsiteY24" fmla="*/ 1147103 h 3083236"/>
                <a:gd name="connsiteX25" fmla="*/ 9385654 w 9988720"/>
                <a:gd name="connsiteY25" fmla="*/ 1467778 h 3083236"/>
                <a:gd name="connsiteX26" fmla="*/ 9988720 w 9988720"/>
                <a:gd name="connsiteY26" fmla="*/ 1464917 h 3083236"/>
                <a:gd name="connsiteX0" fmla="*/ 0 w 9988720"/>
                <a:gd name="connsiteY0" fmla="*/ 3083236 h 3083236"/>
                <a:gd name="connsiteX1" fmla="*/ 528237 w 9988720"/>
                <a:gd name="connsiteY1" fmla="*/ 3079607 h 3083236"/>
                <a:gd name="connsiteX2" fmla="*/ 843785 w 9988720"/>
                <a:gd name="connsiteY2" fmla="*/ 2736568 h 3083236"/>
                <a:gd name="connsiteX3" fmla="*/ 847689 w 9988720"/>
                <a:gd name="connsiteY3" fmla="*/ 1579750 h 3083236"/>
                <a:gd name="connsiteX4" fmla="*/ 1141744 w 9988720"/>
                <a:gd name="connsiteY4" fmla="*/ 1313330 h 3083236"/>
                <a:gd name="connsiteX5" fmla="*/ 1790066 w 9988720"/>
                <a:gd name="connsiteY5" fmla="*/ 1316527 h 3083236"/>
                <a:gd name="connsiteX6" fmla="*/ 2071148 w 9988720"/>
                <a:gd name="connsiteY6" fmla="*/ 1650705 h 3083236"/>
                <a:gd name="connsiteX7" fmla="*/ 2073196 w 9988720"/>
                <a:gd name="connsiteY7" fmla="*/ 2387236 h 3083236"/>
                <a:gd name="connsiteX8" fmla="*/ 2339072 w 9988720"/>
                <a:gd name="connsiteY8" fmla="*/ 2679796 h 3083236"/>
                <a:gd name="connsiteX9" fmla="*/ 2919626 w 9988720"/>
                <a:gd name="connsiteY9" fmla="*/ 2682206 h 3083236"/>
                <a:gd name="connsiteX10" fmla="*/ 3169092 w 9988720"/>
                <a:gd name="connsiteY10" fmla="*/ 2363852 h 3083236"/>
                <a:gd name="connsiteX11" fmla="*/ 3168337 w 9988720"/>
                <a:gd name="connsiteY11" fmla="*/ 1233432 h 3083236"/>
                <a:gd name="connsiteX12" fmla="*/ 3440744 w 9988720"/>
                <a:gd name="connsiteY12" fmla="*/ 914947 h 3083236"/>
                <a:gd name="connsiteX13" fmla="*/ 4142919 w 9988720"/>
                <a:gd name="connsiteY13" fmla="*/ 912328 h 3083236"/>
                <a:gd name="connsiteX14" fmla="*/ 4400683 w 9988720"/>
                <a:gd name="connsiteY14" fmla="*/ 1192076 h 3083236"/>
                <a:gd name="connsiteX15" fmla="*/ 4402305 w 9988720"/>
                <a:gd name="connsiteY15" fmla="*/ 1960350 h 3083236"/>
                <a:gd name="connsiteX16" fmla="*/ 4595021 w 9988720"/>
                <a:gd name="connsiteY16" fmla="*/ 2265013 h 3083236"/>
                <a:gd name="connsiteX17" fmla="*/ 5554335 w 9988720"/>
                <a:gd name="connsiteY17" fmla="*/ 2216694 h 3083236"/>
                <a:gd name="connsiteX18" fmla="*/ 5617029 w 9988720"/>
                <a:gd name="connsiteY18" fmla="*/ 553005 h 3083236"/>
                <a:gd name="connsiteX19" fmla="*/ 6841672 w 9988720"/>
                <a:gd name="connsiteY19" fmla="*/ 601990 h 3083236"/>
                <a:gd name="connsiteX20" fmla="*/ 6825343 w 9988720"/>
                <a:gd name="connsiteY20" fmla="*/ 1761319 h 3083236"/>
                <a:gd name="connsiteX21" fmla="*/ 7919358 w 9988720"/>
                <a:gd name="connsiteY21" fmla="*/ 1728662 h 3083236"/>
                <a:gd name="connsiteX22" fmla="*/ 7919358 w 9988720"/>
                <a:gd name="connsiteY22" fmla="*/ 210105 h 3083236"/>
                <a:gd name="connsiteX23" fmla="*/ 9176658 w 9988720"/>
                <a:gd name="connsiteY23" fmla="*/ 112133 h 3083236"/>
                <a:gd name="connsiteX24" fmla="*/ 9136703 w 9988720"/>
                <a:gd name="connsiteY24" fmla="*/ 1147103 h 3083236"/>
                <a:gd name="connsiteX25" fmla="*/ 9385654 w 9988720"/>
                <a:gd name="connsiteY25" fmla="*/ 1467778 h 3083236"/>
                <a:gd name="connsiteX26" fmla="*/ 9988720 w 9988720"/>
                <a:gd name="connsiteY26" fmla="*/ 1464917 h 3083236"/>
                <a:gd name="connsiteX0" fmla="*/ 0 w 9988720"/>
                <a:gd name="connsiteY0" fmla="*/ 3083236 h 3083236"/>
                <a:gd name="connsiteX1" fmla="*/ 528237 w 9988720"/>
                <a:gd name="connsiteY1" fmla="*/ 3079607 h 3083236"/>
                <a:gd name="connsiteX2" fmla="*/ 843785 w 9988720"/>
                <a:gd name="connsiteY2" fmla="*/ 2736568 h 3083236"/>
                <a:gd name="connsiteX3" fmla="*/ 847689 w 9988720"/>
                <a:gd name="connsiteY3" fmla="*/ 1579750 h 3083236"/>
                <a:gd name="connsiteX4" fmla="*/ 1141744 w 9988720"/>
                <a:gd name="connsiteY4" fmla="*/ 1313330 h 3083236"/>
                <a:gd name="connsiteX5" fmla="*/ 1790066 w 9988720"/>
                <a:gd name="connsiteY5" fmla="*/ 1316527 h 3083236"/>
                <a:gd name="connsiteX6" fmla="*/ 2071148 w 9988720"/>
                <a:gd name="connsiteY6" fmla="*/ 1650705 h 3083236"/>
                <a:gd name="connsiteX7" fmla="*/ 2073196 w 9988720"/>
                <a:gd name="connsiteY7" fmla="*/ 2387236 h 3083236"/>
                <a:gd name="connsiteX8" fmla="*/ 2339072 w 9988720"/>
                <a:gd name="connsiteY8" fmla="*/ 2679796 h 3083236"/>
                <a:gd name="connsiteX9" fmla="*/ 2919626 w 9988720"/>
                <a:gd name="connsiteY9" fmla="*/ 2682206 h 3083236"/>
                <a:gd name="connsiteX10" fmla="*/ 3169092 w 9988720"/>
                <a:gd name="connsiteY10" fmla="*/ 2363852 h 3083236"/>
                <a:gd name="connsiteX11" fmla="*/ 3168337 w 9988720"/>
                <a:gd name="connsiteY11" fmla="*/ 1233432 h 3083236"/>
                <a:gd name="connsiteX12" fmla="*/ 3440744 w 9988720"/>
                <a:gd name="connsiteY12" fmla="*/ 914947 h 3083236"/>
                <a:gd name="connsiteX13" fmla="*/ 4142919 w 9988720"/>
                <a:gd name="connsiteY13" fmla="*/ 912328 h 3083236"/>
                <a:gd name="connsiteX14" fmla="*/ 4400683 w 9988720"/>
                <a:gd name="connsiteY14" fmla="*/ 1192076 h 3083236"/>
                <a:gd name="connsiteX15" fmla="*/ 4402305 w 9988720"/>
                <a:gd name="connsiteY15" fmla="*/ 1960350 h 3083236"/>
                <a:gd name="connsiteX16" fmla="*/ 4595021 w 9988720"/>
                <a:gd name="connsiteY16" fmla="*/ 2265013 h 3083236"/>
                <a:gd name="connsiteX17" fmla="*/ 5554335 w 9988720"/>
                <a:gd name="connsiteY17" fmla="*/ 2216694 h 3083236"/>
                <a:gd name="connsiteX18" fmla="*/ 5617029 w 9988720"/>
                <a:gd name="connsiteY18" fmla="*/ 553005 h 3083236"/>
                <a:gd name="connsiteX19" fmla="*/ 6841672 w 9988720"/>
                <a:gd name="connsiteY19" fmla="*/ 601990 h 3083236"/>
                <a:gd name="connsiteX20" fmla="*/ 6825343 w 9988720"/>
                <a:gd name="connsiteY20" fmla="*/ 1761319 h 3083236"/>
                <a:gd name="connsiteX21" fmla="*/ 7919358 w 9988720"/>
                <a:gd name="connsiteY21" fmla="*/ 1728662 h 3083236"/>
                <a:gd name="connsiteX22" fmla="*/ 7919358 w 9988720"/>
                <a:gd name="connsiteY22" fmla="*/ 210105 h 3083236"/>
                <a:gd name="connsiteX23" fmla="*/ 9176658 w 9988720"/>
                <a:gd name="connsiteY23" fmla="*/ 112133 h 3083236"/>
                <a:gd name="connsiteX24" fmla="*/ 9136703 w 9988720"/>
                <a:gd name="connsiteY24" fmla="*/ 1147103 h 3083236"/>
                <a:gd name="connsiteX25" fmla="*/ 9385654 w 9988720"/>
                <a:gd name="connsiteY25" fmla="*/ 1467778 h 3083236"/>
                <a:gd name="connsiteX26" fmla="*/ 9988720 w 9988720"/>
                <a:gd name="connsiteY26" fmla="*/ 1464917 h 3083236"/>
                <a:gd name="connsiteX0" fmla="*/ 0 w 9988720"/>
                <a:gd name="connsiteY0" fmla="*/ 3083236 h 3083236"/>
                <a:gd name="connsiteX1" fmla="*/ 528237 w 9988720"/>
                <a:gd name="connsiteY1" fmla="*/ 3079607 h 3083236"/>
                <a:gd name="connsiteX2" fmla="*/ 843785 w 9988720"/>
                <a:gd name="connsiteY2" fmla="*/ 2736568 h 3083236"/>
                <a:gd name="connsiteX3" fmla="*/ 847689 w 9988720"/>
                <a:gd name="connsiteY3" fmla="*/ 1579750 h 3083236"/>
                <a:gd name="connsiteX4" fmla="*/ 1141744 w 9988720"/>
                <a:gd name="connsiteY4" fmla="*/ 1313330 h 3083236"/>
                <a:gd name="connsiteX5" fmla="*/ 1790066 w 9988720"/>
                <a:gd name="connsiteY5" fmla="*/ 1316527 h 3083236"/>
                <a:gd name="connsiteX6" fmla="*/ 2071148 w 9988720"/>
                <a:gd name="connsiteY6" fmla="*/ 1650705 h 3083236"/>
                <a:gd name="connsiteX7" fmla="*/ 2073196 w 9988720"/>
                <a:gd name="connsiteY7" fmla="*/ 2387236 h 3083236"/>
                <a:gd name="connsiteX8" fmla="*/ 2339072 w 9988720"/>
                <a:gd name="connsiteY8" fmla="*/ 2679796 h 3083236"/>
                <a:gd name="connsiteX9" fmla="*/ 2919626 w 9988720"/>
                <a:gd name="connsiteY9" fmla="*/ 2682206 h 3083236"/>
                <a:gd name="connsiteX10" fmla="*/ 3169092 w 9988720"/>
                <a:gd name="connsiteY10" fmla="*/ 2363852 h 3083236"/>
                <a:gd name="connsiteX11" fmla="*/ 3168337 w 9988720"/>
                <a:gd name="connsiteY11" fmla="*/ 1233432 h 3083236"/>
                <a:gd name="connsiteX12" fmla="*/ 3440744 w 9988720"/>
                <a:gd name="connsiteY12" fmla="*/ 914947 h 3083236"/>
                <a:gd name="connsiteX13" fmla="*/ 4142919 w 9988720"/>
                <a:gd name="connsiteY13" fmla="*/ 912328 h 3083236"/>
                <a:gd name="connsiteX14" fmla="*/ 4400683 w 9988720"/>
                <a:gd name="connsiteY14" fmla="*/ 1192076 h 3083236"/>
                <a:gd name="connsiteX15" fmla="*/ 4402305 w 9988720"/>
                <a:gd name="connsiteY15" fmla="*/ 1960350 h 3083236"/>
                <a:gd name="connsiteX16" fmla="*/ 4595021 w 9988720"/>
                <a:gd name="connsiteY16" fmla="*/ 2265013 h 3083236"/>
                <a:gd name="connsiteX17" fmla="*/ 5554335 w 9988720"/>
                <a:gd name="connsiteY17" fmla="*/ 2216694 h 3083236"/>
                <a:gd name="connsiteX18" fmla="*/ 5617029 w 9988720"/>
                <a:gd name="connsiteY18" fmla="*/ 553005 h 3083236"/>
                <a:gd name="connsiteX19" fmla="*/ 6841672 w 9988720"/>
                <a:gd name="connsiteY19" fmla="*/ 601990 h 3083236"/>
                <a:gd name="connsiteX20" fmla="*/ 6825343 w 9988720"/>
                <a:gd name="connsiteY20" fmla="*/ 1761319 h 3083236"/>
                <a:gd name="connsiteX21" fmla="*/ 7919358 w 9988720"/>
                <a:gd name="connsiteY21" fmla="*/ 1728662 h 3083236"/>
                <a:gd name="connsiteX22" fmla="*/ 7919358 w 9988720"/>
                <a:gd name="connsiteY22" fmla="*/ 210105 h 3083236"/>
                <a:gd name="connsiteX23" fmla="*/ 9176658 w 9988720"/>
                <a:gd name="connsiteY23" fmla="*/ 112133 h 3083236"/>
                <a:gd name="connsiteX24" fmla="*/ 9136703 w 9988720"/>
                <a:gd name="connsiteY24" fmla="*/ 1147103 h 3083236"/>
                <a:gd name="connsiteX25" fmla="*/ 9385654 w 9988720"/>
                <a:gd name="connsiteY25" fmla="*/ 1467778 h 3083236"/>
                <a:gd name="connsiteX26" fmla="*/ 9988720 w 9988720"/>
                <a:gd name="connsiteY26" fmla="*/ 1464917 h 3083236"/>
                <a:gd name="connsiteX0" fmla="*/ 0 w 9988720"/>
                <a:gd name="connsiteY0" fmla="*/ 3033413 h 3033413"/>
                <a:gd name="connsiteX1" fmla="*/ 528237 w 9988720"/>
                <a:gd name="connsiteY1" fmla="*/ 3029784 h 3033413"/>
                <a:gd name="connsiteX2" fmla="*/ 843785 w 9988720"/>
                <a:gd name="connsiteY2" fmla="*/ 2686745 h 3033413"/>
                <a:gd name="connsiteX3" fmla="*/ 847689 w 9988720"/>
                <a:gd name="connsiteY3" fmla="*/ 1529927 h 3033413"/>
                <a:gd name="connsiteX4" fmla="*/ 1141744 w 9988720"/>
                <a:gd name="connsiteY4" fmla="*/ 1263507 h 3033413"/>
                <a:gd name="connsiteX5" fmla="*/ 1790066 w 9988720"/>
                <a:gd name="connsiteY5" fmla="*/ 1266704 h 3033413"/>
                <a:gd name="connsiteX6" fmla="*/ 2071148 w 9988720"/>
                <a:gd name="connsiteY6" fmla="*/ 1600882 h 3033413"/>
                <a:gd name="connsiteX7" fmla="*/ 2073196 w 9988720"/>
                <a:gd name="connsiteY7" fmla="*/ 2337413 h 3033413"/>
                <a:gd name="connsiteX8" fmla="*/ 2339072 w 9988720"/>
                <a:gd name="connsiteY8" fmla="*/ 2629973 h 3033413"/>
                <a:gd name="connsiteX9" fmla="*/ 2919626 w 9988720"/>
                <a:gd name="connsiteY9" fmla="*/ 2632383 h 3033413"/>
                <a:gd name="connsiteX10" fmla="*/ 3169092 w 9988720"/>
                <a:gd name="connsiteY10" fmla="*/ 2314029 h 3033413"/>
                <a:gd name="connsiteX11" fmla="*/ 3168337 w 9988720"/>
                <a:gd name="connsiteY11" fmla="*/ 1183609 h 3033413"/>
                <a:gd name="connsiteX12" fmla="*/ 3440744 w 9988720"/>
                <a:gd name="connsiteY12" fmla="*/ 865124 h 3033413"/>
                <a:gd name="connsiteX13" fmla="*/ 4142919 w 9988720"/>
                <a:gd name="connsiteY13" fmla="*/ 862505 h 3033413"/>
                <a:gd name="connsiteX14" fmla="*/ 4400683 w 9988720"/>
                <a:gd name="connsiteY14" fmla="*/ 1142253 h 3033413"/>
                <a:gd name="connsiteX15" fmla="*/ 4402305 w 9988720"/>
                <a:gd name="connsiteY15" fmla="*/ 1910527 h 3033413"/>
                <a:gd name="connsiteX16" fmla="*/ 4595021 w 9988720"/>
                <a:gd name="connsiteY16" fmla="*/ 2215190 h 3033413"/>
                <a:gd name="connsiteX17" fmla="*/ 5554335 w 9988720"/>
                <a:gd name="connsiteY17" fmla="*/ 2166871 h 3033413"/>
                <a:gd name="connsiteX18" fmla="*/ 5617029 w 9988720"/>
                <a:gd name="connsiteY18" fmla="*/ 503182 h 3033413"/>
                <a:gd name="connsiteX19" fmla="*/ 6841672 w 9988720"/>
                <a:gd name="connsiteY19" fmla="*/ 552167 h 3033413"/>
                <a:gd name="connsiteX20" fmla="*/ 6825343 w 9988720"/>
                <a:gd name="connsiteY20" fmla="*/ 1711496 h 3033413"/>
                <a:gd name="connsiteX21" fmla="*/ 7919358 w 9988720"/>
                <a:gd name="connsiteY21" fmla="*/ 1678839 h 3033413"/>
                <a:gd name="connsiteX22" fmla="*/ 7919358 w 9988720"/>
                <a:gd name="connsiteY22" fmla="*/ 160282 h 3033413"/>
                <a:gd name="connsiteX23" fmla="*/ 9176658 w 9988720"/>
                <a:gd name="connsiteY23" fmla="*/ 62310 h 3033413"/>
                <a:gd name="connsiteX24" fmla="*/ 9150026 w 9988720"/>
                <a:gd name="connsiteY24" fmla="*/ 313309 h 3033413"/>
                <a:gd name="connsiteX25" fmla="*/ 9136703 w 9988720"/>
                <a:gd name="connsiteY25" fmla="*/ 1097280 h 3033413"/>
                <a:gd name="connsiteX26" fmla="*/ 9385654 w 9988720"/>
                <a:gd name="connsiteY26" fmla="*/ 1417955 h 3033413"/>
                <a:gd name="connsiteX27" fmla="*/ 9988720 w 9988720"/>
                <a:gd name="connsiteY27" fmla="*/ 1415094 h 3033413"/>
                <a:gd name="connsiteX0" fmla="*/ 0 w 9988720"/>
                <a:gd name="connsiteY0" fmla="*/ 3056138 h 3056138"/>
                <a:gd name="connsiteX1" fmla="*/ 528237 w 9988720"/>
                <a:gd name="connsiteY1" fmla="*/ 3052509 h 3056138"/>
                <a:gd name="connsiteX2" fmla="*/ 843785 w 9988720"/>
                <a:gd name="connsiteY2" fmla="*/ 2709470 h 3056138"/>
                <a:gd name="connsiteX3" fmla="*/ 847689 w 9988720"/>
                <a:gd name="connsiteY3" fmla="*/ 1552652 h 3056138"/>
                <a:gd name="connsiteX4" fmla="*/ 1141744 w 9988720"/>
                <a:gd name="connsiteY4" fmla="*/ 1286232 h 3056138"/>
                <a:gd name="connsiteX5" fmla="*/ 1790066 w 9988720"/>
                <a:gd name="connsiteY5" fmla="*/ 1289429 h 3056138"/>
                <a:gd name="connsiteX6" fmla="*/ 2071148 w 9988720"/>
                <a:gd name="connsiteY6" fmla="*/ 1623607 h 3056138"/>
                <a:gd name="connsiteX7" fmla="*/ 2073196 w 9988720"/>
                <a:gd name="connsiteY7" fmla="*/ 2360138 h 3056138"/>
                <a:gd name="connsiteX8" fmla="*/ 2339072 w 9988720"/>
                <a:gd name="connsiteY8" fmla="*/ 2652698 h 3056138"/>
                <a:gd name="connsiteX9" fmla="*/ 2919626 w 9988720"/>
                <a:gd name="connsiteY9" fmla="*/ 2655108 h 3056138"/>
                <a:gd name="connsiteX10" fmla="*/ 3169092 w 9988720"/>
                <a:gd name="connsiteY10" fmla="*/ 2336754 h 3056138"/>
                <a:gd name="connsiteX11" fmla="*/ 3168337 w 9988720"/>
                <a:gd name="connsiteY11" fmla="*/ 1206334 h 3056138"/>
                <a:gd name="connsiteX12" fmla="*/ 3440744 w 9988720"/>
                <a:gd name="connsiteY12" fmla="*/ 887849 h 3056138"/>
                <a:gd name="connsiteX13" fmla="*/ 4142919 w 9988720"/>
                <a:gd name="connsiteY13" fmla="*/ 885230 h 3056138"/>
                <a:gd name="connsiteX14" fmla="*/ 4400683 w 9988720"/>
                <a:gd name="connsiteY14" fmla="*/ 1164978 h 3056138"/>
                <a:gd name="connsiteX15" fmla="*/ 4402305 w 9988720"/>
                <a:gd name="connsiteY15" fmla="*/ 1933252 h 3056138"/>
                <a:gd name="connsiteX16" fmla="*/ 4595021 w 9988720"/>
                <a:gd name="connsiteY16" fmla="*/ 2237915 h 3056138"/>
                <a:gd name="connsiteX17" fmla="*/ 5554335 w 9988720"/>
                <a:gd name="connsiteY17" fmla="*/ 2189596 h 3056138"/>
                <a:gd name="connsiteX18" fmla="*/ 5617029 w 9988720"/>
                <a:gd name="connsiteY18" fmla="*/ 525907 h 3056138"/>
                <a:gd name="connsiteX19" fmla="*/ 6841672 w 9988720"/>
                <a:gd name="connsiteY19" fmla="*/ 574892 h 3056138"/>
                <a:gd name="connsiteX20" fmla="*/ 6825343 w 9988720"/>
                <a:gd name="connsiteY20" fmla="*/ 1734221 h 3056138"/>
                <a:gd name="connsiteX21" fmla="*/ 7919358 w 9988720"/>
                <a:gd name="connsiteY21" fmla="*/ 1701564 h 3056138"/>
                <a:gd name="connsiteX22" fmla="*/ 7919358 w 9988720"/>
                <a:gd name="connsiteY22" fmla="*/ 183007 h 3056138"/>
                <a:gd name="connsiteX23" fmla="*/ 8903626 w 9988720"/>
                <a:gd name="connsiteY23" fmla="*/ 43823 h 3056138"/>
                <a:gd name="connsiteX24" fmla="*/ 9150026 w 9988720"/>
                <a:gd name="connsiteY24" fmla="*/ 336034 h 3056138"/>
                <a:gd name="connsiteX25" fmla="*/ 9136703 w 9988720"/>
                <a:gd name="connsiteY25" fmla="*/ 1120005 h 3056138"/>
                <a:gd name="connsiteX26" fmla="*/ 9385654 w 9988720"/>
                <a:gd name="connsiteY26" fmla="*/ 1440680 h 3056138"/>
                <a:gd name="connsiteX27" fmla="*/ 9988720 w 9988720"/>
                <a:gd name="connsiteY27" fmla="*/ 1437819 h 3056138"/>
                <a:gd name="connsiteX0" fmla="*/ 0 w 9988720"/>
                <a:gd name="connsiteY0" fmla="*/ 3056138 h 3056138"/>
                <a:gd name="connsiteX1" fmla="*/ 528237 w 9988720"/>
                <a:gd name="connsiteY1" fmla="*/ 3052509 h 3056138"/>
                <a:gd name="connsiteX2" fmla="*/ 843785 w 9988720"/>
                <a:gd name="connsiteY2" fmla="*/ 2709470 h 3056138"/>
                <a:gd name="connsiteX3" fmla="*/ 847689 w 9988720"/>
                <a:gd name="connsiteY3" fmla="*/ 1552652 h 3056138"/>
                <a:gd name="connsiteX4" fmla="*/ 1141744 w 9988720"/>
                <a:gd name="connsiteY4" fmla="*/ 1286232 h 3056138"/>
                <a:gd name="connsiteX5" fmla="*/ 1790066 w 9988720"/>
                <a:gd name="connsiteY5" fmla="*/ 1289429 h 3056138"/>
                <a:gd name="connsiteX6" fmla="*/ 2071148 w 9988720"/>
                <a:gd name="connsiteY6" fmla="*/ 1623607 h 3056138"/>
                <a:gd name="connsiteX7" fmla="*/ 2073196 w 9988720"/>
                <a:gd name="connsiteY7" fmla="*/ 2360138 h 3056138"/>
                <a:gd name="connsiteX8" fmla="*/ 2339072 w 9988720"/>
                <a:gd name="connsiteY8" fmla="*/ 2652698 h 3056138"/>
                <a:gd name="connsiteX9" fmla="*/ 2919626 w 9988720"/>
                <a:gd name="connsiteY9" fmla="*/ 2655108 h 3056138"/>
                <a:gd name="connsiteX10" fmla="*/ 3169092 w 9988720"/>
                <a:gd name="connsiteY10" fmla="*/ 2336754 h 3056138"/>
                <a:gd name="connsiteX11" fmla="*/ 3168337 w 9988720"/>
                <a:gd name="connsiteY11" fmla="*/ 1206334 h 3056138"/>
                <a:gd name="connsiteX12" fmla="*/ 3440744 w 9988720"/>
                <a:gd name="connsiteY12" fmla="*/ 887849 h 3056138"/>
                <a:gd name="connsiteX13" fmla="*/ 4142919 w 9988720"/>
                <a:gd name="connsiteY13" fmla="*/ 885230 h 3056138"/>
                <a:gd name="connsiteX14" fmla="*/ 4400683 w 9988720"/>
                <a:gd name="connsiteY14" fmla="*/ 1164978 h 3056138"/>
                <a:gd name="connsiteX15" fmla="*/ 4402305 w 9988720"/>
                <a:gd name="connsiteY15" fmla="*/ 1933252 h 3056138"/>
                <a:gd name="connsiteX16" fmla="*/ 4595021 w 9988720"/>
                <a:gd name="connsiteY16" fmla="*/ 2237915 h 3056138"/>
                <a:gd name="connsiteX17" fmla="*/ 5554335 w 9988720"/>
                <a:gd name="connsiteY17" fmla="*/ 2189596 h 3056138"/>
                <a:gd name="connsiteX18" fmla="*/ 5617029 w 9988720"/>
                <a:gd name="connsiteY18" fmla="*/ 525907 h 3056138"/>
                <a:gd name="connsiteX19" fmla="*/ 6841672 w 9988720"/>
                <a:gd name="connsiteY19" fmla="*/ 574892 h 3056138"/>
                <a:gd name="connsiteX20" fmla="*/ 6825343 w 9988720"/>
                <a:gd name="connsiteY20" fmla="*/ 1734221 h 3056138"/>
                <a:gd name="connsiteX21" fmla="*/ 7919358 w 9988720"/>
                <a:gd name="connsiteY21" fmla="*/ 1701564 h 3056138"/>
                <a:gd name="connsiteX22" fmla="*/ 7919358 w 9988720"/>
                <a:gd name="connsiteY22" fmla="*/ 183007 h 3056138"/>
                <a:gd name="connsiteX23" fmla="*/ 8903626 w 9988720"/>
                <a:gd name="connsiteY23" fmla="*/ 43823 h 3056138"/>
                <a:gd name="connsiteX24" fmla="*/ 9150026 w 9988720"/>
                <a:gd name="connsiteY24" fmla="*/ 336034 h 3056138"/>
                <a:gd name="connsiteX25" fmla="*/ 9136703 w 9988720"/>
                <a:gd name="connsiteY25" fmla="*/ 1120005 h 3056138"/>
                <a:gd name="connsiteX26" fmla="*/ 9385654 w 9988720"/>
                <a:gd name="connsiteY26" fmla="*/ 1440680 h 3056138"/>
                <a:gd name="connsiteX27" fmla="*/ 9988720 w 9988720"/>
                <a:gd name="connsiteY27" fmla="*/ 1437819 h 3056138"/>
                <a:gd name="connsiteX0" fmla="*/ 0 w 9988720"/>
                <a:gd name="connsiteY0" fmla="*/ 3057825 h 3057825"/>
                <a:gd name="connsiteX1" fmla="*/ 528237 w 9988720"/>
                <a:gd name="connsiteY1" fmla="*/ 3054196 h 3057825"/>
                <a:gd name="connsiteX2" fmla="*/ 843785 w 9988720"/>
                <a:gd name="connsiteY2" fmla="*/ 2711157 h 3057825"/>
                <a:gd name="connsiteX3" fmla="*/ 847689 w 9988720"/>
                <a:gd name="connsiteY3" fmla="*/ 1554339 h 3057825"/>
                <a:gd name="connsiteX4" fmla="*/ 1141744 w 9988720"/>
                <a:gd name="connsiteY4" fmla="*/ 1287919 h 3057825"/>
                <a:gd name="connsiteX5" fmla="*/ 1790066 w 9988720"/>
                <a:gd name="connsiteY5" fmla="*/ 1291116 h 3057825"/>
                <a:gd name="connsiteX6" fmla="*/ 2071148 w 9988720"/>
                <a:gd name="connsiteY6" fmla="*/ 1625294 h 3057825"/>
                <a:gd name="connsiteX7" fmla="*/ 2073196 w 9988720"/>
                <a:gd name="connsiteY7" fmla="*/ 2361825 h 3057825"/>
                <a:gd name="connsiteX8" fmla="*/ 2339072 w 9988720"/>
                <a:gd name="connsiteY8" fmla="*/ 2654385 h 3057825"/>
                <a:gd name="connsiteX9" fmla="*/ 2919626 w 9988720"/>
                <a:gd name="connsiteY9" fmla="*/ 2656795 h 3057825"/>
                <a:gd name="connsiteX10" fmla="*/ 3169092 w 9988720"/>
                <a:gd name="connsiteY10" fmla="*/ 2338441 h 3057825"/>
                <a:gd name="connsiteX11" fmla="*/ 3168337 w 9988720"/>
                <a:gd name="connsiteY11" fmla="*/ 1208021 h 3057825"/>
                <a:gd name="connsiteX12" fmla="*/ 3440744 w 9988720"/>
                <a:gd name="connsiteY12" fmla="*/ 889536 h 3057825"/>
                <a:gd name="connsiteX13" fmla="*/ 4142919 w 9988720"/>
                <a:gd name="connsiteY13" fmla="*/ 886917 h 3057825"/>
                <a:gd name="connsiteX14" fmla="*/ 4400683 w 9988720"/>
                <a:gd name="connsiteY14" fmla="*/ 1166665 h 3057825"/>
                <a:gd name="connsiteX15" fmla="*/ 4402305 w 9988720"/>
                <a:gd name="connsiteY15" fmla="*/ 1934939 h 3057825"/>
                <a:gd name="connsiteX16" fmla="*/ 4595021 w 9988720"/>
                <a:gd name="connsiteY16" fmla="*/ 2239602 h 3057825"/>
                <a:gd name="connsiteX17" fmla="*/ 5554335 w 9988720"/>
                <a:gd name="connsiteY17" fmla="*/ 2191283 h 3057825"/>
                <a:gd name="connsiteX18" fmla="*/ 5617029 w 9988720"/>
                <a:gd name="connsiteY18" fmla="*/ 527594 h 3057825"/>
                <a:gd name="connsiteX19" fmla="*/ 6841672 w 9988720"/>
                <a:gd name="connsiteY19" fmla="*/ 576579 h 3057825"/>
                <a:gd name="connsiteX20" fmla="*/ 6825343 w 9988720"/>
                <a:gd name="connsiteY20" fmla="*/ 1735908 h 3057825"/>
                <a:gd name="connsiteX21" fmla="*/ 7919358 w 9988720"/>
                <a:gd name="connsiteY21" fmla="*/ 1703251 h 3057825"/>
                <a:gd name="connsiteX22" fmla="*/ 7919358 w 9988720"/>
                <a:gd name="connsiteY22" fmla="*/ 184694 h 3057825"/>
                <a:gd name="connsiteX23" fmla="*/ 8903626 w 9988720"/>
                <a:gd name="connsiteY23" fmla="*/ 45510 h 3057825"/>
                <a:gd name="connsiteX24" fmla="*/ 9152602 w 9988720"/>
                <a:gd name="connsiteY24" fmla="*/ 363478 h 3057825"/>
                <a:gd name="connsiteX25" fmla="*/ 9136703 w 9988720"/>
                <a:gd name="connsiteY25" fmla="*/ 1121692 h 3057825"/>
                <a:gd name="connsiteX26" fmla="*/ 9385654 w 9988720"/>
                <a:gd name="connsiteY26" fmla="*/ 1442367 h 3057825"/>
                <a:gd name="connsiteX27" fmla="*/ 9988720 w 9988720"/>
                <a:gd name="connsiteY27" fmla="*/ 1439506 h 3057825"/>
                <a:gd name="connsiteX0" fmla="*/ 0 w 9988720"/>
                <a:gd name="connsiteY0" fmla="*/ 3057825 h 3057825"/>
                <a:gd name="connsiteX1" fmla="*/ 528237 w 9988720"/>
                <a:gd name="connsiteY1" fmla="*/ 3054196 h 3057825"/>
                <a:gd name="connsiteX2" fmla="*/ 843785 w 9988720"/>
                <a:gd name="connsiteY2" fmla="*/ 2711157 h 3057825"/>
                <a:gd name="connsiteX3" fmla="*/ 847689 w 9988720"/>
                <a:gd name="connsiteY3" fmla="*/ 1554339 h 3057825"/>
                <a:gd name="connsiteX4" fmla="*/ 1141744 w 9988720"/>
                <a:gd name="connsiteY4" fmla="*/ 1287919 h 3057825"/>
                <a:gd name="connsiteX5" fmla="*/ 1790066 w 9988720"/>
                <a:gd name="connsiteY5" fmla="*/ 1291116 h 3057825"/>
                <a:gd name="connsiteX6" fmla="*/ 2071148 w 9988720"/>
                <a:gd name="connsiteY6" fmla="*/ 1625294 h 3057825"/>
                <a:gd name="connsiteX7" fmla="*/ 2073196 w 9988720"/>
                <a:gd name="connsiteY7" fmla="*/ 2361825 h 3057825"/>
                <a:gd name="connsiteX8" fmla="*/ 2339072 w 9988720"/>
                <a:gd name="connsiteY8" fmla="*/ 2654385 h 3057825"/>
                <a:gd name="connsiteX9" fmla="*/ 2919626 w 9988720"/>
                <a:gd name="connsiteY9" fmla="*/ 2656795 h 3057825"/>
                <a:gd name="connsiteX10" fmla="*/ 3169092 w 9988720"/>
                <a:gd name="connsiteY10" fmla="*/ 2338441 h 3057825"/>
                <a:gd name="connsiteX11" fmla="*/ 3168337 w 9988720"/>
                <a:gd name="connsiteY11" fmla="*/ 1208021 h 3057825"/>
                <a:gd name="connsiteX12" fmla="*/ 3440744 w 9988720"/>
                <a:gd name="connsiteY12" fmla="*/ 889536 h 3057825"/>
                <a:gd name="connsiteX13" fmla="*/ 4142919 w 9988720"/>
                <a:gd name="connsiteY13" fmla="*/ 886917 h 3057825"/>
                <a:gd name="connsiteX14" fmla="*/ 4400683 w 9988720"/>
                <a:gd name="connsiteY14" fmla="*/ 1166665 h 3057825"/>
                <a:gd name="connsiteX15" fmla="*/ 4402305 w 9988720"/>
                <a:gd name="connsiteY15" fmla="*/ 1934939 h 3057825"/>
                <a:gd name="connsiteX16" fmla="*/ 4595021 w 9988720"/>
                <a:gd name="connsiteY16" fmla="*/ 2239602 h 3057825"/>
                <a:gd name="connsiteX17" fmla="*/ 5554335 w 9988720"/>
                <a:gd name="connsiteY17" fmla="*/ 2191283 h 3057825"/>
                <a:gd name="connsiteX18" fmla="*/ 5617029 w 9988720"/>
                <a:gd name="connsiteY18" fmla="*/ 527594 h 3057825"/>
                <a:gd name="connsiteX19" fmla="*/ 6841672 w 9988720"/>
                <a:gd name="connsiteY19" fmla="*/ 576579 h 3057825"/>
                <a:gd name="connsiteX20" fmla="*/ 6825343 w 9988720"/>
                <a:gd name="connsiteY20" fmla="*/ 1735908 h 3057825"/>
                <a:gd name="connsiteX21" fmla="*/ 7919358 w 9988720"/>
                <a:gd name="connsiteY21" fmla="*/ 1703251 h 3057825"/>
                <a:gd name="connsiteX22" fmla="*/ 7919358 w 9988720"/>
                <a:gd name="connsiteY22" fmla="*/ 184694 h 3057825"/>
                <a:gd name="connsiteX23" fmla="*/ 8903626 w 9988720"/>
                <a:gd name="connsiteY23" fmla="*/ 45510 h 3057825"/>
                <a:gd name="connsiteX24" fmla="*/ 9152602 w 9988720"/>
                <a:gd name="connsiteY24" fmla="*/ 363478 h 3057825"/>
                <a:gd name="connsiteX25" fmla="*/ 9136703 w 9988720"/>
                <a:gd name="connsiteY25" fmla="*/ 1121692 h 3057825"/>
                <a:gd name="connsiteX26" fmla="*/ 9385654 w 9988720"/>
                <a:gd name="connsiteY26" fmla="*/ 1442367 h 3057825"/>
                <a:gd name="connsiteX27" fmla="*/ 9988720 w 9988720"/>
                <a:gd name="connsiteY27" fmla="*/ 1439506 h 3057825"/>
                <a:gd name="connsiteX0" fmla="*/ 0 w 9988720"/>
                <a:gd name="connsiteY0" fmla="*/ 3057825 h 3057825"/>
                <a:gd name="connsiteX1" fmla="*/ 528237 w 9988720"/>
                <a:gd name="connsiteY1" fmla="*/ 3054196 h 3057825"/>
                <a:gd name="connsiteX2" fmla="*/ 843785 w 9988720"/>
                <a:gd name="connsiteY2" fmla="*/ 2711157 h 3057825"/>
                <a:gd name="connsiteX3" fmla="*/ 847689 w 9988720"/>
                <a:gd name="connsiteY3" fmla="*/ 1554339 h 3057825"/>
                <a:gd name="connsiteX4" fmla="*/ 1141744 w 9988720"/>
                <a:gd name="connsiteY4" fmla="*/ 1287919 h 3057825"/>
                <a:gd name="connsiteX5" fmla="*/ 1790066 w 9988720"/>
                <a:gd name="connsiteY5" fmla="*/ 1291116 h 3057825"/>
                <a:gd name="connsiteX6" fmla="*/ 2071148 w 9988720"/>
                <a:gd name="connsiteY6" fmla="*/ 1625294 h 3057825"/>
                <a:gd name="connsiteX7" fmla="*/ 2073196 w 9988720"/>
                <a:gd name="connsiteY7" fmla="*/ 2361825 h 3057825"/>
                <a:gd name="connsiteX8" fmla="*/ 2339072 w 9988720"/>
                <a:gd name="connsiteY8" fmla="*/ 2654385 h 3057825"/>
                <a:gd name="connsiteX9" fmla="*/ 2919626 w 9988720"/>
                <a:gd name="connsiteY9" fmla="*/ 2656795 h 3057825"/>
                <a:gd name="connsiteX10" fmla="*/ 3169092 w 9988720"/>
                <a:gd name="connsiteY10" fmla="*/ 2338441 h 3057825"/>
                <a:gd name="connsiteX11" fmla="*/ 3168337 w 9988720"/>
                <a:gd name="connsiteY11" fmla="*/ 1208021 h 3057825"/>
                <a:gd name="connsiteX12" fmla="*/ 3440744 w 9988720"/>
                <a:gd name="connsiteY12" fmla="*/ 889536 h 3057825"/>
                <a:gd name="connsiteX13" fmla="*/ 4142919 w 9988720"/>
                <a:gd name="connsiteY13" fmla="*/ 886917 h 3057825"/>
                <a:gd name="connsiteX14" fmla="*/ 4400683 w 9988720"/>
                <a:gd name="connsiteY14" fmla="*/ 1166665 h 3057825"/>
                <a:gd name="connsiteX15" fmla="*/ 4402305 w 9988720"/>
                <a:gd name="connsiteY15" fmla="*/ 1934939 h 3057825"/>
                <a:gd name="connsiteX16" fmla="*/ 4595021 w 9988720"/>
                <a:gd name="connsiteY16" fmla="*/ 2239602 h 3057825"/>
                <a:gd name="connsiteX17" fmla="*/ 5554335 w 9988720"/>
                <a:gd name="connsiteY17" fmla="*/ 2191283 h 3057825"/>
                <a:gd name="connsiteX18" fmla="*/ 5617029 w 9988720"/>
                <a:gd name="connsiteY18" fmla="*/ 527594 h 3057825"/>
                <a:gd name="connsiteX19" fmla="*/ 6841672 w 9988720"/>
                <a:gd name="connsiteY19" fmla="*/ 576579 h 3057825"/>
                <a:gd name="connsiteX20" fmla="*/ 6825343 w 9988720"/>
                <a:gd name="connsiteY20" fmla="*/ 1735908 h 3057825"/>
                <a:gd name="connsiteX21" fmla="*/ 7919358 w 9988720"/>
                <a:gd name="connsiteY21" fmla="*/ 1703251 h 3057825"/>
                <a:gd name="connsiteX22" fmla="*/ 7919358 w 9988720"/>
                <a:gd name="connsiteY22" fmla="*/ 184694 h 3057825"/>
                <a:gd name="connsiteX23" fmla="*/ 8903626 w 9988720"/>
                <a:gd name="connsiteY23" fmla="*/ 45510 h 3057825"/>
                <a:gd name="connsiteX24" fmla="*/ 9152602 w 9988720"/>
                <a:gd name="connsiteY24" fmla="*/ 363478 h 3057825"/>
                <a:gd name="connsiteX25" fmla="*/ 9136703 w 9988720"/>
                <a:gd name="connsiteY25" fmla="*/ 1121692 h 3057825"/>
                <a:gd name="connsiteX26" fmla="*/ 9385654 w 9988720"/>
                <a:gd name="connsiteY26" fmla="*/ 1442367 h 3057825"/>
                <a:gd name="connsiteX27" fmla="*/ 9988720 w 9988720"/>
                <a:gd name="connsiteY27" fmla="*/ 1439506 h 3057825"/>
                <a:gd name="connsiteX0" fmla="*/ 0 w 9988720"/>
                <a:gd name="connsiteY0" fmla="*/ 3057825 h 3057825"/>
                <a:gd name="connsiteX1" fmla="*/ 528237 w 9988720"/>
                <a:gd name="connsiteY1" fmla="*/ 3054196 h 3057825"/>
                <a:gd name="connsiteX2" fmla="*/ 843785 w 9988720"/>
                <a:gd name="connsiteY2" fmla="*/ 2711157 h 3057825"/>
                <a:gd name="connsiteX3" fmla="*/ 847689 w 9988720"/>
                <a:gd name="connsiteY3" fmla="*/ 1554339 h 3057825"/>
                <a:gd name="connsiteX4" fmla="*/ 1141744 w 9988720"/>
                <a:gd name="connsiteY4" fmla="*/ 1287919 h 3057825"/>
                <a:gd name="connsiteX5" fmla="*/ 1790066 w 9988720"/>
                <a:gd name="connsiteY5" fmla="*/ 1291116 h 3057825"/>
                <a:gd name="connsiteX6" fmla="*/ 2071148 w 9988720"/>
                <a:gd name="connsiteY6" fmla="*/ 1625294 h 3057825"/>
                <a:gd name="connsiteX7" fmla="*/ 2073196 w 9988720"/>
                <a:gd name="connsiteY7" fmla="*/ 2361825 h 3057825"/>
                <a:gd name="connsiteX8" fmla="*/ 2339072 w 9988720"/>
                <a:gd name="connsiteY8" fmla="*/ 2654385 h 3057825"/>
                <a:gd name="connsiteX9" fmla="*/ 2919626 w 9988720"/>
                <a:gd name="connsiteY9" fmla="*/ 2656795 h 3057825"/>
                <a:gd name="connsiteX10" fmla="*/ 3169092 w 9988720"/>
                <a:gd name="connsiteY10" fmla="*/ 2338441 h 3057825"/>
                <a:gd name="connsiteX11" fmla="*/ 3168337 w 9988720"/>
                <a:gd name="connsiteY11" fmla="*/ 1208021 h 3057825"/>
                <a:gd name="connsiteX12" fmla="*/ 3440744 w 9988720"/>
                <a:gd name="connsiteY12" fmla="*/ 889536 h 3057825"/>
                <a:gd name="connsiteX13" fmla="*/ 4142919 w 9988720"/>
                <a:gd name="connsiteY13" fmla="*/ 886917 h 3057825"/>
                <a:gd name="connsiteX14" fmla="*/ 4400683 w 9988720"/>
                <a:gd name="connsiteY14" fmla="*/ 1166665 h 3057825"/>
                <a:gd name="connsiteX15" fmla="*/ 4402305 w 9988720"/>
                <a:gd name="connsiteY15" fmla="*/ 1934939 h 3057825"/>
                <a:gd name="connsiteX16" fmla="*/ 4595021 w 9988720"/>
                <a:gd name="connsiteY16" fmla="*/ 2239602 h 3057825"/>
                <a:gd name="connsiteX17" fmla="*/ 5554335 w 9988720"/>
                <a:gd name="connsiteY17" fmla="*/ 2191283 h 3057825"/>
                <a:gd name="connsiteX18" fmla="*/ 5617029 w 9988720"/>
                <a:gd name="connsiteY18" fmla="*/ 527594 h 3057825"/>
                <a:gd name="connsiteX19" fmla="*/ 6841672 w 9988720"/>
                <a:gd name="connsiteY19" fmla="*/ 576579 h 3057825"/>
                <a:gd name="connsiteX20" fmla="*/ 6825343 w 9988720"/>
                <a:gd name="connsiteY20" fmla="*/ 1735908 h 3057825"/>
                <a:gd name="connsiteX21" fmla="*/ 7919358 w 9988720"/>
                <a:gd name="connsiteY21" fmla="*/ 1703251 h 3057825"/>
                <a:gd name="connsiteX22" fmla="*/ 7919358 w 9988720"/>
                <a:gd name="connsiteY22" fmla="*/ 184694 h 3057825"/>
                <a:gd name="connsiteX23" fmla="*/ 8903626 w 9988720"/>
                <a:gd name="connsiteY23" fmla="*/ 45510 h 3057825"/>
                <a:gd name="connsiteX24" fmla="*/ 9152602 w 9988720"/>
                <a:gd name="connsiteY24" fmla="*/ 363478 h 3057825"/>
                <a:gd name="connsiteX25" fmla="*/ 9136703 w 9988720"/>
                <a:gd name="connsiteY25" fmla="*/ 1121692 h 3057825"/>
                <a:gd name="connsiteX26" fmla="*/ 9385654 w 9988720"/>
                <a:gd name="connsiteY26" fmla="*/ 1442367 h 3057825"/>
                <a:gd name="connsiteX27" fmla="*/ 9988720 w 9988720"/>
                <a:gd name="connsiteY27" fmla="*/ 1439506 h 3057825"/>
                <a:gd name="connsiteX0" fmla="*/ 0 w 9988720"/>
                <a:gd name="connsiteY0" fmla="*/ 3057825 h 3057825"/>
                <a:gd name="connsiteX1" fmla="*/ 528237 w 9988720"/>
                <a:gd name="connsiteY1" fmla="*/ 3054196 h 3057825"/>
                <a:gd name="connsiteX2" fmla="*/ 843785 w 9988720"/>
                <a:gd name="connsiteY2" fmla="*/ 2711157 h 3057825"/>
                <a:gd name="connsiteX3" fmla="*/ 847689 w 9988720"/>
                <a:gd name="connsiteY3" fmla="*/ 1554339 h 3057825"/>
                <a:gd name="connsiteX4" fmla="*/ 1141744 w 9988720"/>
                <a:gd name="connsiteY4" fmla="*/ 1287919 h 3057825"/>
                <a:gd name="connsiteX5" fmla="*/ 1790066 w 9988720"/>
                <a:gd name="connsiteY5" fmla="*/ 1291116 h 3057825"/>
                <a:gd name="connsiteX6" fmla="*/ 2071148 w 9988720"/>
                <a:gd name="connsiteY6" fmla="*/ 1625294 h 3057825"/>
                <a:gd name="connsiteX7" fmla="*/ 2073196 w 9988720"/>
                <a:gd name="connsiteY7" fmla="*/ 2361825 h 3057825"/>
                <a:gd name="connsiteX8" fmla="*/ 2339072 w 9988720"/>
                <a:gd name="connsiteY8" fmla="*/ 2654385 h 3057825"/>
                <a:gd name="connsiteX9" fmla="*/ 2919626 w 9988720"/>
                <a:gd name="connsiteY9" fmla="*/ 2656795 h 3057825"/>
                <a:gd name="connsiteX10" fmla="*/ 3169092 w 9988720"/>
                <a:gd name="connsiteY10" fmla="*/ 2338441 h 3057825"/>
                <a:gd name="connsiteX11" fmla="*/ 3168337 w 9988720"/>
                <a:gd name="connsiteY11" fmla="*/ 1208021 h 3057825"/>
                <a:gd name="connsiteX12" fmla="*/ 3440744 w 9988720"/>
                <a:gd name="connsiteY12" fmla="*/ 889536 h 3057825"/>
                <a:gd name="connsiteX13" fmla="*/ 4142919 w 9988720"/>
                <a:gd name="connsiteY13" fmla="*/ 886917 h 3057825"/>
                <a:gd name="connsiteX14" fmla="*/ 4400683 w 9988720"/>
                <a:gd name="connsiteY14" fmla="*/ 1166665 h 3057825"/>
                <a:gd name="connsiteX15" fmla="*/ 4402305 w 9988720"/>
                <a:gd name="connsiteY15" fmla="*/ 1934939 h 3057825"/>
                <a:gd name="connsiteX16" fmla="*/ 4595021 w 9988720"/>
                <a:gd name="connsiteY16" fmla="*/ 2239602 h 3057825"/>
                <a:gd name="connsiteX17" fmla="*/ 5554335 w 9988720"/>
                <a:gd name="connsiteY17" fmla="*/ 2191283 h 3057825"/>
                <a:gd name="connsiteX18" fmla="*/ 5617029 w 9988720"/>
                <a:gd name="connsiteY18" fmla="*/ 527594 h 3057825"/>
                <a:gd name="connsiteX19" fmla="*/ 6841672 w 9988720"/>
                <a:gd name="connsiteY19" fmla="*/ 576579 h 3057825"/>
                <a:gd name="connsiteX20" fmla="*/ 6825343 w 9988720"/>
                <a:gd name="connsiteY20" fmla="*/ 1735908 h 3057825"/>
                <a:gd name="connsiteX21" fmla="*/ 7919358 w 9988720"/>
                <a:gd name="connsiteY21" fmla="*/ 1703251 h 3057825"/>
                <a:gd name="connsiteX22" fmla="*/ 7919358 w 9988720"/>
                <a:gd name="connsiteY22" fmla="*/ 184694 h 3057825"/>
                <a:gd name="connsiteX23" fmla="*/ 8903626 w 9988720"/>
                <a:gd name="connsiteY23" fmla="*/ 45510 h 3057825"/>
                <a:gd name="connsiteX24" fmla="*/ 9152602 w 9988720"/>
                <a:gd name="connsiteY24" fmla="*/ 363478 h 3057825"/>
                <a:gd name="connsiteX25" fmla="*/ 9136703 w 9988720"/>
                <a:gd name="connsiteY25" fmla="*/ 1121692 h 3057825"/>
                <a:gd name="connsiteX26" fmla="*/ 9385654 w 9988720"/>
                <a:gd name="connsiteY26" fmla="*/ 1442367 h 3057825"/>
                <a:gd name="connsiteX27" fmla="*/ 9988720 w 9988720"/>
                <a:gd name="connsiteY27" fmla="*/ 1439506 h 3057825"/>
                <a:gd name="connsiteX0" fmla="*/ 0 w 9988720"/>
                <a:gd name="connsiteY0" fmla="*/ 3057825 h 3057825"/>
                <a:gd name="connsiteX1" fmla="*/ 528237 w 9988720"/>
                <a:gd name="connsiteY1" fmla="*/ 3054196 h 3057825"/>
                <a:gd name="connsiteX2" fmla="*/ 843785 w 9988720"/>
                <a:gd name="connsiteY2" fmla="*/ 2711157 h 3057825"/>
                <a:gd name="connsiteX3" fmla="*/ 847689 w 9988720"/>
                <a:gd name="connsiteY3" fmla="*/ 1554339 h 3057825"/>
                <a:gd name="connsiteX4" fmla="*/ 1141744 w 9988720"/>
                <a:gd name="connsiteY4" fmla="*/ 1287919 h 3057825"/>
                <a:gd name="connsiteX5" fmla="*/ 1790066 w 9988720"/>
                <a:gd name="connsiteY5" fmla="*/ 1291116 h 3057825"/>
                <a:gd name="connsiteX6" fmla="*/ 2071148 w 9988720"/>
                <a:gd name="connsiteY6" fmla="*/ 1625294 h 3057825"/>
                <a:gd name="connsiteX7" fmla="*/ 2073196 w 9988720"/>
                <a:gd name="connsiteY7" fmla="*/ 2361825 h 3057825"/>
                <a:gd name="connsiteX8" fmla="*/ 2339072 w 9988720"/>
                <a:gd name="connsiteY8" fmla="*/ 2654385 h 3057825"/>
                <a:gd name="connsiteX9" fmla="*/ 2919626 w 9988720"/>
                <a:gd name="connsiteY9" fmla="*/ 2656795 h 3057825"/>
                <a:gd name="connsiteX10" fmla="*/ 3169092 w 9988720"/>
                <a:gd name="connsiteY10" fmla="*/ 2338441 h 3057825"/>
                <a:gd name="connsiteX11" fmla="*/ 3168337 w 9988720"/>
                <a:gd name="connsiteY11" fmla="*/ 1208021 h 3057825"/>
                <a:gd name="connsiteX12" fmla="*/ 3440744 w 9988720"/>
                <a:gd name="connsiteY12" fmla="*/ 889536 h 3057825"/>
                <a:gd name="connsiteX13" fmla="*/ 4142919 w 9988720"/>
                <a:gd name="connsiteY13" fmla="*/ 886917 h 3057825"/>
                <a:gd name="connsiteX14" fmla="*/ 4400683 w 9988720"/>
                <a:gd name="connsiteY14" fmla="*/ 1166665 h 3057825"/>
                <a:gd name="connsiteX15" fmla="*/ 4402305 w 9988720"/>
                <a:gd name="connsiteY15" fmla="*/ 1934939 h 3057825"/>
                <a:gd name="connsiteX16" fmla="*/ 4595021 w 9988720"/>
                <a:gd name="connsiteY16" fmla="*/ 2239602 h 3057825"/>
                <a:gd name="connsiteX17" fmla="*/ 5554335 w 9988720"/>
                <a:gd name="connsiteY17" fmla="*/ 2191283 h 3057825"/>
                <a:gd name="connsiteX18" fmla="*/ 5617029 w 9988720"/>
                <a:gd name="connsiteY18" fmla="*/ 527594 h 3057825"/>
                <a:gd name="connsiteX19" fmla="*/ 6841672 w 9988720"/>
                <a:gd name="connsiteY19" fmla="*/ 576579 h 3057825"/>
                <a:gd name="connsiteX20" fmla="*/ 6825343 w 9988720"/>
                <a:gd name="connsiteY20" fmla="*/ 1735908 h 3057825"/>
                <a:gd name="connsiteX21" fmla="*/ 7919358 w 9988720"/>
                <a:gd name="connsiteY21" fmla="*/ 1703251 h 3057825"/>
                <a:gd name="connsiteX22" fmla="*/ 7919358 w 9988720"/>
                <a:gd name="connsiteY22" fmla="*/ 184694 h 3057825"/>
                <a:gd name="connsiteX23" fmla="*/ 8903626 w 9988720"/>
                <a:gd name="connsiteY23" fmla="*/ 45510 h 3057825"/>
                <a:gd name="connsiteX24" fmla="*/ 9152602 w 9988720"/>
                <a:gd name="connsiteY24" fmla="*/ 363478 h 3057825"/>
                <a:gd name="connsiteX25" fmla="*/ 9136703 w 9988720"/>
                <a:gd name="connsiteY25" fmla="*/ 1121692 h 3057825"/>
                <a:gd name="connsiteX26" fmla="*/ 9385654 w 9988720"/>
                <a:gd name="connsiteY26" fmla="*/ 1442367 h 3057825"/>
                <a:gd name="connsiteX27" fmla="*/ 9988720 w 9988720"/>
                <a:gd name="connsiteY27" fmla="*/ 1439506 h 3057825"/>
                <a:gd name="connsiteX0" fmla="*/ 0 w 9988720"/>
                <a:gd name="connsiteY0" fmla="*/ 3057657 h 3057657"/>
                <a:gd name="connsiteX1" fmla="*/ 528237 w 9988720"/>
                <a:gd name="connsiteY1" fmla="*/ 3054028 h 3057657"/>
                <a:gd name="connsiteX2" fmla="*/ 843785 w 9988720"/>
                <a:gd name="connsiteY2" fmla="*/ 2710989 h 3057657"/>
                <a:gd name="connsiteX3" fmla="*/ 847689 w 9988720"/>
                <a:gd name="connsiteY3" fmla="*/ 1554171 h 3057657"/>
                <a:gd name="connsiteX4" fmla="*/ 1141744 w 9988720"/>
                <a:gd name="connsiteY4" fmla="*/ 1287751 h 3057657"/>
                <a:gd name="connsiteX5" fmla="*/ 1790066 w 9988720"/>
                <a:gd name="connsiteY5" fmla="*/ 1290948 h 3057657"/>
                <a:gd name="connsiteX6" fmla="*/ 2071148 w 9988720"/>
                <a:gd name="connsiteY6" fmla="*/ 1625126 h 3057657"/>
                <a:gd name="connsiteX7" fmla="*/ 2073196 w 9988720"/>
                <a:gd name="connsiteY7" fmla="*/ 2361657 h 3057657"/>
                <a:gd name="connsiteX8" fmla="*/ 2339072 w 9988720"/>
                <a:gd name="connsiteY8" fmla="*/ 2654217 h 3057657"/>
                <a:gd name="connsiteX9" fmla="*/ 2919626 w 9988720"/>
                <a:gd name="connsiteY9" fmla="*/ 2656627 h 3057657"/>
                <a:gd name="connsiteX10" fmla="*/ 3169092 w 9988720"/>
                <a:gd name="connsiteY10" fmla="*/ 2338273 h 3057657"/>
                <a:gd name="connsiteX11" fmla="*/ 3168337 w 9988720"/>
                <a:gd name="connsiteY11" fmla="*/ 1207853 h 3057657"/>
                <a:gd name="connsiteX12" fmla="*/ 3440744 w 9988720"/>
                <a:gd name="connsiteY12" fmla="*/ 889368 h 3057657"/>
                <a:gd name="connsiteX13" fmla="*/ 4142919 w 9988720"/>
                <a:gd name="connsiteY13" fmla="*/ 886749 h 3057657"/>
                <a:gd name="connsiteX14" fmla="*/ 4400683 w 9988720"/>
                <a:gd name="connsiteY14" fmla="*/ 1166497 h 3057657"/>
                <a:gd name="connsiteX15" fmla="*/ 4402305 w 9988720"/>
                <a:gd name="connsiteY15" fmla="*/ 1934771 h 3057657"/>
                <a:gd name="connsiteX16" fmla="*/ 4595021 w 9988720"/>
                <a:gd name="connsiteY16" fmla="*/ 2239434 h 3057657"/>
                <a:gd name="connsiteX17" fmla="*/ 5554335 w 9988720"/>
                <a:gd name="connsiteY17" fmla="*/ 2191115 h 3057657"/>
                <a:gd name="connsiteX18" fmla="*/ 5617029 w 9988720"/>
                <a:gd name="connsiteY18" fmla="*/ 527426 h 3057657"/>
                <a:gd name="connsiteX19" fmla="*/ 6841672 w 9988720"/>
                <a:gd name="connsiteY19" fmla="*/ 576411 h 3057657"/>
                <a:gd name="connsiteX20" fmla="*/ 6825343 w 9988720"/>
                <a:gd name="connsiteY20" fmla="*/ 1735740 h 3057657"/>
                <a:gd name="connsiteX21" fmla="*/ 7919358 w 9988720"/>
                <a:gd name="connsiteY21" fmla="*/ 1703083 h 3057657"/>
                <a:gd name="connsiteX22" fmla="*/ 7919358 w 9988720"/>
                <a:gd name="connsiteY22" fmla="*/ 184526 h 3057657"/>
                <a:gd name="connsiteX23" fmla="*/ 8903626 w 9988720"/>
                <a:gd name="connsiteY23" fmla="*/ 45342 h 3057657"/>
                <a:gd name="connsiteX24" fmla="*/ 9144875 w 9988720"/>
                <a:gd name="connsiteY24" fmla="*/ 360735 h 3057657"/>
                <a:gd name="connsiteX25" fmla="*/ 9136703 w 9988720"/>
                <a:gd name="connsiteY25" fmla="*/ 1121524 h 3057657"/>
                <a:gd name="connsiteX26" fmla="*/ 9385654 w 9988720"/>
                <a:gd name="connsiteY26" fmla="*/ 1442199 h 3057657"/>
                <a:gd name="connsiteX27" fmla="*/ 9988720 w 9988720"/>
                <a:gd name="connsiteY27" fmla="*/ 1439338 h 3057657"/>
                <a:gd name="connsiteX0" fmla="*/ 0 w 9988720"/>
                <a:gd name="connsiteY0" fmla="*/ 3057657 h 3057657"/>
                <a:gd name="connsiteX1" fmla="*/ 528237 w 9988720"/>
                <a:gd name="connsiteY1" fmla="*/ 3054028 h 3057657"/>
                <a:gd name="connsiteX2" fmla="*/ 843785 w 9988720"/>
                <a:gd name="connsiteY2" fmla="*/ 2710989 h 3057657"/>
                <a:gd name="connsiteX3" fmla="*/ 847689 w 9988720"/>
                <a:gd name="connsiteY3" fmla="*/ 1554171 h 3057657"/>
                <a:gd name="connsiteX4" fmla="*/ 1141744 w 9988720"/>
                <a:gd name="connsiteY4" fmla="*/ 1287751 h 3057657"/>
                <a:gd name="connsiteX5" fmla="*/ 1790066 w 9988720"/>
                <a:gd name="connsiteY5" fmla="*/ 1290948 h 3057657"/>
                <a:gd name="connsiteX6" fmla="*/ 2071148 w 9988720"/>
                <a:gd name="connsiteY6" fmla="*/ 1625126 h 3057657"/>
                <a:gd name="connsiteX7" fmla="*/ 2073196 w 9988720"/>
                <a:gd name="connsiteY7" fmla="*/ 2361657 h 3057657"/>
                <a:gd name="connsiteX8" fmla="*/ 2339072 w 9988720"/>
                <a:gd name="connsiteY8" fmla="*/ 2654217 h 3057657"/>
                <a:gd name="connsiteX9" fmla="*/ 2919626 w 9988720"/>
                <a:gd name="connsiteY9" fmla="*/ 2656627 h 3057657"/>
                <a:gd name="connsiteX10" fmla="*/ 3169092 w 9988720"/>
                <a:gd name="connsiteY10" fmla="*/ 2338273 h 3057657"/>
                <a:gd name="connsiteX11" fmla="*/ 3168337 w 9988720"/>
                <a:gd name="connsiteY11" fmla="*/ 1207853 h 3057657"/>
                <a:gd name="connsiteX12" fmla="*/ 3440744 w 9988720"/>
                <a:gd name="connsiteY12" fmla="*/ 889368 h 3057657"/>
                <a:gd name="connsiteX13" fmla="*/ 4142919 w 9988720"/>
                <a:gd name="connsiteY13" fmla="*/ 886749 h 3057657"/>
                <a:gd name="connsiteX14" fmla="*/ 4400683 w 9988720"/>
                <a:gd name="connsiteY14" fmla="*/ 1166497 h 3057657"/>
                <a:gd name="connsiteX15" fmla="*/ 4402305 w 9988720"/>
                <a:gd name="connsiteY15" fmla="*/ 1934771 h 3057657"/>
                <a:gd name="connsiteX16" fmla="*/ 4595021 w 9988720"/>
                <a:gd name="connsiteY16" fmla="*/ 2239434 h 3057657"/>
                <a:gd name="connsiteX17" fmla="*/ 5554335 w 9988720"/>
                <a:gd name="connsiteY17" fmla="*/ 2191115 h 3057657"/>
                <a:gd name="connsiteX18" fmla="*/ 5617029 w 9988720"/>
                <a:gd name="connsiteY18" fmla="*/ 527426 h 3057657"/>
                <a:gd name="connsiteX19" fmla="*/ 6841672 w 9988720"/>
                <a:gd name="connsiteY19" fmla="*/ 576411 h 3057657"/>
                <a:gd name="connsiteX20" fmla="*/ 6825343 w 9988720"/>
                <a:gd name="connsiteY20" fmla="*/ 1735740 h 3057657"/>
                <a:gd name="connsiteX21" fmla="*/ 7919358 w 9988720"/>
                <a:gd name="connsiteY21" fmla="*/ 1703083 h 3057657"/>
                <a:gd name="connsiteX22" fmla="*/ 7919358 w 9988720"/>
                <a:gd name="connsiteY22" fmla="*/ 184526 h 3057657"/>
                <a:gd name="connsiteX23" fmla="*/ 8903626 w 9988720"/>
                <a:gd name="connsiteY23" fmla="*/ 45342 h 3057657"/>
                <a:gd name="connsiteX24" fmla="*/ 9144875 w 9988720"/>
                <a:gd name="connsiteY24" fmla="*/ 360735 h 3057657"/>
                <a:gd name="connsiteX25" fmla="*/ 9136703 w 9988720"/>
                <a:gd name="connsiteY25" fmla="*/ 1121524 h 3057657"/>
                <a:gd name="connsiteX26" fmla="*/ 9385654 w 9988720"/>
                <a:gd name="connsiteY26" fmla="*/ 1442199 h 3057657"/>
                <a:gd name="connsiteX27" fmla="*/ 9988720 w 9988720"/>
                <a:gd name="connsiteY27" fmla="*/ 1439338 h 3057657"/>
                <a:gd name="connsiteX0" fmla="*/ 0 w 9988720"/>
                <a:gd name="connsiteY0" fmla="*/ 3057657 h 3057657"/>
                <a:gd name="connsiteX1" fmla="*/ 528237 w 9988720"/>
                <a:gd name="connsiteY1" fmla="*/ 3054028 h 3057657"/>
                <a:gd name="connsiteX2" fmla="*/ 843785 w 9988720"/>
                <a:gd name="connsiteY2" fmla="*/ 2710989 h 3057657"/>
                <a:gd name="connsiteX3" fmla="*/ 847689 w 9988720"/>
                <a:gd name="connsiteY3" fmla="*/ 1554171 h 3057657"/>
                <a:gd name="connsiteX4" fmla="*/ 1141744 w 9988720"/>
                <a:gd name="connsiteY4" fmla="*/ 1287751 h 3057657"/>
                <a:gd name="connsiteX5" fmla="*/ 1790066 w 9988720"/>
                <a:gd name="connsiteY5" fmla="*/ 1290948 h 3057657"/>
                <a:gd name="connsiteX6" fmla="*/ 2071148 w 9988720"/>
                <a:gd name="connsiteY6" fmla="*/ 1625126 h 3057657"/>
                <a:gd name="connsiteX7" fmla="*/ 2073196 w 9988720"/>
                <a:gd name="connsiteY7" fmla="*/ 2361657 h 3057657"/>
                <a:gd name="connsiteX8" fmla="*/ 2339072 w 9988720"/>
                <a:gd name="connsiteY8" fmla="*/ 2654217 h 3057657"/>
                <a:gd name="connsiteX9" fmla="*/ 2919626 w 9988720"/>
                <a:gd name="connsiteY9" fmla="*/ 2656627 h 3057657"/>
                <a:gd name="connsiteX10" fmla="*/ 3169092 w 9988720"/>
                <a:gd name="connsiteY10" fmla="*/ 2338273 h 3057657"/>
                <a:gd name="connsiteX11" fmla="*/ 3168337 w 9988720"/>
                <a:gd name="connsiteY11" fmla="*/ 1207853 h 3057657"/>
                <a:gd name="connsiteX12" fmla="*/ 3440744 w 9988720"/>
                <a:gd name="connsiteY12" fmla="*/ 889368 h 3057657"/>
                <a:gd name="connsiteX13" fmla="*/ 4142919 w 9988720"/>
                <a:gd name="connsiteY13" fmla="*/ 886749 h 3057657"/>
                <a:gd name="connsiteX14" fmla="*/ 4400683 w 9988720"/>
                <a:gd name="connsiteY14" fmla="*/ 1166497 h 3057657"/>
                <a:gd name="connsiteX15" fmla="*/ 4402305 w 9988720"/>
                <a:gd name="connsiteY15" fmla="*/ 1934771 h 3057657"/>
                <a:gd name="connsiteX16" fmla="*/ 4595021 w 9988720"/>
                <a:gd name="connsiteY16" fmla="*/ 2239434 h 3057657"/>
                <a:gd name="connsiteX17" fmla="*/ 5554335 w 9988720"/>
                <a:gd name="connsiteY17" fmla="*/ 2191115 h 3057657"/>
                <a:gd name="connsiteX18" fmla="*/ 5617029 w 9988720"/>
                <a:gd name="connsiteY18" fmla="*/ 527426 h 3057657"/>
                <a:gd name="connsiteX19" fmla="*/ 6841672 w 9988720"/>
                <a:gd name="connsiteY19" fmla="*/ 576411 h 3057657"/>
                <a:gd name="connsiteX20" fmla="*/ 6825343 w 9988720"/>
                <a:gd name="connsiteY20" fmla="*/ 1735740 h 3057657"/>
                <a:gd name="connsiteX21" fmla="*/ 7919358 w 9988720"/>
                <a:gd name="connsiteY21" fmla="*/ 1703083 h 3057657"/>
                <a:gd name="connsiteX22" fmla="*/ 7919358 w 9988720"/>
                <a:gd name="connsiteY22" fmla="*/ 184526 h 3057657"/>
                <a:gd name="connsiteX23" fmla="*/ 8903626 w 9988720"/>
                <a:gd name="connsiteY23" fmla="*/ 45342 h 3057657"/>
                <a:gd name="connsiteX24" fmla="*/ 9144875 w 9988720"/>
                <a:gd name="connsiteY24" fmla="*/ 360735 h 3057657"/>
                <a:gd name="connsiteX25" fmla="*/ 9136703 w 9988720"/>
                <a:gd name="connsiteY25" fmla="*/ 1121524 h 3057657"/>
                <a:gd name="connsiteX26" fmla="*/ 9385654 w 9988720"/>
                <a:gd name="connsiteY26" fmla="*/ 1442199 h 3057657"/>
                <a:gd name="connsiteX27" fmla="*/ 9988720 w 9988720"/>
                <a:gd name="connsiteY27" fmla="*/ 1439338 h 3057657"/>
                <a:gd name="connsiteX0" fmla="*/ 0 w 9988720"/>
                <a:gd name="connsiteY0" fmla="*/ 3057657 h 3057657"/>
                <a:gd name="connsiteX1" fmla="*/ 528237 w 9988720"/>
                <a:gd name="connsiteY1" fmla="*/ 3054028 h 3057657"/>
                <a:gd name="connsiteX2" fmla="*/ 843785 w 9988720"/>
                <a:gd name="connsiteY2" fmla="*/ 2710989 h 3057657"/>
                <a:gd name="connsiteX3" fmla="*/ 847689 w 9988720"/>
                <a:gd name="connsiteY3" fmla="*/ 1554171 h 3057657"/>
                <a:gd name="connsiteX4" fmla="*/ 1141744 w 9988720"/>
                <a:gd name="connsiteY4" fmla="*/ 1287751 h 3057657"/>
                <a:gd name="connsiteX5" fmla="*/ 1790066 w 9988720"/>
                <a:gd name="connsiteY5" fmla="*/ 1290948 h 3057657"/>
                <a:gd name="connsiteX6" fmla="*/ 2071148 w 9988720"/>
                <a:gd name="connsiteY6" fmla="*/ 1625126 h 3057657"/>
                <a:gd name="connsiteX7" fmla="*/ 2073196 w 9988720"/>
                <a:gd name="connsiteY7" fmla="*/ 2361657 h 3057657"/>
                <a:gd name="connsiteX8" fmla="*/ 2339072 w 9988720"/>
                <a:gd name="connsiteY8" fmla="*/ 2654217 h 3057657"/>
                <a:gd name="connsiteX9" fmla="*/ 2919626 w 9988720"/>
                <a:gd name="connsiteY9" fmla="*/ 2656627 h 3057657"/>
                <a:gd name="connsiteX10" fmla="*/ 3169092 w 9988720"/>
                <a:gd name="connsiteY10" fmla="*/ 2338273 h 3057657"/>
                <a:gd name="connsiteX11" fmla="*/ 3168337 w 9988720"/>
                <a:gd name="connsiteY11" fmla="*/ 1207853 h 3057657"/>
                <a:gd name="connsiteX12" fmla="*/ 3440744 w 9988720"/>
                <a:gd name="connsiteY12" fmla="*/ 889368 h 3057657"/>
                <a:gd name="connsiteX13" fmla="*/ 4142919 w 9988720"/>
                <a:gd name="connsiteY13" fmla="*/ 886749 h 3057657"/>
                <a:gd name="connsiteX14" fmla="*/ 4400683 w 9988720"/>
                <a:gd name="connsiteY14" fmla="*/ 1166497 h 3057657"/>
                <a:gd name="connsiteX15" fmla="*/ 4402305 w 9988720"/>
                <a:gd name="connsiteY15" fmla="*/ 1934771 h 3057657"/>
                <a:gd name="connsiteX16" fmla="*/ 4595021 w 9988720"/>
                <a:gd name="connsiteY16" fmla="*/ 2239434 h 3057657"/>
                <a:gd name="connsiteX17" fmla="*/ 5554335 w 9988720"/>
                <a:gd name="connsiteY17" fmla="*/ 2191115 h 3057657"/>
                <a:gd name="connsiteX18" fmla="*/ 5617029 w 9988720"/>
                <a:gd name="connsiteY18" fmla="*/ 527426 h 3057657"/>
                <a:gd name="connsiteX19" fmla="*/ 6841672 w 9988720"/>
                <a:gd name="connsiteY19" fmla="*/ 576411 h 3057657"/>
                <a:gd name="connsiteX20" fmla="*/ 6825343 w 9988720"/>
                <a:gd name="connsiteY20" fmla="*/ 1735740 h 3057657"/>
                <a:gd name="connsiteX21" fmla="*/ 7919358 w 9988720"/>
                <a:gd name="connsiteY21" fmla="*/ 1703083 h 3057657"/>
                <a:gd name="connsiteX22" fmla="*/ 7919358 w 9988720"/>
                <a:gd name="connsiteY22" fmla="*/ 184526 h 3057657"/>
                <a:gd name="connsiteX23" fmla="*/ 8903626 w 9988720"/>
                <a:gd name="connsiteY23" fmla="*/ 45342 h 3057657"/>
                <a:gd name="connsiteX24" fmla="*/ 9144875 w 9988720"/>
                <a:gd name="connsiteY24" fmla="*/ 360735 h 3057657"/>
                <a:gd name="connsiteX25" fmla="*/ 9144431 w 9988720"/>
                <a:gd name="connsiteY25" fmla="*/ 1118948 h 3057657"/>
                <a:gd name="connsiteX26" fmla="*/ 9385654 w 9988720"/>
                <a:gd name="connsiteY26" fmla="*/ 1442199 h 3057657"/>
                <a:gd name="connsiteX27" fmla="*/ 9988720 w 9988720"/>
                <a:gd name="connsiteY27" fmla="*/ 1439338 h 3057657"/>
                <a:gd name="connsiteX0" fmla="*/ 0 w 9988720"/>
                <a:gd name="connsiteY0" fmla="*/ 3057657 h 3057657"/>
                <a:gd name="connsiteX1" fmla="*/ 528237 w 9988720"/>
                <a:gd name="connsiteY1" fmla="*/ 3054028 h 3057657"/>
                <a:gd name="connsiteX2" fmla="*/ 843785 w 9988720"/>
                <a:gd name="connsiteY2" fmla="*/ 2710989 h 3057657"/>
                <a:gd name="connsiteX3" fmla="*/ 847689 w 9988720"/>
                <a:gd name="connsiteY3" fmla="*/ 1554171 h 3057657"/>
                <a:gd name="connsiteX4" fmla="*/ 1141744 w 9988720"/>
                <a:gd name="connsiteY4" fmla="*/ 1287751 h 3057657"/>
                <a:gd name="connsiteX5" fmla="*/ 1790066 w 9988720"/>
                <a:gd name="connsiteY5" fmla="*/ 1290948 h 3057657"/>
                <a:gd name="connsiteX6" fmla="*/ 2071148 w 9988720"/>
                <a:gd name="connsiteY6" fmla="*/ 1625126 h 3057657"/>
                <a:gd name="connsiteX7" fmla="*/ 2073196 w 9988720"/>
                <a:gd name="connsiteY7" fmla="*/ 2361657 h 3057657"/>
                <a:gd name="connsiteX8" fmla="*/ 2339072 w 9988720"/>
                <a:gd name="connsiteY8" fmla="*/ 2654217 h 3057657"/>
                <a:gd name="connsiteX9" fmla="*/ 2919626 w 9988720"/>
                <a:gd name="connsiteY9" fmla="*/ 2656627 h 3057657"/>
                <a:gd name="connsiteX10" fmla="*/ 3169092 w 9988720"/>
                <a:gd name="connsiteY10" fmla="*/ 2338273 h 3057657"/>
                <a:gd name="connsiteX11" fmla="*/ 3168337 w 9988720"/>
                <a:gd name="connsiteY11" fmla="*/ 1207853 h 3057657"/>
                <a:gd name="connsiteX12" fmla="*/ 3440744 w 9988720"/>
                <a:gd name="connsiteY12" fmla="*/ 889368 h 3057657"/>
                <a:gd name="connsiteX13" fmla="*/ 4142919 w 9988720"/>
                <a:gd name="connsiteY13" fmla="*/ 886749 h 3057657"/>
                <a:gd name="connsiteX14" fmla="*/ 4400683 w 9988720"/>
                <a:gd name="connsiteY14" fmla="*/ 1166497 h 3057657"/>
                <a:gd name="connsiteX15" fmla="*/ 4402305 w 9988720"/>
                <a:gd name="connsiteY15" fmla="*/ 1934771 h 3057657"/>
                <a:gd name="connsiteX16" fmla="*/ 4595021 w 9988720"/>
                <a:gd name="connsiteY16" fmla="*/ 2239434 h 3057657"/>
                <a:gd name="connsiteX17" fmla="*/ 5554335 w 9988720"/>
                <a:gd name="connsiteY17" fmla="*/ 2191115 h 3057657"/>
                <a:gd name="connsiteX18" fmla="*/ 5617029 w 9988720"/>
                <a:gd name="connsiteY18" fmla="*/ 527426 h 3057657"/>
                <a:gd name="connsiteX19" fmla="*/ 6841672 w 9988720"/>
                <a:gd name="connsiteY19" fmla="*/ 576411 h 3057657"/>
                <a:gd name="connsiteX20" fmla="*/ 6825343 w 9988720"/>
                <a:gd name="connsiteY20" fmla="*/ 1735740 h 3057657"/>
                <a:gd name="connsiteX21" fmla="*/ 7919358 w 9988720"/>
                <a:gd name="connsiteY21" fmla="*/ 1703083 h 3057657"/>
                <a:gd name="connsiteX22" fmla="*/ 7919358 w 9988720"/>
                <a:gd name="connsiteY22" fmla="*/ 184526 h 3057657"/>
                <a:gd name="connsiteX23" fmla="*/ 8903626 w 9988720"/>
                <a:gd name="connsiteY23" fmla="*/ 45342 h 3057657"/>
                <a:gd name="connsiteX24" fmla="*/ 9144875 w 9988720"/>
                <a:gd name="connsiteY24" fmla="*/ 360735 h 3057657"/>
                <a:gd name="connsiteX25" fmla="*/ 9144431 w 9988720"/>
                <a:gd name="connsiteY25" fmla="*/ 1118948 h 3057657"/>
                <a:gd name="connsiteX26" fmla="*/ 9385654 w 9988720"/>
                <a:gd name="connsiteY26" fmla="*/ 1442199 h 3057657"/>
                <a:gd name="connsiteX27" fmla="*/ 9988720 w 9988720"/>
                <a:gd name="connsiteY27" fmla="*/ 1439338 h 3057657"/>
                <a:gd name="connsiteX0" fmla="*/ 0 w 9988720"/>
                <a:gd name="connsiteY0" fmla="*/ 3057657 h 3057657"/>
                <a:gd name="connsiteX1" fmla="*/ 528237 w 9988720"/>
                <a:gd name="connsiteY1" fmla="*/ 3054028 h 3057657"/>
                <a:gd name="connsiteX2" fmla="*/ 843785 w 9988720"/>
                <a:gd name="connsiteY2" fmla="*/ 2710989 h 3057657"/>
                <a:gd name="connsiteX3" fmla="*/ 847689 w 9988720"/>
                <a:gd name="connsiteY3" fmla="*/ 1554171 h 3057657"/>
                <a:gd name="connsiteX4" fmla="*/ 1141744 w 9988720"/>
                <a:gd name="connsiteY4" fmla="*/ 1287751 h 3057657"/>
                <a:gd name="connsiteX5" fmla="*/ 1790066 w 9988720"/>
                <a:gd name="connsiteY5" fmla="*/ 1290948 h 3057657"/>
                <a:gd name="connsiteX6" fmla="*/ 2071148 w 9988720"/>
                <a:gd name="connsiteY6" fmla="*/ 1625126 h 3057657"/>
                <a:gd name="connsiteX7" fmla="*/ 2073196 w 9988720"/>
                <a:gd name="connsiteY7" fmla="*/ 2361657 h 3057657"/>
                <a:gd name="connsiteX8" fmla="*/ 2339072 w 9988720"/>
                <a:gd name="connsiteY8" fmla="*/ 2654217 h 3057657"/>
                <a:gd name="connsiteX9" fmla="*/ 2919626 w 9988720"/>
                <a:gd name="connsiteY9" fmla="*/ 2656627 h 3057657"/>
                <a:gd name="connsiteX10" fmla="*/ 3169092 w 9988720"/>
                <a:gd name="connsiteY10" fmla="*/ 2338273 h 3057657"/>
                <a:gd name="connsiteX11" fmla="*/ 3168337 w 9988720"/>
                <a:gd name="connsiteY11" fmla="*/ 1207853 h 3057657"/>
                <a:gd name="connsiteX12" fmla="*/ 3440744 w 9988720"/>
                <a:gd name="connsiteY12" fmla="*/ 889368 h 3057657"/>
                <a:gd name="connsiteX13" fmla="*/ 4142919 w 9988720"/>
                <a:gd name="connsiteY13" fmla="*/ 886749 h 3057657"/>
                <a:gd name="connsiteX14" fmla="*/ 4400683 w 9988720"/>
                <a:gd name="connsiteY14" fmla="*/ 1166497 h 3057657"/>
                <a:gd name="connsiteX15" fmla="*/ 4402305 w 9988720"/>
                <a:gd name="connsiteY15" fmla="*/ 1934771 h 3057657"/>
                <a:gd name="connsiteX16" fmla="*/ 4595021 w 9988720"/>
                <a:gd name="connsiteY16" fmla="*/ 2239434 h 3057657"/>
                <a:gd name="connsiteX17" fmla="*/ 5554335 w 9988720"/>
                <a:gd name="connsiteY17" fmla="*/ 2191115 h 3057657"/>
                <a:gd name="connsiteX18" fmla="*/ 5617029 w 9988720"/>
                <a:gd name="connsiteY18" fmla="*/ 527426 h 3057657"/>
                <a:gd name="connsiteX19" fmla="*/ 6841672 w 9988720"/>
                <a:gd name="connsiteY19" fmla="*/ 576411 h 3057657"/>
                <a:gd name="connsiteX20" fmla="*/ 6825343 w 9988720"/>
                <a:gd name="connsiteY20" fmla="*/ 1735740 h 3057657"/>
                <a:gd name="connsiteX21" fmla="*/ 7919358 w 9988720"/>
                <a:gd name="connsiteY21" fmla="*/ 1703083 h 3057657"/>
                <a:gd name="connsiteX22" fmla="*/ 7919358 w 9988720"/>
                <a:gd name="connsiteY22" fmla="*/ 184526 h 3057657"/>
                <a:gd name="connsiteX23" fmla="*/ 8903626 w 9988720"/>
                <a:gd name="connsiteY23" fmla="*/ 45342 h 3057657"/>
                <a:gd name="connsiteX24" fmla="*/ 9144875 w 9988720"/>
                <a:gd name="connsiteY24" fmla="*/ 360735 h 3057657"/>
                <a:gd name="connsiteX25" fmla="*/ 9144431 w 9988720"/>
                <a:gd name="connsiteY25" fmla="*/ 1183342 h 3057657"/>
                <a:gd name="connsiteX26" fmla="*/ 9385654 w 9988720"/>
                <a:gd name="connsiteY26" fmla="*/ 1442199 h 3057657"/>
                <a:gd name="connsiteX27" fmla="*/ 9988720 w 9988720"/>
                <a:gd name="connsiteY27" fmla="*/ 1439338 h 3057657"/>
                <a:gd name="connsiteX0" fmla="*/ 0 w 9988720"/>
                <a:gd name="connsiteY0" fmla="*/ 3057657 h 3057657"/>
                <a:gd name="connsiteX1" fmla="*/ 528237 w 9988720"/>
                <a:gd name="connsiteY1" fmla="*/ 3054028 h 3057657"/>
                <a:gd name="connsiteX2" fmla="*/ 843785 w 9988720"/>
                <a:gd name="connsiteY2" fmla="*/ 2710989 h 3057657"/>
                <a:gd name="connsiteX3" fmla="*/ 847689 w 9988720"/>
                <a:gd name="connsiteY3" fmla="*/ 1554171 h 3057657"/>
                <a:gd name="connsiteX4" fmla="*/ 1141744 w 9988720"/>
                <a:gd name="connsiteY4" fmla="*/ 1287751 h 3057657"/>
                <a:gd name="connsiteX5" fmla="*/ 1790066 w 9988720"/>
                <a:gd name="connsiteY5" fmla="*/ 1290948 h 3057657"/>
                <a:gd name="connsiteX6" fmla="*/ 2071148 w 9988720"/>
                <a:gd name="connsiteY6" fmla="*/ 1625126 h 3057657"/>
                <a:gd name="connsiteX7" fmla="*/ 2073196 w 9988720"/>
                <a:gd name="connsiteY7" fmla="*/ 2361657 h 3057657"/>
                <a:gd name="connsiteX8" fmla="*/ 2339072 w 9988720"/>
                <a:gd name="connsiteY8" fmla="*/ 2654217 h 3057657"/>
                <a:gd name="connsiteX9" fmla="*/ 2919626 w 9988720"/>
                <a:gd name="connsiteY9" fmla="*/ 2656627 h 3057657"/>
                <a:gd name="connsiteX10" fmla="*/ 3169092 w 9988720"/>
                <a:gd name="connsiteY10" fmla="*/ 2338273 h 3057657"/>
                <a:gd name="connsiteX11" fmla="*/ 3168337 w 9988720"/>
                <a:gd name="connsiteY11" fmla="*/ 1207853 h 3057657"/>
                <a:gd name="connsiteX12" fmla="*/ 3440744 w 9988720"/>
                <a:gd name="connsiteY12" fmla="*/ 889368 h 3057657"/>
                <a:gd name="connsiteX13" fmla="*/ 4142919 w 9988720"/>
                <a:gd name="connsiteY13" fmla="*/ 886749 h 3057657"/>
                <a:gd name="connsiteX14" fmla="*/ 4400683 w 9988720"/>
                <a:gd name="connsiteY14" fmla="*/ 1166497 h 3057657"/>
                <a:gd name="connsiteX15" fmla="*/ 4402305 w 9988720"/>
                <a:gd name="connsiteY15" fmla="*/ 1934771 h 3057657"/>
                <a:gd name="connsiteX16" fmla="*/ 4595021 w 9988720"/>
                <a:gd name="connsiteY16" fmla="*/ 2239434 h 3057657"/>
                <a:gd name="connsiteX17" fmla="*/ 5554335 w 9988720"/>
                <a:gd name="connsiteY17" fmla="*/ 2191115 h 3057657"/>
                <a:gd name="connsiteX18" fmla="*/ 5617029 w 9988720"/>
                <a:gd name="connsiteY18" fmla="*/ 527426 h 3057657"/>
                <a:gd name="connsiteX19" fmla="*/ 6841672 w 9988720"/>
                <a:gd name="connsiteY19" fmla="*/ 576411 h 3057657"/>
                <a:gd name="connsiteX20" fmla="*/ 6825343 w 9988720"/>
                <a:gd name="connsiteY20" fmla="*/ 1735740 h 3057657"/>
                <a:gd name="connsiteX21" fmla="*/ 7919358 w 9988720"/>
                <a:gd name="connsiteY21" fmla="*/ 1703083 h 3057657"/>
                <a:gd name="connsiteX22" fmla="*/ 7919358 w 9988720"/>
                <a:gd name="connsiteY22" fmla="*/ 184526 h 3057657"/>
                <a:gd name="connsiteX23" fmla="*/ 8903626 w 9988720"/>
                <a:gd name="connsiteY23" fmla="*/ 45342 h 3057657"/>
                <a:gd name="connsiteX24" fmla="*/ 9144875 w 9988720"/>
                <a:gd name="connsiteY24" fmla="*/ 360735 h 3057657"/>
                <a:gd name="connsiteX25" fmla="*/ 9144431 w 9988720"/>
                <a:gd name="connsiteY25" fmla="*/ 1183342 h 3057657"/>
                <a:gd name="connsiteX26" fmla="*/ 9385654 w 9988720"/>
                <a:gd name="connsiteY26" fmla="*/ 1442199 h 3057657"/>
                <a:gd name="connsiteX27" fmla="*/ 9988720 w 9988720"/>
                <a:gd name="connsiteY27" fmla="*/ 1439338 h 3057657"/>
                <a:gd name="connsiteX0" fmla="*/ 0 w 9988720"/>
                <a:gd name="connsiteY0" fmla="*/ 3057657 h 3057657"/>
                <a:gd name="connsiteX1" fmla="*/ 528237 w 9988720"/>
                <a:gd name="connsiteY1" fmla="*/ 3054028 h 3057657"/>
                <a:gd name="connsiteX2" fmla="*/ 843785 w 9988720"/>
                <a:gd name="connsiteY2" fmla="*/ 2710989 h 3057657"/>
                <a:gd name="connsiteX3" fmla="*/ 847689 w 9988720"/>
                <a:gd name="connsiteY3" fmla="*/ 1554171 h 3057657"/>
                <a:gd name="connsiteX4" fmla="*/ 1141744 w 9988720"/>
                <a:gd name="connsiteY4" fmla="*/ 1287751 h 3057657"/>
                <a:gd name="connsiteX5" fmla="*/ 1790066 w 9988720"/>
                <a:gd name="connsiteY5" fmla="*/ 1290948 h 3057657"/>
                <a:gd name="connsiteX6" fmla="*/ 2071148 w 9988720"/>
                <a:gd name="connsiteY6" fmla="*/ 1625126 h 3057657"/>
                <a:gd name="connsiteX7" fmla="*/ 2073196 w 9988720"/>
                <a:gd name="connsiteY7" fmla="*/ 2361657 h 3057657"/>
                <a:gd name="connsiteX8" fmla="*/ 2339072 w 9988720"/>
                <a:gd name="connsiteY8" fmla="*/ 2654217 h 3057657"/>
                <a:gd name="connsiteX9" fmla="*/ 2919626 w 9988720"/>
                <a:gd name="connsiteY9" fmla="*/ 2656627 h 3057657"/>
                <a:gd name="connsiteX10" fmla="*/ 3169092 w 9988720"/>
                <a:gd name="connsiteY10" fmla="*/ 2338273 h 3057657"/>
                <a:gd name="connsiteX11" fmla="*/ 3168337 w 9988720"/>
                <a:gd name="connsiteY11" fmla="*/ 1207853 h 3057657"/>
                <a:gd name="connsiteX12" fmla="*/ 3440744 w 9988720"/>
                <a:gd name="connsiteY12" fmla="*/ 889368 h 3057657"/>
                <a:gd name="connsiteX13" fmla="*/ 4142919 w 9988720"/>
                <a:gd name="connsiteY13" fmla="*/ 886749 h 3057657"/>
                <a:gd name="connsiteX14" fmla="*/ 4400683 w 9988720"/>
                <a:gd name="connsiteY14" fmla="*/ 1166497 h 3057657"/>
                <a:gd name="connsiteX15" fmla="*/ 4402305 w 9988720"/>
                <a:gd name="connsiteY15" fmla="*/ 1934771 h 3057657"/>
                <a:gd name="connsiteX16" fmla="*/ 4595021 w 9988720"/>
                <a:gd name="connsiteY16" fmla="*/ 2239434 h 3057657"/>
                <a:gd name="connsiteX17" fmla="*/ 5554335 w 9988720"/>
                <a:gd name="connsiteY17" fmla="*/ 2191115 h 3057657"/>
                <a:gd name="connsiteX18" fmla="*/ 5617029 w 9988720"/>
                <a:gd name="connsiteY18" fmla="*/ 527426 h 3057657"/>
                <a:gd name="connsiteX19" fmla="*/ 6841672 w 9988720"/>
                <a:gd name="connsiteY19" fmla="*/ 576411 h 3057657"/>
                <a:gd name="connsiteX20" fmla="*/ 6825343 w 9988720"/>
                <a:gd name="connsiteY20" fmla="*/ 1735740 h 3057657"/>
                <a:gd name="connsiteX21" fmla="*/ 7919358 w 9988720"/>
                <a:gd name="connsiteY21" fmla="*/ 1703083 h 3057657"/>
                <a:gd name="connsiteX22" fmla="*/ 7919358 w 9988720"/>
                <a:gd name="connsiteY22" fmla="*/ 184526 h 3057657"/>
                <a:gd name="connsiteX23" fmla="*/ 8903626 w 9988720"/>
                <a:gd name="connsiteY23" fmla="*/ 45342 h 3057657"/>
                <a:gd name="connsiteX24" fmla="*/ 9144875 w 9988720"/>
                <a:gd name="connsiteY24" fmla="*/ 360735 h 3057657"/>
                <a:gd name="connsiteX25" fmla="*/ 9144431 w 9988720"/>
                <a:gd name="connsiteY25" fmla="*/ 1183342 h 3057657"/>
                <a:gd name="connsiteX26" fmla="*/ 9385654 w 9988720"/>
                <a:gd name="connsiteY26" fmla="*/ 1442199 h 3057657"/>
                <a:gd name="connsiteX27" fmla="*/ 9988720 w 9988720"/>
                <a:gd name="connsiteY27" fmla="*/ 1439338 h 3057657"/>
                <a:gd name="connsiteX0" fmla="*/ 0 w 9988720"/>
                <a:gd name="connsiteY0" fmla="*/ 3057657 h 3057657"/>
                <a:gd name="connsiteX1" fmla="*/ 528237 w 9988720"/>
                <a:gd name="connsiteY1" fmla="*/ 3054028 h 3057657"/>
                <a:gd name="connsiteX2" fmla="*/ 843785 w 9988720"/>
                <a:gd name="connsiteY2" fmla="*/ 2710989 h 3057657"/>
                <a:gd name="connsiteX3" fmla="*/ 847689 w 9988720"/>
                <a:gd name="connsiteY3" fmla="*/ 1554171 h 3057657"/>
                <a:gd name="connsiteX4" fmla="*/ 1141744 w 9988720"/>
                <a:gd name="connsiteY4" fmla="*/ 1287751 h 3057657"/>
                <a:gd name="connsiteX5" fmla="*/ 1790066 w 9988720"/>
                <a:gd name="connsiteY5" fmla="*/ 1290948 h 3057657"/>
                <a:gd name="connsiteX6" fmla="*/ 2071148 w 9988720"/>
                <a:gd name="connsiteY6" fmla="*/ 1625126 h 3057657"/>
                <a:gd name="connsiteX7" fmla="*/ 2073196 w 9988720"/>
                <a:gd name="connsiteY7" fmla="*/ 2361657 h 3057657"/>
                <a:gd name="connsiteX8" fmla="*/ 2339072 w 9988720"/>
                <a:gd name="connsiteY8" fmla="*/ 2654217 h 3057657"/>
                <a:gd name="connsiteX9" fmla="*/ 2919626 w 9988720"/>
                <a:gd name="connsiteY9" fmla="*/ 2656627 h 3057657"/>
                <a:gd name="connsiteX10" fmla="*/ 3169092 w 9988720"/>
                <a:gd name="connsiteY10" fmla="*/ 2338273 h 3057657"/>
                <a:gd name="connsiteX11" fmla="*/ 3168337 w 9988720"/>
                <a:gd name="connsiteY11" fmla="*/ 1207853 h 3057657"/>
                <a:gd name="connsiteX12" fmla="*/ 3440744 w 9988720"/>
                <a:gd name="connsiteY12" fmla="*/ 889368 h 3057657"/>
                <a:gd name="connsiteX13" fmla="*/ 4142919 w 9988720"/>
                <a:gd name="connsiteY13" fmla="*/ 886749 h 3057657"/>
                <a:gd name="connsiteX14" fmla="*/ 4400683 w 9988720"/>
                <a:gd name="connsiteY14" fmla="*/ 1166497 h 3057657"/>
                <a:gd name="connsiteX15" fmla="*/ 4402305 w 9988720"/>
                <a:gd name="connsiteY15" fmla="*/ 1934771 h 3057657"/>
                <a:gd name="connsiteX16" fmla="*/ 4595021 w 9988720"/>
                <a:gd name="connsiteY16" fmla="*/ 2239434 h 3057657"/>
                <a:gd name="connsiteX17" fmla="*/ 5554335 w 9988720"/>
                <a:gd name="connsiteY17" fmla="*/ 2191115 h 3057657"/>
                <a:gd name="connsiteX18" fmla="*/ 5617029 w 9988720"/>
                <a:gd name="connsiteY18" fmla="*/ 527426 h 3057657"/>
                <a:gd name="connsiteX19" fmla="*/ 6841672 w 9988720"/>
                <a:gd name="connsiteY19" fmla="*/ 576411 h 3057657"/>
                <a:gd name="connsiteX20" fmla="*/ 6825343 w 9988720"/>
                <a:gd name="connsiteY20" fmla="*/ 1735740 h 3057657"/>
                <a:gd name="connsiteX21" fmla="*/ 7919358 w 9988720"/>
                <a:gd name="connsiteY21" fmla="*/ 1703083 h 3057657"/>
                <a:gd name="connsiteX22" fmla="*/ 7919358 w 9988720"/>
                <a:gd name="connsiteY22" fmla="*/ 184526 h 3057657"/>
                <a:gd name="connsiteX23" fmla="*/ 8903626 w 9988720"/>
                <a:gd name="connsiteY23" fmla="*/ 45342 h 3057657"/>
                <a:gd name="connsiteX24" fmla="*/ 9144875 w 9988720"/>
                <a:gd name="connsiteY24" fmla="*/ 360735 h 3057657"/>
                <a:gd name="connsiteX25" fmla="*/ 9144431 w 9988720"/>
                <a:gd name="connsiteY25" fmla="*/ 1183342 h 3057657"/>
                <a:gd name="connsiteX26" fmla="*/ 9385654 w 9988720"/>
                <a:gd name="connsiteY26" fmla="*/ 1442199 h 3057657"/>
                <a:gd name="connsiteX27" fmla="*/ 9988720 w 9988720"/>
                <a:gd name="connsiteY27" fmla="*/ 1439338 h 3057657"/>
                <a:gd name="connsiteX0" fmla="*/ 0 w 9988720"/>
                <a:gd name="connsiteY0" fmla="*/ 3057657 h 3057657"/>
                <a:gd name="connsiteX1" fmla="*/ 528237 w 9988720"/>
                <a:gd name="connsiteY1" fmla="*/ 3054028 h 3057657"/>
                <a:gd name="connsiteX2" fmla="*/ 843785 w 9988720"/>
                <a:gd name="connsiteY2" fmla="*/ 2710989 h 3057657"/>
                <a:gd name="connsiteX3" fmla="*/ 847689 w 9988720"/>
                <a:gd name="connsiteY3" fmla="*/ 1554171 h 3057657"/>
                <a:gd name="connsiteX4" fmla="*/ 1141744 w 9988720"/>
                <a:gd name="connsiteY4" fmla="*/ 1287751 h 3057657"/>
                <a:gd name="connsiteX5" fmla="*/ 1790066 w 9988720"/>
                <a:gd name="connsiteY5" fmla="*/ 1290948 h 3057657"/>
                <a:gd name="connsiteX6" fmla="*/ 2071148 w 9988720"/>
                <a:gd name="connsiteY6" fmla="*/ 1625126 h 3057657"/>
                <a:gd name="connsiteX7" fmla="*/ 2073196 w 9988720"/>
                <a:gd name="connsiteY7" fmla="*/ 2361657 h 3057657"/>
                <a:gd name="connsiteX8" fmla="*/ 2339072 w 9988720"/>
                <a:gd name="connsiteY8" fmla="*/ 2654217 h 3057657"/>
                <a:gd name="connsiteX9" fmla="*/ 2919626 w 9988720"/>
                <a:gd name="connsiteY9" fmla="*/ 2656627 h 3057657"/>
                <a:gd name="connsiteX10" fmla="*/ 3169092 w 9988720"/>
                <a:gd name="connsiteY10" fmla="*/ 2338273 h 3057657"/>
                <a:gd name="connsiteX11" fmla="*/ 3168337 w 9988720"/>
                <a:gd name="connsiteY11" fmla="*/ 1207853 h 3057657"/>
                <a:gd name="connsiteX12" fmla="*/ 3440744 w 9988720"/>
                <a:gd name="connsiteY12" fmla="*/ 889368 h 3057657"/>
                <a:gd name="connsiteX13" fmla="*/ 4142919 w 9988720"/>
                <a:gd name="connsiteY13" fmla="*/ 886749 h 3057657"/>
                <a:gd name="connsiteX14" fmla="*/ 4400683 w 9988720"/>
                <a:gd name="connsiteY14" fmla="*/ 1166497 h 3057657"/>
                <a:gd name="connsiteX15" fmla="*/ 4402305 w 9988720"/>
                <a:gd name="connsiteY15" fmla="*/ 1934771 h 3057657"/>
                <a:gd name="connsiteX16" fmla="*/ 4595021 w 9988720"/>
                <a:gd name="connsiteY16" fmla="*/ 2239434 h 3057657"/>
                <a:gd name="connsiteX17" fmla="*/ 5554335 w 9988720"/>
                <a:gd name="connsiteY17" fmla="*/ 2191115 h 3057657"/>
                <a:gd name="connsiteX18" fmla="*/ 5617029 w 9988720"/>
                <a:gd name="connsiteY18" fmla="*/ 527426 h 3057657"/>
                <a:gd name="connsiteX19" fmla="*/ 6841672 w 9988720"/>
                <a:gd name="connsiteY19" fmla="*/ 576411 h 3057657"/>
                <a:gd name="connsiteX20" fmla="*/ 6825343 w 9988720"/>
                <a:gd name="connsiteY20" fmla="*/ 1735740 h 3057657"/>
                <a:gd name="connsiteX21" fmla="*/ 7919358 w 9988720"/>
                <a:gd name="connsiteY21" fmla="*/ 1703083 h 3057657"/>
                <a:gd name="connsiteX22" fmla="*/ 7919358 w 9988720"/>
                <a:gd name="connsiteY22" fmla="*/ 184526 h 3057657"/>
                <a:gd name="connsiteX23" fmla="*/ 8903626 w 9988720"/>
                <a:gd name="connsiteY23" fmla="*/ 45342 h 3057657"/>
                <a:gd name="connsiteX24" fmla="*/ 9144875 w 9988720"/>
                <a:gd name="connsiteY24" fmla="*/ 360735 h 3057657"/>
                <a:gd name="connsiteX25" fmla="*/ 9144431 w 9988720"/>
                <a:gd name="connsiteY25" fmla="*/ 1183342 h 3057657"/>
                <a:gd name="connsiteX26" fmla="*/ 9385654 w 9988720"/>
                <a:gd name="connsiteY26" fmla="*/ 1442199 h 3057657"/>
                <a:gd name="connsiteX27" fmla="*/ 9988720 w 9988720"/>
                <a:gd name="connsiteY27" fmla="*/ 1439338 h 3057657"/>
                <a:gd name="connsiteX0" fmla="*/ 0 w 9988720"/>
                <a:gd name="connsiteY0" fmla="*/ 3057657 h 3057657"/>
                <a:gd name="connsiteX1" fmla="*/ 528237 w 9988720"/>
                <a:gd name="connsiteY1" fmla="*/ 3054028 h 3057657"/>
                <a:gd name="connsiteX2" fmla="*/ 843785 w 9988720"/>
                <a:gd name="connsiteY2" fmla="*/ 2710989 h 3057657"/>
                <a:gd name="connsiteX3" fmla="*/ 847689 w 9988720"/>
                <a:gd name="connsiteY3" fmla="*/ 1554171 h 3057657"/>
                <a:gd name="connsiteX4" fmla="*/ 1141744 w 9988720"/>
                <a:gd name="connsiteY4" fmla="*/ 1287751 h 3057657"/>
                <a:gd name="connsiteX5" fmla="*/ 1790066 w 9988720"/>
                <a:gd name="connsiteY5" fmla="*/ 1290948 h 3057657"/>
                <a:gd name="connsiteX6" fmla="*/ 2071148 w 9988720"/>
                <a:gd name="connsiteY6" fmla="*/ 1625126 h 3057657"/>
                <a:gd name="connsiteX7" fmla="*/ 2073196 w 9988720"/>
                <a:gd name="connsiteY7" fmla="*/ 2361657 h 3057657"/>
                <a:gd name="connsiteX8" fmla="*/ 2339072 w 9988720"/>
                <a:gd name="connsiteY8" fmla="*/ 2654217 h 3057657"/>
                <a:gd name="connsiteX9" fmla="*/ 2919626 w 9988720"/>
                <a:gd name="connsiteY9" fmla="*/ 2656627 h 3057657"/>
                <a:gd name="connsiteX10" fmla="*/ 3169092 w 9988720"/>
                <a:gd name="connsiteY10" fmla="*/ 2338273 h 3057657"/>
                <a:gd name="connsiteX11" fmla="*/ 3168337 w 9988720"/>
                <a:gd name="connsiteY11" fmla="*/ 1207853 h 3057657"/>
                <a:gd name="connsiteX12" fmla="*/ 3440744 w 9988720"/>
                <a:gd name="connsiteY12" fmla="*/ 889368 h 3057657"/>
                <a:gd name="connsiteX13" fmla="*/ 4142919 w 9988720"/>
                <a:gd name="connsiteY13" fmla="*/ 886749 h 3057657"/>
                <a:gd name="connsiteX14" fmla="*/ 4400683 w 9988720"/>
                <a:gd name="connsiteY14" fmla="*/ 1166497 h 3057657"/>
                <a:gd name="connsiteX15" fmla="*/ 4402305 w 9988720"/>
                <a:gd name="connsiteY15" fmla="*/ 1934771 h 3057657"/>
                <a:gd name="connsiteX16" fmla="*/ 4595021 w 9988720"/>
                <a:gd name="connsiteY16" fmla="*/ 2239434 h 3057657"/>
                <a:gd name="connsiteX17" fmla="*/ 5554335 w 9988720"/>
                <a:gd name="connsiteY17" fmla="*/ 2191115 h 3057657"/>
                <a:gd name="connsiteX18" fmla="*/ 5617029 w 9988720"/>
                <a:gd name="connsiteY18" fmla="*/ 527426 h 3057657"/>
                <a:gd name="connsiteX19" fmla="*/ 6841672 w 9988720"/>
                <a:gd name="connsiteY19" fmla="*/ 576411 h 3057657"/>
                <a:gd name="connsiteX20" fmla="*/ 6825343 w 9988720"/>
                <a:gd name="connsiteY20" fmla="*/ 1735740 h 3057657"/>
                <a:gd name="connsiteX21" fmla="*/ 7919358 w 9988720"/>
                <a:gd name="connsiteY21" fmla="*/ 1703083 h 3057657"/>
                <a:gd name="connsiteX22" fmla="*/ 7919358 w 9988720"/>
                <a:gd name="connsiteY22" fmla="*/ 184526 h 3057657"/>
                <a:gd name="connsiteX23" fmla="*/ 8903626 w 9988720"/>
                <a:gd name="connsiteY23" fmla="*/ 45342 h 3057657"/>
                <a:gd name="connsiteX24" fmla="*/ 9144875 w 9988720"/>
                <a:gd name="connsiteY24" fmla="*/ 360735 h 3057657"/>
                <a:gd name="connsiteX25" fmla="*/ 9144431 w 9988720"/>
                <a:gd name="connsiteY25" fmla="*/ 1183342 h 3057657"/>
                <a:gd name="connsiteX26" fmla="*/ 9385654 w 9988720"/>
                <a:gd name="connsiteY26" fmla="*/ 1442199 h 3057657"/>
                <a:gd name="connsiteX27" fmla="*/ 9988720 w 9988720"/>
                <a:gd name="connsiteY27" fmla="*/ 1439338 h 3057657"/>
                <a:gd name="connsiteX0" fmla="*/ 0 w 9988720"/>
                <a:gd name="connsiteY0" fmla="*/ 3057657 h 3057657"/>
                <a:gd name="connsiteX1" fmla="*/ 528237 w 9988720"/>
                <a:gd name="connsiteY1" fmla="*/ 3054028 h 3057657"/>
                <a:gd name="connsiteX2" fmla="*/ 843785 w 9988720"/>
                <a:gd name="connsiteY2" fmla="*/ 2710989 h 3057657"/>
                <a:gd name="connsiteX3" fmla="*/ 847689 w 9988720"/>
                <a:gd name="connsiteY3" fmla="*/ 1554171 h 3057657"/>
                <a:gd name="connsiteX4" fmla="*/ 1141744 w 9988720"/>
                <a:gd name="connsiteY4" fmla="*/ 1287751 h 3057657"/>
                <a:gd name="connsiteX5" fmla="*/ 1790066 w 9988720"/>
                <a:gd name="connsiteY5" fmla="*/ 1290948 h 3057657"/>
                <a:gd name="connsiteX6" fmla="*/ 2071148 w 9988720"/>
                <a:gd name="connsiteY6" fmla="*/ 1625126 h 3057657"/>
                <a:gd name="connsiteX7" fmla="*/ 2073196 w 9988720"/>
                <a:gd name="connsiteY7" fmla="*/ 2361657 h 3057657"/>
                <a:gd name="connsiteX8" fmla="*/ 2339072 w 9988720"/>
                <a:gd name="connsiteY8" fmla="*/ 2654217 h 3057657"/>
                <a:gd name="connsiteX9" fmla="*/ 2919626 w 9988720"/>
                <a:gd name="connsiteY9" fmla="*/ 2656627 h 3057657"/>
                <a:gd name="connsiteX10" fmla="*/ 3169092 w 9988720"/>
                <a:gd name="connsiteY10" fmla="*/ 2338273 h 3057657"/>
                <a:gd name="connsiteX11" fmla="*/ 3168337 w 9988720"/>
                <a:gd name="connsiteY11" fmla="*/ 1207853 h 3057657"/>
                <a:gd name="connsiteX12" fmla="*/ 3440744 w 9988720"/>
                <a:gd name="connsiteY12" fmla="*/ 889368 h 3057657"/>
                <a:gd name="connsiteX13" fmla="*/ 4142919 w 9988720"/>
                <a:gd name="connsiteY13" fmla="*/ 886749 h 3057657"/>
                <a:gd name="connsiteX14" fmla="*/ 4400683 w 9988720"/>
                <a:gd name="connsiteY14" fmla="*/ 1166497 h 3057657"/>
                <a:gd name="connsiteX15" fmla="*/ 4402305 w 9988720"/>
                <a:gd name="connsiteY15" fmla="*/ 1934771 h 3057657"/>
                <a:gd name="connsiteX16" fmla="*/ 4595021 w 9988720"/>
                <a:gd name="connsiteY16" fmla="*/ 2239434 h 3057657"/>
                <a:gd name="connsiteX17" fmla="*/ 5554335 w 9988720"/>
                <a:gd name="connsiteY17" fmla="*/ 2191115 h 3057657"/>
                <a:gd name="connsiteX18" fmla="*/ 5617029 w 9988720"/>
                <a:gd name="connsiteY18" fmla="*/ 527426 h 3057657"/>
                <a:gd name="connsiteX19" fmla="*/ 6841672 w 9988720"/>
                <a:gd name="connsiteY19" fmla="*/ 576411 h 3057657"/>
                <a:gd name="connsiteX20" fmla="*/ 6825343 w 9988720"/>
                <a:gd name="connsiteY20" fmla="*/ 1735740 h 3057657"/>
                <a:gd name="connsiteX21" fmla="*/ 7919358 w 9988720"/>
                <a:gd name="connsiteY21" fmla="*/ 1703083 h 3057657"/>
                <a:gd name="connsiteX22" fmla="*/ 7919358 w 9988720"/>
                <a:gd name="connsiteY22" fmla="*/ 184526 h 3057657"/>
                <a:gd name="connsiteX23" fmla="*/ 8903626 w 9988720"/>
                <a:gd name="connsiteY23" fmla="*/ 45342 h 3057657"/>
                <a:gd name="connsiteX24" fmla="*/ 9144875 w 9988720"/>
                <a:gd name="connsiteY24" fmla="*/ 360735 h 3057657"/>
                <a:gd name="connsiteX25" fmla="*/ 9144431 w 9988720"/>
                <a:gd name="connsiteY25" fmla="*/ 1183342 h 3057657"/>
                <a:gd name="connsiteX26" fmla="*/ 9385654 w 9988720"/>
                <a:gd name="connsiteY26" fmla="*/ 1442199 h 3057657"/>
                <a:gd name="connsiteX27" fmla="*/ 9988720 w 9988720"/>
                <a:gd name="connsiteY27" fmla="*/ 1439338 h 3057657"/>
                <a:gd name="connsiteX0" fmla="*/ 0 w 9988720"/>
                <a:gd name="connsiteY0" fmla="*/ 3057657 h 3057657"/>
                <a:gd name="connsiteX1" fmla="*/ 528237 w 9988720"/>
                <a:gd name="connsiteY1" fmla="*/ 3054028 h 3057657"/>
                <a:gd name="connsiteX2" fmla="*/ 843785 w 9988720"/>
                <a:gd name="connsiteY2" fmla="*/ 2710989 h 3057657"/>
                <a:gd name="connsiteX3" fmla="*/ 847689 w 9988720"/>
                <a:gd name="connsiteY3" fmla="*/ 1554171 h 3057657"/>
                <a:gd name="connsiteX4" fmla="*/ 1141744 w 9988720"/>
                <a:gd name="connsiteY4" fmla="*/ 1287751 h 3057657"/>
                <a:gd name="connsiteX5" fmla="*/ 1790066 w 9988720"/>
                <a:gd name="connsiteY5" fmla="*/ 1290948 h 3057657"/>
                <a:gd name="connsiteX6" fmla="*/ 2071148 w 9988720"/>
                <a:gd name="connsiteY6" fmla="*/ 1625126 h 3057657"/>
                <a:gd name="connsiteX7" fmla="*/ 2073196 w 9988720"/>
                <a:gd name="connsiteY7" fmla="*/ 2361657 h 3057657"/>
                <a:gd name="connsiteX8" fmla="*/ 2339072 w 9988720"/>
                <a:gd name="connsiteY8" fmla="*/ 2654217 h 3057657"/>
                <a:gd name="connsiteX9" fmla="*/ 2919626 w 9988720"/>
                <a:gd name="connsiteY9" fmla="*/ 2656627 h 3057657"/>
                <a:gd name="connsiteX10" fmla="*/ 3169092 w 9988720"/>
                <a:gd name="connsiteY10" fmla="*/ 2338273 h 3057657"/>
                <a:gd name="connsiteX11" fmla="*/ 3168337 w 9988720"/>
                <a:gd name="connsiteY11" fmla="*/ 1207853 h 3057657"/>
                <a:gd name="connsiteX12" fmla="*/ 3440744 w 9988720"/>
                <a:gd name="connsiteY12" fmla="*/ 889368 h 3057657"/>
                <a:gd name="connsiteX13" fmla="*/ 4142919 w 9988720"/>
                <a:gd name="connsiteY13" fmla="*/ 886749 h 3057657"/>
                <a:gd name="connsiteX14" fmla="*/ 4400683 w 9988720"/>
                <a:gd name="connsiteY14" fmla="*/ 1166497 h 3057657"/>
                <a:gd name="connsiteX15" fmla="*/ 4402305 w 9988720"/>
                <a:gd name="connsiteY15" fmla="*/ 1934771 h 3057657"/>
                <a:gd name="connsiteX16" fmla="*/ 4595021 w 9988720"/>
                <a:gd name="connsiteY16" fmla="*/ 2239434 h 3057657"/>
                <a:gd name="connsiteX17" fmla="*/ 5554335 w 9988720"/>
                <a:gd name="connsiteY17" fmla="*/ 2191115 h 3057657"/>
                <a:gd name="connsiteX18" fmla="*/ 5617029 w 9988720"/>
                <a:gd name="connsiteY18" fmla="*/ 527426 h 3057657"/>
                <a:gd name="connsiteX19" fmla="*/ 6841672 w 9988720"/>
                <a:gd name="connsiteY19" fmla="*/ 576411 h 3057657"/>
                <a:gd name="connsiteX20" fmla="*/ 6825343 w 9988720"/>
                <a:gd name="connsiteY20" fmla="*/ 1735740 h 3057657"/>
                <a:gd name="connsiteX21" fmla="*/ 7919358 w 9988720"/>
                <a:gd name="connsiteY21" fmla="*/ 1703083 h 3057657"/>
                <a:gd name="connsiteX22" fmla="*/ 7919358 w 9988720"/>
                <a:gd name="connsiteY22" fmla="*/ 184526 h 3057657"/>
                <a:gd name="connsiteX23" fmla="*/ 8903626 w 9988720"/>
                <a:gd name="connsiteY23" fmla="*/ 45342 h 3057657"/>
                <a:gd name="connsiteX24" fmla="*/ 9144875 w 9988720"/>
                <a:gd name="connsiteY24" fmla="*/ 360735 h 3057657"/>
                <a:gd name="connsiteX25" fmla="*/ 9144431 w 9988720"/>
                <a:gd name="connsiteY25" fmla="*/ 1183342 h 3057657"/>
                <a:gd name="connsiteX26" fmla="*/ 9385654 w 9988720"/>
                <a:gd name="connsiteY26" fmla="*/ 1442199 h 3057657"/>
                <a:gd name="connsiteX27" fmla="*/ 9988720 w 9988720"/>
                <a:gd name="connsiteY27" fmla="*/ 1439338 h 3057657"/>
                <a:gd name="connsiteX0" fmla="*/ 0 w 9988720"/>
                <a:gd name="connsiteY0" fmla="*/ 3040153 h 3040153"/>
                <a:gd name="connsiteX1" fmla="*/ 528237 w 9988720"/>
                <a:gd name="connsiteY1" fmla="*/ 3036524 h 3040153"/>
                <a:gd name="connsiteX2" fmla="*/ 843785 w 9988720"/>
                <a:gd name="connsiteY2" fmla="*/ 2693485 h 3040153"/>
                <a:gd name="connsiteX3" fmla="*/ 847689 w 9988720"/>
                <a:gd name="connsiteY3" fmla="*/ 1536667 h 3040153"/>
                <a:gd name="connsiteX4" fmla="*/ 1141744 w 9988720"/>
                <a:gd name="connsiteY4" fmla="*/ 1270247 h 3040153"/>
                <a:gd name="connsiteX5" fmla="*/ 1790066 w 9988720"/>
                <a:gd name="connsiteY5" fmla="*/ 1273444 h 3040153"/>
                <a:gd name="connsiteX6" fmla="*/ 2071148 w 9988720"/>
                <a:gd name="connsiteY6" fmla="*/ 1607622 h 3040153"/>
                <a:gd name="connsiteX7" fmla="*/ 2073196 w 9988720"/>
                <a:gd name="connsiteY7" fmla="*/ 2344153 h 3040153"/>
                <a:gd name="connsiteX8" fmla="*/ 2339072 w 9988720"/>
                <a:gd name="connsiteY8" fmla="*/ 2636713 h 3040153"/>
                <a:gd name="connsiteX9" fmla="*/ 2919626 w 9988720"/>
                <a:gd name="connsiteY9" fmla="*/ 2639123 h 3040153"/>
                <a:gd name="connsiteX10" fmla="*/ 3169092 w 9988720"/>
                <a:gd name="connsiteY10" fmla="*/ 2320769 h 3040153"/>
                <a:gd name="connsiteX11" fmla="*/ 3168337 w 9988720"/>
                <a:gd name="connsiteY11" fmla="*/ 1190349 h 3040153"/>
                <a:gd name="connsiteX12" fmla="*/ 3440744 w 9988720"/>
                <a:gd name="connsiteY12" fmla="*/ 871864 h 3040153"/>
                <a:gd name="connsiteX13" fmla="*/ 4142919 w 9988720"/>
                <a:gd name="connsiteY13" fmla="*/ 869245 h 3040153"/>
                <a:gd name="connsiteX14" fmla="*/ 4400683 w 9988720"/>
                <a:gd name="connsiteY14" fmla="*/ 1148993 h 3040153"/>
                <a:gd name="connsiteX15" fmla="*/ 4402305 w 9988720"/>
                <a:gd name="connsiteY15" fmla="*/ 1917267 h 3040153"/>
                <a:gd name="connsiteX16" fmla="*/ 4595021 w 9988720"/>
                <a:gd name="connsiteY16" fmla="*/ 2221930 h 3040153"/>
                <a:gd name="connsiteX17" fmla="*/ 5554335 w 9988720"/>
                <a:gd name="connsiteY17" fmla="*/ 2173611 h 3040153"/>
                <a:gd name="connsiteX18" fmla="*/ 5617029 w 9988720"/>
                <a:gd name="connsiteY18" fmla="*/ 509922 h 3040153"/>
                <a:gd name="connsiteX19" fmla="*/ 6841672 w 9988720"/>
                <a:gd name="connsiteY19" fmla="*/ 558907 h 3040153"/>
                <a:gd name="connsiteX20" fmla="*/ 6825343 w 9988720"/>
                <a:gd name="connsiteY20" fmla="*/ 1718236 h 3040153"/>
                <a:gd name="connsiteX21" fmla="*/ 7919358 w 9988720"/>
                <a:gd name="connsiteY21" fmla="*/ 1685579 h 3040153"/>
                <a:gd name="connsiteX22" fmla="*/ 7919358 w 9988720"/>
                <a:gd name="connsiteY22" fmla="*/ 167022 h 3040153"/>
                <a:gd name="connsiteX23" fmla="*/ 8870140 w 9988720"/>
                <a:gd name="connsiteY23" fmla="*/ 58747 h 3040153"/>
                <a:gd name="connsiteX24" fmla="*/ 9144875 w 9988720"/>
                <a:gd name="connsiteY24" fmla="*/ 343231 h 3040153"/>
                <a:gd name="connsiteX25" fmla="*/ 9144431 w 9988720"/>
                <a:gd name="connsiteY25" fmla="*/ 1165838 h 3040153"/>
                <a:gd name="connsiteX26" fmla="*/ 9385654 w 9988720"/>
                <a:gd name="connsiteY26" fmla="*/ 1424695 h 3040153"/>
                <a:gd name="connsiteX27" fmla="*/ 9988720 w 9988720"/>
                <a:gd name="connsiteY27" fmla="*/ 1421834 h 3040153"/>
                <a:gd name="connsiteX0" fmla="*/ 0 w 9988720"/>
                <a:gd name="connsiteY0" fmla="*/ 3040153 h 3040153"/>
                <a:gd name="connsiteX1" fmla="*/ 528237 w 9988720"/>
                <a:gd name="connsiteY1" fmla="*/ 3036524 h 3040153"/>
                <a:gd name="connsiteX2" fmla="*/ 843785 w 9988720"/>
                <a:gd name="connsiteY2" fmla="*/ 2693485 h 3040153"/>
                <a:gd name="connsiteX3" fmla="*/ 847689 w 9988720"/>
                <a:gd name="connsiteY3" fmla="*/ 1536667 h 3040153"/>
                <a:gd name="connsiteX4" fmla="*/ 1141744 w 9988720"/>
                <a:gd name="connsiteY4" fmla="*/ 1270247 h 3040153"/>
                <a:gd name="connsiteX5" fmla="*/ 1790066 w 9988720"/>
                <a:gd name="connsiteY5" fmla="*/ 1273444 h 3040153"/>
                <a:gd name="connsiteX6" fmla="*/ 2071148 w 9988720"/>
                <a:gd name="connsiteY6" fmla="*/ 1607622 h 3040153"/>
                <a:gd name="connsiteX7" fmla="*/ 2073196 w 9988720"/>
                <a:gd name="connsiteY7" fmla="*/ 2344153 h 3040153"/>
                <a:gd name="connsiteX8" fmla="*/ 2339072 w 9988720"/>
                <a:gd name="connsiteY8" fmla="*/ 2636713 h 3040153"/>
                <a:gd name="connsiteX9" fmla="*/ 2919626 w 9988720"/>
                <a:gd name="connsiteY9" fmla="*/ 2639123 h 3040153"/>
                <a:gd name="connsiteX10" fmla="*/ 3169092 w 9988720"/>
                <a:gd name="connsiteY10" fmla="*/ 2320769 h 3040153"/>
                <a:gd name="connsiteX11" fmla="*/ 3168337 w 9988720"/>
                <a:gd name="connsiteY11" fmla="*/ 1190349 h 3040153"/>
                <a:gd name="connsiteX12" fmla="*/ 3440744 w 9988720"/>
                <a:gd name="connsiteY12" fmla="*/ 871864 h 3040153"/>
                <a:gd name="connsiteX13" fmla="*/ 4142919 w 9988720"/>
                <a:gd name="connsiteY13" fmla="*/ 869245 h 3040153"/>
                <a:gd name="connsiteX14" fmla="*/ 4400683 w 9988720"/>
                <a:gd name="connsiteY14" fmla="*/ 1148993 h 3040153"/>
                <a:gd name="connsiteX15" fmla="*/ 4402305 w 9988720"/>
                <a:gd name="connsiteY15" fmla="*/ 1917267 h 3040153"/>
                <a:gd name="connsiteX16" fmla="*/ 4595021 w 9988720"/>
                <a:gd name="connsiteY16" fmla="*/ 2221930 h 3040153"/>
                <a:gd name="connsiteX17" fmla="*/ 5554335 w 9988720"/>
                <a:gd name="connsiteY17" fmla="*/ 2173611 h 3040153"/>
                <a:gd name="connsiteX18" fmla="*/ 5617029 w 9988720"/>
                <a:gd name="connsiteY18" fmla="*/ 509922 h 3040153"/>
                <a:gd name="connsiteX19" fmla="*/ 6841672 w 9988720"/>
                <a:gd name="connsiteY19" fmla="*/ 558907 h 3040153"/>
                <a:gd name="connsiteX20" fmla="*/ 6825343 w 9988720"/>
                <a:gd name="connsiteY20" fmla="*/ 1718236 h 3040153"/>
                <a:gd name="connsiteX21" fmla="*/ 7919358 w 9988720"/>
                <a:gd name="connsiteY21" fmla="*/ 1685579 h 3040153"/>
                <a:gd name="connsiteX22" fmla="*/ 7919358 w 9988720"/>
                <a:gd name="connsiteY22" fmla="*/ 167022 h 3040153"/>
                <a:gd name="connsiteX23" fmla="*/ 8885595 w 9988720"/>
                <a:gd name="connsiteY23" fmla="*/ 58747 h 3040153"/>
                <a:gd name="connsiteX24" fmla="*/ 9144875 w 9988720"/>
                <a:gd name="connsiteY24" fmla="*/ 343231 h 3040153"/>
                <a:gd name="connsiteX25" fmla="*/ 9144431 w 9988720"/>
                <a:gd name="connsiteY25" fmla="*/ 1165838 h 3040153"/>
                <a:gd name="connsiteX26" fmla="*/ 9385654 w 9988720"/>
                <a:gd name="connsiteY26" fmla="*/ 1424695 h 3040153"/>
                <a:gd name="connsiteX27" fmla="*/ 9988720 w 9988720"/>
                <a:gd name="connsiteY27" fmla="*/ 1421834 h 3040153"/>
                <a:gd name="connsiteX0" fmla="*/ 0 w 9988720"/>
                <a:gd name="connsiteY0" fmla="*/ 3031135 h 3031135"/>
                <a:gd name="connsiteX1" fmla="*/ 528237 w 9988720"/>
                <a:gd name="connsiteY1" fmla="*/ 3027506 h 3031135"/>
                <a:gd name="connsiteX2" fmla="*/ 843785 w 9988720"/>
                <a:gd name="connsiteY2" fmla="*/ 2684467 h 3031135"/>
                <a:gd name="connsiteX3" fmla="*/ 847689 w 9988720"/>
                <a:gd name="connsiteY3" fmla="*/ 1527649 h 3031135"/>
                <a:gd name="connsiteX4" fmla="*/ 1141744 w 9988720"/>
                <a:gd name="connsiteY4" fmla="*/ 1261229 h 3031135"/>
                <a:gd name="connsiteX5" fmla="*/ 1790066 w 9988720"/>
                <a:gd name="connsiteY5" fmla="*/ 1264426 h 3031135"/>
                <a:gd name="connsiteX6" fmla="*/ 2071148 w 9988720"/>
                <a:gd name="connsiteY6" fmla="*/ 1598604 h 3031135"/>
                <a:gd name="connsiteX7" fmla="*/ 2073196 w 9988720"/>
                <a:gd name="connsiteY7" fmla="*/ 2335135 h 3031135"/>
                <a:gd name="connsiteX8" fmla="*/ 2339072 w 9988720"/>
                <a:gd name="connsiteY8" fmla="*/ 2627695 h 3031135"/>
                <a:gd name="connsiteX9" fmla="*/ 2919626 w 9988720"/>
                <a:gd name="connsiteY9" fmla="*/ 2630105 h 3031135"/>
                <a:gd name="connsiteX10" fmla="*/ 3169092 w 9988720"/>
                <a:gd name="connsiteY10" fmla="*/ 2311751 h 3031135"/>
                <a:gd name="connsiteX11" fmla="*/ 3168337 w 9988720"/>
                <a:gd name="connsiteY11" fmla="*/ 1181331 h 3031135"/>
                <a:gd name="connsiteX12" fmla="*/ 3440744 w 9988720"/>
                <a:gd name="connsiteY12" fmla="*/ 862846 h 3031135"/>
                <a:gd name="connsiteX13" fmla="*/ 4142919 w 9988720"/>
                <a:gd name="connsiteY13" fmla="*/ 860227 h 3031135"/>
                <a:gd name="connsiteX14" fmla="*/ 4400683 w 9988720"/>
                <a:gd name="connsiteY14" fmla="*/ 1139975 h 3031135"/>
                <a:gd name="connsiteX15" fmla="*/ 4402305 w 9988720"/>
                <a:gd name="connsiteY15" fmla="*/ 1908249 h 3031135"/>
                <a:gd name="connsiteX16" fmla="*/ 4595021 w 9988720"/>
                <a:gd name="connsiteY16" fmla="*/ 2212912 h 3031135"/>
                <a:gd name="connsiteX17" fmla="*/ 5554335 w 9988720"/>
                <a:gd name="connsiteY17" fmla="*/ 2164593 h 3031135"/>
                <a:gd name="connsiteX18" fmla="*/ 5617029 w 9988720"/>
                <a:gd name="connsiteY18" fmla="*/ 500904 h 3031135"/>
                <a:gd name="connsiteX19" fmla="*/ 6841672 w 9988720"/>
                <a:gd name="connsiteY19" fmla="*/ 549889 h 3031135"/>
                <a:gd name="connsiteX20" fmla="*/ 6825343 w 9988720"/>
                <a:gd name="connsiteY20" fmla="*/ 1709218 h 3031135"/>
                <a:gd name="connsiteX21" fmla="*/ 7919358 w 9988720"/>
                <a:gd name="connsiteY21" fmla="*/ 1676561 h 3031135"/>
                <a:gd name="connsiteX22" fmla="*/ 7919358 w 9988720"/>
                <a:gd name="connsiteY22" fmla="*/ 158004 h 3031135"/>
                <a:gd name="connsiteX23" fmla="*/ 8885595 w 9988720"/>
                <a:gd name="connsiteY23" fmla="*/ 49729 h 3031135"/>
                <a:gd name="connsiteX24" fmla="*/ 9144875 w 9988720"/>
                <a:gd name="connsiteY24" fmla="*/ 334213 h 3031135"/>
                <a:gd name="connsiteX25" fmla="*/ 9144431 w 9988720"/>
                <a:gd name="connsiteY25" fmla="*/ 1156820 h 3031135"/>
                <a:gd name="connsiteX26" fmla="*/ 9385654 w 9988720"/>
                <a:gd name="connsiteY26" fmla="*/ 1415677 h 3031135"/>
                <a:gd name="connsiteX27" fmla="*/ 9988720 w 9988720"/>
                <a:gd name="connsiteY27" fmla="*/ 1412816 h 3031135"/>
                <a:gd name="connsiteX0" fmla="*/ 0 w 9988720"/>
                <a:gd name="connsiteY0" fmla="*/ 3031135 h 3031135"/>
                <a:gd name="connsiteX1" fmla="*/ 528237 w 9988720"/>
                <a:gd name="connsiteY1" fmla="*/ 3027506 h 3031135"/>
                <a:gd name="connsiteX2" fmla="*/ 843785 w 9988720"/>
                <a:gd name="connsiteY2" fmla="*/ 2684467 h 3031135"/>
                <a:gd name="connsiteX3" fmla="*/ 847689 w 9988720"/>
                <a:gd name="connsiteY3" fmla="*/ 1527649 h 3031135"/>
                <a:gd name="connsiteX4" fmla="*/ 1141744 w 9988720"/>
                <a:gd name="connsiteY4" fmla="*/ 1261229 h 3031135"/>
                <a:gd name="connsiteX5" fmla="*/ 1790066 w 9988720"/>
                <a:gd name="connsiteY5" fmla="*/ 1264426 h 3031135"/>
                <a:gd name="connsiteX6" fmla="*/ 2071148 w 9988720"/>
                <a:gd name="connsiteY6" fmla="*/ 1598604 h 3031135"/>
                <a:gd name="connsiteX7" fmla="*/ 2073196 w 9988720"/>
                <a:gd name="connsiteY7" fmla="*/ 2335135 h 3031135"/>
                <a:gd name="connsiteX8" fmla="*/ 2339072 w 9988720"/>
                <a:gd name="connsiteY8" fmla="*/ 2627695 h 3031135"/>
                <a:gd name="connsiteX9" fmla="*/ 2919626 w 9988720"/>
                <a:gd name="connsiteY9" fmla="*/ 2630105 h 3031135"/>
                <a:gd name="connsiteX10" fmla="*/ 3169092 w 9988720"/>
                <a:gd name="connsiteY10" fmla="*/ 2311751 h 3031135"/>
                <a:gd name="connsiteX11" fmla="*/ 3168337 w 9988720"/>
                <a:gd name="connsiteY11" fmla="*/ 1181331 h 3031135"/>
                <a:gd name="connsiteX12" fmla="*/ 3440744 w 9988720"/>
                <a:gd name="connsiteY12" fmla="*/ 862846 h 3031135"/>
                <a:gd name="connsiteX13" fmla="*/ 4142919 w 9988720"/>
                <a:gd name="connsiteY13" fmla="*/ 860227 h 3031135"/>
                <a:gd name="connsiteX14" fmla="*/ 4400683 w 9988720"/>
                <a:gd name="connsiteY14" fmla="*/ 1139975 h 3031135"/>
                <a:gd name="connsiteX15" fmla="*/ 4402305 w 9988720"/>
                <a:gd name="connsiteY15" fmla="*/ 1908249 h 3031135"/>
                <a:gd name="connsiteX16" fmla="*/ 4595021 w 9988720"/>
                <a:gd name="connsiteY16" fmla="*/ 2212912 h 3031135"/>
                <a:gd name="connsiteX17" fmla="*/ 5554335 w 9988720"/>
                <a:gd name="connsiteY17" fmla="*/ 2164593 h 3031135"/>
                <a:gd name="connsiteX18" fmla="*/ 5617029 w 9988720"/>
                <a:gd name="connsiteY18" fmla="*/ 500904 h 3031135"/>
                <a:gd name="connsiteX19" fmla="*/ 6841672 w 9988720"/>
                <a:gd name="connsiteY19" fmla="*/ 549889 h 3031135"/>
                <a:gd name="connsiteX20" fmla="*/ 6825343 w 9988720"/>
                <a:gd name="connsiteY20" fmla="*/ 1709218 h 3031135"/>
                <a:gd name="connsiteX21" fmla="*/ 7919358 w 9988720"/>
                <a:gd name="connsiteY21" fmla="*/ 1676561 h 3031135"/>
                <a:gd name="connsiteX22" fmla="*/ 7919358 w 9988720"/>
                <a:gd name="connsiteY22" fmla="*/ 158004 h 3031135"/>
                <a:gd name="connsiteX23" fmla="*/ 8885595 w 9988720"/>
                <a:gd name="connsiteY23" fmla="*/ 49729 h 3031135"/>
                <a:gd name="connsiteX24" fmla="*/ 9144875 w 9988720"/>
                <a:gd name="connsiteY24" fmla="*/ 334213 h 3031135"/>
                <a:gd name="connsiteX25" fmla="*/ 9144431 w 9988720"/>
                <a:gd name="connsiteY25" fmla="*/ 1156820 h 3031135"/>
                <a:gd name="connsiteX26" fmla="*/ 9385654 w 9988720"/>
                <a:gd name="connsiteY26" fmla="*/ 1415677 h 3031135"/>
                <a:gd name="connsiteX27" fmla="*/ 9988720 w 9988720"/>
                <a:gd name="connsiteY27" fmla="*/ 1412816 h 3031135"/>
                <a:gd name="connsiteX0" fmla="*/ 0 w 9988720"/>
                <a:gd name="connsiteY0" fmla="*/ 3034933 h 3034933"/>
                <a:gd name="connsiteX1" fmla="*/ 528237 w 9988720"/>
                <a:gd name="connsiteY1" fmla="*/ 3031304 h 3034933"/>
                <a:gd name="connsiteX2" fmla="*/ 843785 w 9988720"/>
                <a:gd name="connsiteY2" fmla="*/ 2688265 h 3034933"/>
                <a:gd name="connsiteX3" fmla="*/ 847689 w 9988720"/>
                <a:gd name="connsiteY3" fmla="*/ 1531447 h 3034933"/>
                <a:gd name="connsiteX4" fmla="*/ 1141744 w 9988720"/>
                <a:gd name="connsiteY4" fmla="*/ 1265027 h 3034933"/>
                <a:gd name="connsiteX5" fmla="*/ 1790066 w 9988720"/>
                <a:gd name="connsiteY5" fmla="*/ 1268224 h 3034933"/>
                <a:gd name="connsiteX6" fmla="*/ 2071148 w 9988720"/>
                <a:gd name="connsiteY6" fmla="*/ 1602402 h 3034933"/>
                <a:gd name="connsiteX7" fmla="*/ 2073196 w 9988720"/>
                <a:gd name="connsiteY7" fmla="*/ 2338933 h 3034933"/>
                <a:gd name="connsiteX8" fmla="*/ 2339072 w 9988720"/>
                <a:gd name="connsiteY8" fmla="*/ 2631493 h 3034933"/>
                <a:gd name="connsiteX9" fmla="*/ 2919626 w 9988720"/>
                <a:gd name="connsiteY9" fmla="*/ 2633903 h 3034933"/>
                <a:gd name="connsiteX10" fmla="*/ 3169092 w 9988720"/>
                <a:gd name="connsiteY10" fmla="*/ 2315549 h 3034933"/>
                <a:gd name="connsiteX11" fmla="*/ 3168337 w 9988720"/>
                <a:gd name="connsiteY11" fmla="*/ 1185129 h 3034933"/>
                <a:gd name="connsiteX12" fmla="*/ 3440744 w 9988720"/>
                <a:gd name="connsiteY12" fmla="*/ 866644 h 3034933"/>
                <a:gd name="connsiteX13" fmla="*/ 4142919 w 9988720"/>
                <a:gd name="connsiteY13" fmla="*/ 864025 h 3034933"/>
                <a:gd name="connsiteX14" fmla="*/ 4400683 w 9988720"/>
                <a:gd name="connsiteY14" fmla="*/ 1143773 h 3034933"/>
                <a:gd name="connsiteX15" fmla="*/ 4402305 w 9988720"/>
                <a:gd name="connsiteY15" fmla="*/ 1912047 h 3034933"/>
                <a:gd name="connsiteX16" fmla="*/ 4595021 w 9988720"/>
                <a:gd name="connsiteY16" fmla="*/ 2216710 h 3034933"/>
                <a:gd name="connsiteX17" fmla="*/ 5554335 w 9988720"/>
                <a:gd name="connsiteY17" fmla="*/ 2168391 h 3034933"/>
                <a:gd name="connsiteX18" fmla="*/ 5617029 w 9988720"/>
                <a:gd name="connsiteY18" fmla="*/ 504702 h 3034933"/>
                <a:gd name="connsiteX19" fmla="*/ 6841672 w 9988720"/>
                <a:gd name="connsiteY19" fmla="*/ 553687 h 3034933"/>
                <a:gd name="connsiteX20" fmla="*/ 6825343 w 9988720"/>
                <a:gd name="connsiteY20" fmla="*/ 1713016 h 3034933"/>
                <a:gd name="connsiteX21" fmla="*/ 7919358 w 9988720"/>
                <a:gd name="connsiteY21" fmla="*/ 1680359 h 3034933"/>
                <a:gd name="connsiteX22" fmla="*/ 7919358 w 9988720"/>
                <a:gd name="connsiteY22" fmla="*/ 161802 h 3034933"/>
                <a:gd name="connsiteX23" fmla="*/ 8148050 w 9988720"/>
                <a:gd name="connsiteY23" fmla="*/ 31495 h 3034933"/>
                <a:gd name="connsiteX24" fmla="*/ 8885595 w 9988720"/>
                <a:gd name="connsiteY24" fmla="*/ 53527 h 3034933"/>
                <a:gd name="connsiteX25" fmla="*/ 9144875 w 9988720"/>
                <a:gd name="connsiteY25" fmla="*/ 338011 h 3034933"/>
                <a:gd name="connsiteX26" fmla="*/ 9144431 w 9988720"/>
                <a:gd name="connsiteY26" fmla="*/ 1160618 h 3034933"/>
                <a:gd name="connsiteX27" fmla="*/ 9385654 w 9988720"/>
                <a:gd name="connsiteY27" fmla="*/ 1419475 h 3034933"/>
                <a:gd name="connsiteX28" fmla="*/ 9988720 w 9988720"/>
                <a:gd name="connsiteY28" fmla="*/ 1416614 h 3034933"/>
                <a:gd name="connsiteX0" fmla="*/ 0 w 9988720"/>
                <a:gd name="connsiteY0" fmla="*/ 3018515 h 3018515"/>
                <a:gd name="connsiteX1" fmla="*/ 528237 w 9988720"/>
                <a:gd name="connsiteY1" fmla="*/ 3014886 h 3018515"/>
                <a:gd name="connsiteX2" fmla="*/ 843785 w 9988720"/>
                <a:gd name="connsiteY2" fmla="*/ 2671847 h 3018515"/>
                <a:gd name="connsiteX3" fmla="*/ 847689 w 9988720"/>
                <a:gd name="connsiteY3" fmla="*/ 1515029 h 3018515"/>
                <a:gd name="connsiteX4" fmla="*/ 1141744 w 9988720"/>
                <a:gd name="connsiteY4" fmla="*/ 1248609 h 3018515"/>
                <a:gd name="connsiteX5" fmla="*/ 1790066 w 9988720"/>
                <a:gd name="connsiteY5" fmla="*/ 1251806 h 3018515"/>
                <a:gd name="connsiteX6" fmla="*/ 2071148 w 9988720"/>
                <a:gd name="connsiteY6" fmla="*/ 1585984 h 3018515"/>
                <a:gd name="connsiteX7" fmla="*/ 2073196 w 9988720"/>
                <a:gd name="connsiteY7" fmla="*/ 2322515 h 3018515"/>
                <a:gd name="connsiteX8" fmla="*/ 2339072 w 9988720"/>
                <a:gd name="connsiteY8" fmla="*/ 2615075 h 3018515"/>
                <a:gd name="connsiteX9" fmla="*/ 2919626 w 9988720"/>
                <a:gd name="connsiteY9" fmla="*/ 2617485 h 3018515"/>
                <a:gd name="connsiteX10" fmla="*/ 3169092 w 9988720"/>
                <a:gd name="connsiteY10" fmla="*/ 2299131 h 3018515"/>
                <a:gd name="connsiteX11" fmla="*/ 3168337 w 9988720"/>
                <a:gd name="connsiteY11" fmla="*/ 1168711 h 3018515"/>
                <a:gd name="connsiteX12" fmla="*/ 3440744 w 9988720"/>
                <a:gd name="connsiteY12" fmla="*/ 850226 h 3018515"/>
                <a:gd name="connsiteX13" fmla="*/ 4142919 w 9988720"/>
                <a:gd name="connsiteY13" fmla="*/ 847607 h 3018515"/>
                <a:gd name="connsiteX14" fmla="*/ 4400683 w 9988720"/>
                <a:gd name="connsiteY14" fmla="*/ 1127355 h 3018515"/>
                <a:gd name="connsiteX15" fmla="*/ 4402305 w 9988720"/>
                <a:gd name="connsiteY15" fmla="*/ 1895629 h 3018515"/>
                <a:gd name="connsiteX16" fmla="*/ 4595021 w 9988720"/>
                <a:gd name="connsiteY16" fmla="*/ 2200292 h 3018515"/>
                <a:gd name="connsiteX17" fmla="*/ 5554335 w 9988720"/>
                <a:gd name="connsiteY17" fmla="*/ 2151973 h 3018515"/>
                <a:gd name="connsiteX18" fmla="*/ 5617029 w 9988720"/>
                <a:gd name="connsiteY18" fmla="*/ 488284 h 3018515"/>
                <a:gd name="connsiteX19" fmla="*/ 6841672 w 9988720"/>
                <a:gd name="connsiteY19" fmla="*/ 537269 h 3018515"/>
                <a:gd name="connsiteX20" fmla="*/ 6825343 w 9988720"/>
                <a:gd name="connsiteY20" fmla="*/ 1696598 h 3018515"/>
                <a:gd name="connsiteX21" fmla="*/ 7919358 w 9988720"/>
                <a:gd name="connsiteY21" fmla="*/ 1663941 h 3018515"/>
                <a:gd name="connsiteX22" fmla="*/ 7903903 w 9988720"/>
                <a:gd name="connsiteY22" fmla="*/ 305083 h 3018515"/>
                <a:gd name="connsiteX23" fmla="*/ 8148050 w 9988720"/>
                <a:gd name="connsiteY23" fmla="*/ 15077 h 3018515"/>
                <a:gd name="connsiteX24" fmla="*/ 8885595 w 9988720"/>
                <a:gd name="connsiteY24" fmla="*/ 37109 h 3018515"/>
                <a:gd name="connsiteX25" fmla="*/ 9144875 w 9988720"/>
                <a:gd name="connsiteY25" fmla="*/ 321593 h 3018515"/>
                <a:gd name="connsiteX26" fmla="*/ 9144431 w 9988720"/>
                <a:gd name="connsiteY26" fmla="*/ 1144200 h 3018515"/>
                <a:gd name="connsiteX27" fmla="*/ 9385654 w 9988720"/>
                <a:gd name="connsiteY27" fmla="*/ 1403057 h 3018515"/>
                <a:gd name="connsiteX28" fmla="*/ 9988720 w 9988720"/>
                <a:gd name="connsiteY28" fmla="*/ 1400196 h 3018515"/>
                <a:gd name="connsiteX0" fmla="*/ 0 w 9988720"/>
                <a:gd name="connsiteY0" fmla="*/ 3005554 h 3005554"/>
                <a:gd name="connsiteX1" fmla="*/ 528237 w 9988720"/>
                <a:gd name="connsiteY1" fmla="*/ 3001925 h 3005554"/>
                <a:gd name="connsiteX2" fmla="*/ 843785 w 9988720"/>
                <a:gd name="connsiteY2" fmla="*/ 2658886 h 3005554"/>
                <a:gd name="connsiteX3" fmla="*/ 847689 w 9988720"/>
                <a:gd name="connsiteY3" fmla="*/ 1502068 h 3005554"/>
                <a:gd name="connsiteX4" fmla="*/ 1141744 w 9988720"/>
                <a:gd name="connsiteY4" fmla="*/ 1235648 h 3005554"/>
                <a:gd name="connsiteX5" fmla="*/ 1790066 w 9988720"/>
                <a:gd name="connsiteY5" fmla="*/ 1238845 h 3005554"/>
                <a:gd name="connsiteX6" fmla="*/ 2071148 w 9988720"/>
                <a:gd name="connsiteY6" fmla="*/ 1573023 h 3005554"/>
                <a:gd name="connsiteX7" fmla="*/ 2073196 w 9988720"/>
                <a:gd name="connsiteY7" fmla="*/ 2309554 h 3005554"/>
                <a:gd name="connsiteX8" fmla="*/ 2339072 w 9988720"/>
                <a:gd name="connsiteY8" fmla="*/ 2602114 h 3005554"/>
                <a:gd name="connsiteX9" fmla="*/ 2919626 w 9988720"/>
                <a:gd name="connsiteY9" fmla="*/ 2604524 h 3005554"/>
                <a:gd name="connsiteX10" fmla="*/ 3169092 w 9988720"/>
                <a:gd name="connsiteY10" fmla="*/ 2286170 h 3005554"/>
                <a:gd name="connsiteX11" fmla="*/ 3168337 w 9988720"/>
                <a:gd name="connsiteY11" fmla="*/ 1155750 h 3005554"/>
                <a:gd name="connsiteX12" fmla="*/ 3440744 w 9988720"/>
                <a:gd name="connsiteY12" fmla="*/ 837265 h 3005554"/>
                <a:gd name="connsiteX13" fmla="*/ 4142919 w 9988720"/>
                <a:gd name="connsiteY13" fmla="*/ 834646 h 3005554"/>
                <a:gd name="connsiteX14" fmla="*/ 4400683 w 9988720"/>
                <a:gd name="connsiteY14" fmla="*/ 1114394 h 3005554"/>
                <a:gd name="connsiteX15" fmla="*/ 4402305 w 9988720"/>
                <a:gd name="connsiteY15" fmla="*/ 1882668 h 3005554"/>
                <a:gd name="connsiteX16" fmla="*/ 4595021 w 9988720"/>
                <a:gd name="connsiteY16" fmla="*/ 2187331 h 3005554"/>
                <a:gd name="connsiteX17" fmla="*/ 5554335 w 9988720"/>
                <a:gd name="connsiteY17" fmla="*/ 2139012 h 3005554"/>
                <a:gd name="connsiteX18" fmla="*/ 5617029 w 9988720"/>
                <a:gd name="connsiteY18" fmla="*/ 475323 h 3005554"/>
                <a:gd name="connsiteX19" fmla="*/ 6841672 w 9988720"/>
                <a:gd name="connsiteY19" fmla="*/ 524308 h 3005554"/>
                <a:gd name="connsiteX20" fmla="*/ 6825343 w 9988720"/>
                <a:gd name="connsiteY20" fmla="*/ 1683637 h 3005554"/>
                <a:gd name="connsiteX21" fmla="*/ 7919358 w 9988720"/>
                <a:gd name="connsiteY21" fmla="*/ 1650980 h 3005554"/>
                <a:gd name="connsiteX22" fmla="*/ 7903903 w 9988720"/>
                <a:gd name="connsiteY22" fmla="*/ 292122 h 3005554"/>
                <a:gd name="connsiteX23" fmla="*/ 8153202 w 9988720"/>
                <a:gd name="connsiteY23" fmla="*/ 27874 h 3005554"/>
                <a:gd name="connsiteX24" fmla="*/ 8885595 w 9988720"/>
                <a:gd name="connsiteY24" fmla="*/ 24148 h 3005554"/>
                <a:gd name="connsiteX25" fmla="*/ 9144875 w 9988720"/>
                <a:gd name="connsiteY25" fmla="*/ 308632 h 3005554"/>
                <a:gd name="connsiteX26" fmla="*/ 9144431 w 9988720"/>
                <a:gd name="connsiteY26" fmla="*/ 1131239 h 3005554"/>
                <a:gd name="connsiteX27" fmla="*/ 9385654 w 9988720"/>
                <a:gd name="connsiteY27" fmla="*/ 1390096 h 3005554"/>
                <a:gd name="connsiteX28" fmla="*/ 9988720 w 9988720"/>
                <a:gd name="connsiteY28" fmla="*/ 1387235 h 3005554"/>
                <a:gd name="connsiteX0" fmla="*/ 0 w 9988720"/>
                <a:gd name="connsiteY0" fmla="*/ 3005554 h 3005554"/>
                <a:gd name="connsiteX1" fmla="*/ 528237 w 9988720"/>
                <a:gd name="connsiteY1" fmla="*/ 3001925 h 3005554"/>
                <a:gd name="connsiteX2" fmla="*/ 843785 w 9988720"/>
                <a:gd name="connsiteY2" fmla="*/ 2658886 h 3005554"/>
                <a:gd name="connsiteX3" fmla="*/ 847689 w 9988720"/>
                <a:gd name="connsiteY3" fmla="*/ 1502068 h 3005554"/>
                <a:gd name="connsiteX4" fmla="*/ 1141744 w 9988720"/>
                <a:gd name="connsiteY4" fmla="*/ 1235648 h 3005554"/>
                <a:gd name="connsiteX5" fmla="*/ 1790066 w 9988720"/>
                <a:gd name="connsiteY5" fmla="*/ 1238845 h 3005554"/>
                <a:gd name="connsiteX6" fmla="*/ 2071148 w 9988720"/>
                <a:gd name="connsiteY6" fmla="*/ 1573023 h 3005554"/>
                <a:gd name="connsiteX7" fmla="*/ 2073196 w 9988720"/>
                <a:gd name="connsiteY7" fmla="*/ 2309554 h 3005554"/>
                <a:gd name="connsiteX8" fmla="*/ 2339072 w 9988720"/>
                <a:gd name="connsiteY8" fmla="*/ 2602114 h 3005554"/>
                <a:gd name="connsiteX9" fmla="*/ 2919626 w 9988720"/>
                <a:gd name="connsiteY9" fmla="*/ 2604524 h 3005554"/>
                <a:gd name="connsiteX10" fmla="*/ 3169092 w 9988720"/>
                <a:gd name="connsiteY10" fmla="*/ 2286170 h 3005554"/>
                <a:gd name="connsiteX11" fmla="*/ 3168337 w 9988720"/>
                <a:gd name="connsiteY11" fmla="*/ 1155750 h 3005554"/>
                <a:gd name="connsiteX12" fmla="*/ 3440744 w 9988720"/>
                <a:gd name="connsiteY12" fmla="*/ 837265 h 3005554"/>
                <a:gd name="connsiteX13" fmla="*/ 4142919 w 9988720"/>
                <a:gd name="connsiteY13" fmla="*/ 834646 h 3005554"/>
                <a:gd name="connsiteX14" fmla="*/ 4400683 w 9988720"/>
                <a:gd name="connsiteY14" fmla="*/ 1114394 h 3005554"/>
                <a:gd name="connsiteX15" fmla="*/ 4402305 w 9988720"/>
                <a:gd name="connsiteY15" fmla="*/ 1882668 h 3005554"/>
                <a:gd name="connsiteX16" fmla="*/ 4595021 w 9988720"/>
                <a:gd name="connsiteY16" fmla="*/ 2187331 h 3005554"/>
                <a:gd name="connsiteX17" fmla="*/ 5554335 w 9988720"/>
                <a:gd name="connsiteY17" fmla="*/ 2139012 h 3005554"/>
                <a:gd name="connsiteX18" fmla="*/ 5617029 w 9988720"/>
                <a:gd name="connsiteY18" fmla="*/ 475323 h 3005554"/>
                <a:gd name="connsiteX19" fmla="*/ 6841672 w 9988720"/>
                <a:gd name="connsiteY19" fmla="*/ 524308 h 3005554"/>
                <a:gd name="connsiteX20" fmla="*/ 6825343 w 9988720"/>
                <a:gd name="connsiteY20" fmla="*/ 1683637 h 3005554"/>
                <a:gd name="connsiteX21" fmla="*/ 7919358 w 9988720"/>
                <a:gd name="connsiteY21" fmla="*/ 1650980 h 3005554"/>
                <a:gd name="connsiteX22" fmla="*/ 7903903 w 9988720"/>
                <a:gd name="connsiteY22" fmla="*/ 292122 h 3005554"/>
                <a:gd name="connsiteX23" fmla="*/ 8153202 w 9988720"/>
                <a:gd name="connsiteY23" fmla="*/ 27874 h 3005554"/>
                <a:gd name="connsiteX24" fmla="*/ 8885595 w 9988720"/>
                <a:gd name="connsiteY24" fmla="*/ 24148 h 3005554"/>
                <a:gd name="connsiteX25" fmla="*/ 9144875 w 9988720"/>
                <a:gd name="connsiteY25" fmla="*/ 308632 h 3005554"/>
                <a:gd name="connsiteX26" fmla="*/ 9144431 w 9988720"/>
                <a:gd name="connsiteY26" fmla="*/ 1131239 h 3005554"/>
                <a:gd name="connsiteX27" fmla="*/ 9385654 w 9988720"/>
                <a:gd name="connsiteY27" fmla="*/ 1390096 h 3005554"/>
                <a:gd name="connsiteX28" fmla="*/ 9988720 w 9988720"/>
                <a:gd name="connsiteY28" fmla="*/ 1387235 h 3005554"/>
                <a:gd name="connsiteX0" fmla="*/ 0 w 9988720"/>
                <a:gd name="connsiteY0" fmla="*/ 3005554 h 3005554"/>
                <a:gd name="connsiteX1" fmla="*/ 528237 w 9988720"/>
                <a:gd name="connsiteY1" fmla="*/ 3001925 h 3005554"/>
                <a:gd name="connsiteX2" fmla="*/ 843785 w 9988720"/>
                <a:gd name="connsiteY2" fmla="*/ 2658886 h 3005554"/>
                <a:gd name="connsiteX3" fmla="*/ 847689 w 9988720"/>
                <a:gd name="connsiteY3" fmla="*/ 1502068 h 3005554"/>
                <a:gd name="connsiteX4" fmla="*/ 1141744 w 9988720"/>
                <a:gd name="connsiteY4" fmla="*/ 1235648 h 3005554"/>
                <a:gd name="connsiteX5" fmla="*/ 1790066 w 9988720"/>
                <a:gd name="connsiteY5" fmla="*/ 1238845 h 3005554"/>
                <a:gd name="connsiteX6" fmla="*/ 2071148 w 9988720"/>
                <a:gd name="connsiteY6" fmla="*/ 1573023 h 3005554"/>
                <a:gd name="connsiteX7" fmla="*/ 2073196 w 9988720"/>
                <a:gd name="connsiteY7" fmla="*/ 2309554 h 3005554"/>
                <a:gd name="connsiteX8" fmla="*/ 2339072 w 9988720"/>
                <a:gd name="connsiteY8" fmla="*/ 2602114 h 3005554"/>
                <a:gd name="connsiteX9" fmla="*/ 2919626 w 9988720"/>
                <a:gd name="connsiteY9" fmla="*/ 2604524 h 3005554"/>
                <a:gd name="connsiteX10" fmla="*/ 3169092 w 9988720"/>
                <a:gd name="connsiteY10" fmla="*/ 2286170 h 3005554"/>
                <a:gd name="connsiteX11" fmla="*/ 3168337 w 9988720"/>
                <a:gd name="connsiteY11" fmla="*/ 1155750 h 3005554"/>
                <a:gd name="connsiteX12" fmla="*/ 3440744 w 9988720"/>
                <a:gd name="connsiteY12" fmla="*/ 837265 h 3005554"/>
                <a:gd name="connsiteX13" fmla="*/ 4142919 w 9988720"/>
                <a:gd name="connsiteY13" fmla="*/ 834646 h 3005554"/>
                <a:gd name="connsiteX14" fmla="*/ 4400683 w 9988720"/>
                <a:gd name="connsiteY14" fmla="*/ 1114394 h 3005554"/>
                <a:gd name="connsiteX15" fmla="*/ 4402305 w 9988720"/>
                <a:gd name="connsiteY15" fmla="*/ 1882668 h 3005554"/>
                <a:gd name="connsiteX16" fmla="*/ 4595021 w 9988720"/>
                <a:gd name="connsiteY16" fmla="*/ 2187331 h 3005554"/>
                <a:gd name="connsiteX17" fmla="*/ 5554335 w 9988720"/>
                <a:gd name="connsiteY17" fmla="*/ 2139012 h 3005554"/>
                <a:gd name="connsiteX18" fmla="*/ 5617029 w 9988720"/>
                <a:gd name="connsiteY18" fmla="*/ 475323 h 3005554"/>
                <a:gd name="connsiteX19" fmla="*/ 6841672 w 9988720"/>
                <a:gd name="connsiteY19" fmla="*/ 524308 h 3005554"/>
                <a:gd name="connsiteX20" fmla="*/ 6825343 w 9988720"/>
                <a:gd name="connsiteY20" fmla="*/ 1683637 h 3005554"/>
                <a:gd name="connsiteX21" fmla="*/ 7919358 w 9988720"/>
                <a:gd name="connsiteY21" fmla="*/ 1650980 h 3005554"/>
                <a:gd name="connsiteX22" fmla="*/ 7903903 w 9988720"/>
                <a:gd name="connsiteY22" fmla="*/ 292122 h 3005554"/>
                <a:gd name="connsiteX23" fmla="*/ 8153202 w 9988720"/>
                <a:gd name="connsiteY23" fmla="*/ 27874 h 3005554"/>
                <a:gd name="connsiteX24" fmla="*/ 8885595 w 9988720"/>
                <a:gd name="connsiteY24" fmla="*/ 24148 h 3005554"/>
                <a:gd name="connsiteX25" fmla="*/ 9144875 w 9988720"/>
                <a:gd name="connsiteY25" fmla="*/ 308632 h 3005554"/>
                <a:gd name="connsiteX26" fmla="*/ 9144431 w 9988720"/>
                <a:gd name="connsiteY26" fmla="*/ 1131239 h 3005554"/>
                <a:gd name="connsiteX27" fmla="*/ 9385654 w 9988720"/>
                <a:gd name="connsiteY27" fmla="*/ 1390096 h 3005554"/>
                <a:gd name="connsiteX28" fmla="*/ 9988720 w 9988720"/>
                <a:gd name="connsiteY28" fmla="*/ 1387235 h 3005554"/>
                <a:gd name="connsiteX0" fmla="*/ 0 w 9988720"/>
                <a:gd name="connsiteY0" fmla="*/ 3012635 h 3012635"/>
                <a:gd name="connsiteX1" fmla="*/ 528237 w 9988720"/>
                <a:gd name="connsiteY1" fmla="*/ 3009006 h 3012635"/>
                <a:gd name="connsiteX2" fmla="*/ 843785 w 9988720"/>
                <a:gd name="connsiteY2" fmla="*/ 2665967 h 3012635"/>
                <a:gd name="connsiteX3" fmla="*/ 847689 w 9988720"/>
                <a:gd name="connsiteY3" fmla="*/ 1509149 h 3012635"/>
                <a:gd name="connsiteX4" fmla="*/ 1141744 w 9988720"/>
                <a:gd name="connsiteY4" fmla="*/ 1242729 h 3012635"/>
                <a:gd name="connsiteX5" fmla="*/ 1790066 w 9988720"/>
                <a:gd name="connsiteY5" fmla="*/ 1245926 h 3012635"/>
                <a:gd name="connsiteX6" fmla="*/ 2071148 w 9988720"/>
                <a:gd name="connsiteY6" fmla="*/ 1580104 h 3012635"/>
                <a:gd name="connsiteX7" fmla="*/ 2073196 w 9988720"/>
                <a:gd name="connsiteY7" fmla="*/ 2316635 h 3012635"/>
                <a:gd name="connsiteX8" fmla="*/ 2339072 w 9988720"/>
                <a:gd name="connsiteY8" fmla="*/ 2609195 h 3012635"/>
                <a:gd name="connsiteX9" fmla="*/ 2919626 w 9988720"/>
                <a:gd name="connsiteY9" fmla="*/ 2611605 h 3012635"/>
                <a:gd name="connsiteX10" fmla="*/ 3169092 w 9988720"/>
                <a:gd name="connsiteY10" fmla="*/ 2293251 h 3012635"/>
                <a:gd name="connsiteX11" fmla="*/ 3168337 w 9988720"/>
                <a:gd name="connsiteY11" fmla="*/ 1162831 h 3012635"/>
                <a:gd name="connsiteX12" fmla="*/ 3440744 w 9988720"/>
                <a:gd name="connsiteY12" fmla="*/ 844346 h 3012635"/>
                <a:gd name="connsiteX13" fmla="*/ 4142919 w 9988720"/>
                <a:gd name="connsiteY13" fmla="*/ 841727 h 3012635"/>
                <a:gd name="connsiteX14" fmla="*/ 4400683 w 9988720"/>
                <a:gd name="connsiteY14" fmla="*/ 1121475 h 3012635"/>
                <a:gd name="connsiteX15" fmla="*/ 4402305 w 9988720"/>
                <a:gd name="connsiteY15" fmla="*/ 1889749 h 3012635"/>
                <a:gd name="connsiteX16" fmla="*/ 4595021 w 9988720"/>
                <a:gd name="connsiteY16" fmla="*/ 2194412 h 3012635"/>
                <a:gd name="connsiteX17" fmla="*/ 5554335 w 9988720"/>
                <a:gd name="connsiteY17" fmla="*/ 2146093 h 3012635"/>
                <a:gd name="connsiteX18" fmla="*/ 5617029 w 9988720"/>
                <a:gd name="connsiteY18" fmla="*/ 482404 h 3012635"/>
                <a:gd name="connsiteX19" fmla="*/ 6841672 w 9988720"/>
                <a:gd name="connsiteY19" fmla="*/ 531389 h 3012635"/>
                <a:gd name="connsiteX20" fmla="*/ 6825343 w 9988720"/>
                <a:gd name="connsiteY20" fmla="*/ 1690718 h 3012635"/>
                <a:gd name="connsiteX21" fmla="*/ 7919358 w 9988720"/>
                <a:gd name="connsiteY21" fmla="*/ 1658061 h 3012635"/>
                <a:gd name="connsiteX22" fmla="*/ 7903903 w 9988720"/>
                <a:gd name="connsiteY22" fmla="*/ 299203 h 3012635"/>
                <a:gd name="connsiteX23" fmla="*/ 8150626 w 9988720"/>
                <a:gd name="connsiteY23" fmla="*/ 19501 h 3012635"/>
                <a:gd name="connsiteX24" fmla="*/ 8885595 w 9988720"/>
                <a:gd name="connsiteY24" fmla="*/ 31229 h 3012635"/>
                <a:gd name="connsiteX25" fmla="*/ 9144875 w 9988720"/>
                <a:gd name="connsiteY25" fmla="*/ 315713 h 3012635"/>
                <a:gd name="connsiteX26" fmla="*/ 9144431 w 9988720"/>
                <a:gd name="connsiteY26" fmla="*/ 1138320 h 3012635"/>
                <a:gd name="connsiteX27" fmla="*/ 9385654 w 9988720"/>
                <a:gd name="connsiteY27" fmla="*/ 1397177 h 3012635"/>
                <a:gd name="connsiteX28" fmla="*/ 9988720 w 9988720"/>
                <a:gd name="connsiteY28" fmla="*/ 1394316 h 3012635"/>
                <a:gd name="connsiteX0" fmla="*/ 0 w 9988720"/>
                <a:gd name="connsiteY0" fmla="*/ 3012635 h 3012635"/>
                <a:gd name="connsiteX1" fmla="*/ 528237 w 9988720"/>
                <a:gd name="connsiteY1" fmla="*/ 3009006 h 3012635"/>
                <a:gd name="connsiteX2" fmla="*/ 843785 w 9988720"/>
                <a:gd name="connsiteY2" fmla="*/ 2665967 h 3012635"/>
                <a:gd name="connsiteX3" fmla="*/ 847689 w 9988720"/>
                <a:gd name="connsiteY3" fmla="*/ 1509149 h 3012635"/>
                <a:gd name="connsiteX4" fmla="*/ 1141744 w 9988720"/>
                <a:gd name="connsiteY4" fmla="*/ 1242729 h 3012635"/>
                <a:gd name="connsiteX5" fmla="*/ 1790066 w 9988720"/>
                <a:gd name="connsiteY5" fmla="*/ 1245926 h 3012635"/>
                <a:gd name="connsiteX6" fmla="*/ 2071148 w 9988720"/>
                <a:gd name="connsiteY6" fmla="*/ 1580104 h 3012635"/>
                <a:gd name="connsiteX7" fmla="*/ 2073196 w 9988720"/>
                <a:gd name="connsiteY7" fmla="*/ 2316635 h 3012635"/>
                <a:gd name="connsiteX8" fmla="*/ 2339072 w 9988720"/>
                <a:gd name="connsiteY8" fmla="*/ 2609195 h 3012635"/>
                <a:gd name="connsiteX9" fmla="*/ 2919626 w 9988720"/>
                <a:gd name="connsiteY9" fmla="*/ 2611605 h 3012635"/>
                <a:gd name="connsiteX10" fmla="*/ 3169092 w 9988720"/>
                <a:gd name="connsiteY10" fmla="*/ 2293251 h 3012635"/>
                <a:gd name="connsiteX11" fmla="*/ 3168337 w 9988720"/>
                <a:gd name="connsiteY11" fmla="*/ 1162831 h 3012635"/>
                <a:gd name="connsiteX12" fmla="*/ 3440744 w 9988720"/>
                <a:gd name="connsiteY12" fmla="*/ 844346 h 3012635"/>
                <a:gd name="connsiteX13" fmla="*/ 4142919 w 9988720"/>
                <a:gd name="connsiteY13" fmla="*/ 841727 h 3012635"/>
                <a:gd name="connsiteX14" fmla="*/ 4400683 w 9988720"/>
                <a:gd name="connsiteY14" fmla="*/ 1121475 h 3012635"/>
                <a:gd name="connsiteX15" fmla="*/ 4402305 w 9988720"/>
                <a:gd name="connsiteY15" fmla="*/ 1889749 h 3012635"/>
                <a:gd name="connsiteX16" fmla="*/ 4595021 w 9988720"/>
                <a:gd name="connsiteY16" fmla="*/ 2194412 h 3012635"/>
                <a:gd name="connsiteX17" fmla="*/ 5554335 w 9988720"/>
                <a:gd name="connsiteY17" fmla="*/ 2146093 h 3012635"/>
                <a:gd name="connsiteX18" fmla="*/ 5617029 w 9988720"/>
                <a:gd name="connsiteY18" fmla="*/ 482404 h 3012635"/>
                <a:gd name="connsiteX19" fmla="*/ 6841672 w 9988720"/>
                <a:gd name="connsiteY19" fmla="*/ 531389 h 3012635"/>
                <a:gd name="connsiteX20" fmla="*/ 6825343 w 9988720"/>
                <a:gd name="connsiteY20" fmla="*/ 1690718 h 3012635"/>
                <a:gd name="connsiteX21" fmla="*/ 7919358 w 9988720"/>
                <a:gd name="connsiteY21" fmla="*/ 1658061 h 3012635"/>
                <a:gd name="connsiteX22" fmla="*/ 7903903 w 9988720"/>
                <a:gd name="connsiteY22" fmla="*/ 299203 h 3012635"/>
                <a:gd name="connsiteX23" fmla="*/ 8150626 w 9988720"/>
                <a:gd name="connsiteY23" fmla="*/ 19501 h 3012635"/>
                <a:gd name="connsiteX24" fmla="*/ 8885595 w 9988720"/>
                <a:gd name="connsiteY24" fmla="*/ 31229 h 3012635"/>
                <a:gd name="connsiteX25" fmla="*/ 9144875 w 9988720"/>
                <a:gd name="connsiteY25" fmla="*/ 315713 h 3012635"/>
                <a:gd name="connsiteX26" fmla="*/ 9144431 w 9988720"/>
                <a:gd name="connsiteY26" fmla="*/ 1138320 h 3012635"/>
                <a:gd name="connsiteX27" fmla="*/ 9385654 w 9988720"/>
                <a:gd name="connsiteY27" fmla="*/ 1397177 h 3012635"/>
                <a:gd name="connsiteX28" fmla="*/ 9988720 w 9988720"/>
                <a:gd name="connsiteY28" fmla="*/ 1394316 h 3012635"/>
                <a:gd name="connsiteX0" fmla="*/ 0 w 9988720"/>
                <a:gd name="connsiteY0" fmla="*/ 3012635 h 3012635"/>
                <a:gd name="connsiteX1" fmla="*/ 528237 w 9988720"/>
                <a:gd name="connsiteY1" fmla="*/ 3009006 h 3012635"/>
                <a:gd name="connsiteX2" fmla="*/ 843785 w 9988720"/>
                <a:gd name="connsiteY2" fmla="*/ 2665967 h 3012635"/>
                <a:gd name="connsiteX3" fmla="*/ 847689 w 9988720"/>
                <a:gd name="connsiteY3" fmla="*/ 1509149 h 3012635"/>
                <a:gd name="connsiteX4" fmla="*/ 1141744 w 9988720"/>
                <a:gd name="connsiteY4" fmla="*/ 1242729 h 3012635"/>
                <a:gd name="connsiteX5" fmla="*/ 1790066 w 9988720"/>
                <a:gd name="connsiteY5" fmla="*/ 1245926 h 3012635"/>
                <a:gd name="connsiteX6" fmla="*/ 2071148 w 9988720"/>
                <a:gd name="connsiteY6" fmla="*/ 1580104 h 3012635"/>
                <a:gd name="connsiteX7" fmla="*/ 2073196 w 9988720"/>
                <a:gd name="connsiteY7" fmla="*/ 2316635 h 3012635"/>
                <a:gd name="connsiteX8" fmla="*/ 2339072 w 9988720"/>
                <a:gd name="connsiteY8" fmla="*/ 2609195 h 3012635"/>
                <a:gd name="connsiteX9" fmla="*/ 2919626 w 9988720"/>
                <a:gd name="connsiteY9" fmla="*/ 2611605 h 3012635"/>
                <a:gd name="connsiteX10" fmla="*/ 3169092 w 9988720"/>
                <a:gd name="connsiteY10" fmla="*/ 2293251 h 3012635"/>
                <a:gd name="connsiteX11" fmla="*/ 3168337 w 9988720"/>
                <a:gd name="connsiteY11" fmla="*/ 1162831 h 3012635"/>
                <a:gd name="connsiteX12" fmla="*/ 3440744 w 9988720"/>
                <a:gd name="connsiteY12" fmla="*/ 844346 h 3012635"/>
                <a:gd name="connsiteX13" fmla="*/ 4142919 w 9988720"/>
                <a:gd name="connsiteY13" fmla="*/ 841727 h 3012635"/>
                <a:gd name="connsiteX14" fmla="*/ 4400683 w 9988720"/>
                <a:gd name="connsiteY14" fmla="*/ 1121475 h 3012635"/>
                <a:gd name="connsiteX15" fmla="*/ 4402305 w 9988720"/>
                <a:gd name="connsiteY15" fmla="*/ 1889749 h 3012635"/>
                <a:gd name="connsiteX16" fmla="*/ 4595021 w 9988720"/>
                <a:gd name="connsiteY16" fmla="*/ 2194412 h 3012635"/>
                <a:gd name="connsiteX17" fmla="*/ 5554335 w 9988720"/>
                <a:gd name="connsiteY17" fmla="*/ 2146093 h 3012635"/>
                <a:gd name="connsiteX18" fmla="*/ 5617029 w 9988720"/>
                <a:gd name="connsiteY18" fmla="*/ 482404 h 3012635"/>
                <a:gd name="connsiteX19" fmla="*/ 6841672 w 9988720"/>
                <a:gd name="connsiteY19" fmla="*/ 531389 h 3012635"/>
                <a:gd name="connsiteX20" fmla="*/ 6825343 w 9988720"/>
                <a:gd name="connsiteY20" fmla="*/ 1690718 h 3012635"/>
                <a:gd name="connsiteX21" fmla="*/ 7919358 w 9988720"/>
                <a:gd name="connsiteY21" fmla="*/ 1658061 h 3012635"/>
                <a:gd name="connsiteX22" fmla="*/ 7903903 w 9988720"/>
                <a:gd name="connsiteY22" fmla="*/ 299203 h 3012635"/>
                <a:gd name="connsiteX23" fmla="*/ 8150626 w 9988720"/>
                <a:gd name="connsiteY23" fmla="*/ 19501 h 3012635"/>
                <a:gd name="connsiteX24" fmla="*/ 8885595 w 9988720"/>
                <a:gd name="connsiteY24" fmla="*/ 31229 h 3012635"/>
                <a:gd name="connsiteX25" fmla="*/ 9144875 w 9988720"/>
                <a:gd name="connsiteY25" fmla="*/ 315713 h 3012635"/>
                <a:gd name="connsiteX26" fmla="*/ 9144431 w 9988720"/>
                <a:gd name="connsiteY26" fmla="*/ 1138320 h 3012635"/>
                <a:gd name="connsiteX27" fmla="*/ 9385654 w 9988720"/>
                <a:gd name="connsiteY27" fmla="*/ 1397177 h 3012635"/>
                <a:gd name="connsiteX28" fmla="*/ 9988720 w 9988720"/>
                <a:gd name="connsiteY28" fmla="*/ 1394316 h 3012635"/>
                <a:gd name="connsiteX0" fmla="*/ 0 w 9988720"/>
                <a:gd name="connsiteY0" fmla="*/ 3012635 h 3012635"/>
                <a:gd name="connsiteX1" fmla="*/ 528237 w 9988720"/>
                <a:gd name="connsiteY1" fmla="*/ 3009006 h 3012635"/>
                <a:gd name="connsiteX2" fmla="*/ 843785 w 9988720"/>
                <a:gd name="connsiteY2" fmla="*/ 2665967 h 3012635"/>
                <a:gd name="connsiteX3" fmla="*/ 847689 w 9988720"/>
                <a:gd name="connsiteY3" fmla="*/ 1509149 h 3012635"/>
                <a:gd name="connsiteX4" fmla="*/ 1141744 w 9988720"/>
                <a:gd name="connsiteY4" fmla="*/ 1242729 h 3012635"/>
                <a:gd name="connsiteX5" fmla="*/ 1790066 w 9988720"/>
                <a:gd name="connsiteY5" fmla="*/ 1245926 h 3012635"/>
                <a:gd name="connsiteX6" fmla="*/ 2071148 w 9988720"/>
                <a:gd name="connsiteY6" fmla="*/ 1580104 h 3012635"/>
                <a:gd name="connsiteX7" fmla="*/ 2073196 w 9988720"/>
                <a:gd name="connsiteY7" fmla="*/ 2316635 h 3012635"/>
                <a:gd name="connsiteX8" fmla="*/ 2339072 w 9988720"/>
                <a:gd name="connsiteY8" fmla="*/ 2609195 h 3012635"/>
                <a:gd name="connsiteX9" fmla="*/ 2919626 w 9988720"/>
                <a:gd name="connsiteY9" fmla="*/ 2611605 h 3012635"/>
                <a:gd name="connsiteX10" fmla="*/ 3169092 w 9988720"/>
                <a:gd name="connsiteY10" fmla="*/ 2293251 h 3012635"/>
                <a:gd name="connsiteX11" fmla="*/ 3168337 w 9988720"/>
                <a:gd name="connsiteY11" fmla="*/ 1162831 h 3012635"/>
                <a:gd name="connsiteX12" fmla="*/ 3440744 w 9988720"/>
                <a:gd name="connsiteY12" fmla="*/ 844346 h 3012635"/>
                <a:gd name="connsiteX13" fmla="*/ 4142919 w 9988720"/>
                <a:gd name="connsiteY13" fmla="*/ 841727 h 3012635"/>
                <a:gd name="connsiteX14" fmla="*/ 4400683 w 9988720"/>
                <a:gd name="connsiteY14" fmla="*/ 1121475 h 3012635"/>
                <a:gd name="connsiteX15" fmla="*/ 4402305 w 9988720"/>
                <a:gd name="connsiteY15" fmla="*/ 1889749 h 3012635"/>
                <a:gd name="connsiteX16" fmla="*/ 4595021 w 9988720"/>
                <a:gd name="connsiteY16" fmla="*/ 2194412 h 3012635"/>
                <a:gd name="connsiteX17" fmla="*/ 5554335 w 9988720"/>
                <a:gd name="connsiteY17" fmla="*/ 2146093 h 3012635"/>
                <a:gd name="connsiteX18" fmla="*/ 5617029 w 9988720"/>
                <a:gd name="connsiteY18" fmla="*/ 482404 h 3012635"/>
                <a:gd name="connsiteX19" fmla="*/ 6841672 w 9988720"/>
                <a:gd name="connsiteY19" fmla="*/ 531389 h 3012635"/>
                <a:gd name="connsiteX20" fmla="*/ 6825343 w 9988720"/>
                <a:gd name="connsiteY20" fmla="*/ 1690718 h 3012635"/>
                <a:gd name="connsiteX21" fmla="*/ 7919358 w 9988720"/>
                <a:gd name="connsiteY21" fmla="*/ 1658061 h 3012635"/>
                <a:gd name="connsiteX22" fmla="*/ 7903903 w 9988720"/>
                <a:gd name="connsiteY22" fmla="*/ 299203 h 3012635"/>
                <a:gd name="connsiteX23" fmla="*/ 8150626 w 9988720"/>
                <a:gd name="connsiteY23" fmla="*/ 19501 h 3012635"/>
                <a:gd name="connsiteX24" fmla="*/ 8885595 w 9988720"/>
                <a:gd name="connsiteY24" fmla="*/ 31229 h 3012635"/>
                <a:gd name="connsiteX25" fmla="*/ 9144875 w 9988720"/>
                <a:gd name="connsiteY25" fmla="*/ 315713 h 3012635"/>
                <a:gd name="connsiteX26" fmla="*/ 9144431 w 9988720"/>
                <a:gd name="connsiteY26" fmla="*/ 1138320 h 3012635"/>
                <a:gd name="connsiteX27" fmla="*/ 9385654 w 9988720"/>
                <a:gd name="connsiteY27" fmla="*/ 1397177 h 3012635"/>
                <a:gd name="connsiteX28" fmla="*/ 9988720 w 9988720"/>
                <a:gd name="connsiteY28" fmla="*/ 1394316 h 3012635"/>
                <a:gd name="connsiteX0" fmla="*/ 0 w 9988720"/>
                <a:gd name="connsiteY0" fmla="*/ 2997908 h 2997908"/>
                <a:gd name="connsiteX1" fmla="*/ 528237 w 9988720"/>
                <a:gd name="connsiteY1" fmla="*/ 2994279 h 2997908"/>
                <a:gd name="connsiteX2" fmla="*/ 843785 w 9988720"/>
                <a:gd name="connsiteY2" fmla="*/ 2651240 h 2997908"/>
                <a:gd name="connsiteX3" fmla="*/ 847689 w 9988720"/>
                <a:gd name="connsiteY3" fmla="*/ 1494422 h 2997908"/>
                <a:gd name="connsiteX4" fmla="*/ 1141744 w 9988720"/>
                <a:gd name="connsiteY4" fmla="*/ 1228002 h 2997908"/>
                <a:gd name="connsiteX5" fmla="*/ 1790066 w 9988720"/>
                <a:gd name="connsiteY5" fmla="*/ 1231199 h 2997908"/>
                <a:gd name="connsiteX6" fmla="*/ 2071148 w 9988720"/>
                <a:gd name="connsiteY6" fmla="*/ 1565377 h 2997908"/>
                <a:gd name="connsiteX7" fmla="*/ 2073196 w 9988720"/>
                <a:gd name="connsiteY7" fmla="*/ 2301908 h 2997908"/>
                <a:gd name="connsiteX8" fmla="*/ 2339072 w 9988720"/>
                <a:gd name="connsiteY8" fmla="*/ 2594468 h 2997908"/>
                <a:gd name="connsiteX9" fmla="*/ 2919626 w 9988720"/>
                <a:gd name="connsiteY9" fmla="*/ 2596878 h 2997908"/>
                <a:gd name="connsiteX10" fmla="*/ 3169092 w 9988720"/>
                <a:gd name="connsiteY10" fmla="*/ 2278524 h 2997908"/>
                <a:gd name="connsiteX11" fmla="*/ 3168337 w 9988720"/>
                <a:gd name="connsiteY11" fmla="*/ 1148104 h 2997908"/>
                <a:gd name="connsiteX12" fmla="*/ 3440744 w 9988720"/>
                <a:gd name="connsiteY12" fmla="*/ 829619 h 2997908"/>
                <a:gd name="connsiteX13" fmla="*/ 4142919 w 9988720"/>
                <a:gd name="connsiteY13" fmla="*/ 827000 h 2997908"/>
                <a:gd name="connsiteX14" fmla="*/ 4400683 w 9988720"/>
                <a:gd name="connsiteY14" fmla="*/ 1106748 h 2997908"/>
                <a:gd name="connsiteX15" fmla="*/ 4402305 w 9988720"/>
                <a:gd name="connsiteY15" fmla="*/ 1875022 h 2997908"/>
                <a:gd name="connsiteX16" fmla="*/ 4595021 w 9988720"/>
                <a:gd name="connsiteY16" fmla="*/ 2179685 h 2997908"/>
                <a:gd name="connsiteX17" fmla="*/ 5554335 w 9988720"/>
                <a:gd name="connsiteY17" fmla="*/ 2131366 h 2997908"/>
                <a:gd name="connsiteX18" fmla="*/ 5617029 w 9988720"/>
                <a:gd name="connsiteY18" fmla="*/ 467677 h 2997908"/>
                <a:gd name="connsiteX19" fmla="*/ 6841672 w 9988720"/>
                <a:gd name="connsiteY19" fmla="*/ 516662 h 2997908"/>
                <a:gd name="connsiteX20" fmla="*/ 6825343 w 9988720"/>
                <a:gd name="connsiteY20" fmla="*/ 1675991 h 2997908"/>
                <a:gd name="connsiteX21" fmla="*/ 7919358 w 9988720"/>
                <a:gd name="connsiteY21" fmla="*/ 1643334 h 2997908"/>
                <a:gd name="connsiteX22" fmla="*/ 7903903 w 9988720"/>
                <a:gd name="connsiteY22" fmla="*/ 284476 h 2997908"/>
                <a:gd name="connsiteX23" fmla="*/ 8150626 w 9988720"/>
                <a:gd name="connsiteY23" fmla="*/ 4774 h 2997908"/>
                <a:gd name="connsiteX24" fmla="*/ 8885595 w 9988720"/>
                <a:gd name="connsiteY24" fmla="*/ 16502 h 2997908"/>
                <a:gd name="connsiteX25" fmla="*/ 9144875 w 9988720"/>
                <a:gd name="connsiteY25" fmla="*/ 300986 h 2997908"/>
                <a:gd name="connsiteX26" fmla="*/ 9144431 w 9988720"/>
                <a:gd name="connsiteY26" fmla="*/ 1123593 h 2997908"/>
                <a:gd name="connsiteX27" fmla="*/ 9385654 w 9988720"/>
                <a:gd name="connsiteY27" fmla="*/ 1382450 h 2997908"/>
                <a:gd name="connsiteX28" fmla="*/ 9988720 w 9988720"/>
                <a:gd name="connsiteY28" fmla="*/ 1379589 h 2997908"/>
                <a:gd name="connsiteX0" fmla="*/ 0 w 9988720"/>
                <a:gd name="connsiteY0" fmla="*/ 2993804 h 2993804"/>
                <a:gd name="connsiteX1" fmla="*/ 528237 w 9988720"/>
                <a:gd name="connsiteY1" fmla="*/ 2990175 h 2993804"/>
                <a:gd name="connsiteX2" fmla="*/ 843785 w 9988720"/>
                <a:gd name="connsiteY2" fmla="*/ 2647136 h 2993804"/>
                <a:gd name="connsiteX3" fmla="*/ 847689 w 9988720"/>
                <a:gd name="connsiteY3" fmla="*/ 1490318 h 2993804"/>
                <a:gd name="connsiteX4" fmla="*/ 1141744 w 9988720"/>
                <a:gd name="connsiteY4" fmla="*/ 1223898 h 2993804"/>
                <a:gd name="connsiteX5" fmla="*/ 1790066 w 9988720"/>
                <a:gd name="connsiteY5" fmla="*/ 1227095 h 2993804"/>
                <a:gd name="connsiteX6" fmla="*/ 2071148 w 9988720"/>
                <a:gd name="connsiteY6" fmla="*/ 1561273 h 2993804"/>
                <a:gd name="connsiteX7" fmla="*/ 2073196 w 9988720"/>
                <a:gd name="connsiteY7" fmla="*/ 2297804 h 2993804"/>
                <a:gd name="connsiteX8" fmla="*/ 2339072 w 9988720"/>
                <a:gd name="connsiteY8" fmla="*/ 2590364 h 2993804"/>
                <a:gd name="connsiteX9" fmla="*/ 2919626 w 9988720"/>
                <a:gd name="connsiteY9" fmla="*/ 2592774 h 2993804"/>
                <a:gd name="connsiteX10" fmla="*/ 3169092 w 9988720"/>
                <a:gd name="connsiteY10" fmla="*/ 2274420 h 2993804"/>
                <a:gd name="connsiteX11" fmla="*/ 3168337 w 9988720"/>
                <a:gd name="connsiteY11" fmla="*/ 1144000 h 2993804"/>
                <a:gd name="connsiteX12" fmla="*/ 3440744 w 9988720"/>
                <a:gd name="connsiteY12" fmla="*/ 825515 h 2993804"/>
                <a:gd name="connsiteX13" fmla="*/ 4142919 w 9988720"/>
                <a:gd name="connsiteY13" fmla="*/ 822896 h 2993804"/>
                <a:gd name="connsiteX14" fmla="*/ 4400683 w 9988720"/>
                <a:gd name="connsiteY14" fmla="*/ 1102644 h 2993804"/>
                <a:gd name="connsiteX15" fmla="*/ 4402305 w 9988720"/>
                <a:gd name="connsiteY15" fmla="*/ 1870918 h 2993804"/>
                <a:gd name="connsiteX16" fmla="*/ 4595021 w 9988720"/>
                <a:gd name="connsiteY16" fmla="*/ 2175581 h 2993804"/>
                <a:gd name="connsiteX17" fmla="*/ 5554335 w 9988720"/>
                <a:gd name="connsiteY17" fmla="*/ 2127262 h 2993804"/>
                <a:gd name="connsiteX18" fmla="*/ 5617029 w 9988720"/>
                <a:gd name="connsiteY18" fmla="*/ 463573 h 2993804"/>
                <a:gd name="connsiteX19" fmla="*/ 6841672 w 9988720"/>
                <a:gd name="connsiteY19" fmla="*/ 512558 h 2993804"/>
                <a:gd name="connsiteX20" fmla="*/ 6825343 w 9988720"/>
                <a:gd name="connsiteY20" fmla="*/ 1671887 h 2993804"/>
                <a:gd name="connsiteX21" fmla="*/ 7919358 w 9988720"/>
                <a:gd name="connsiteY21" fmla="*/ 1639230 h 2993804"/>
                <a:gd name="connsiteX22" fmla="*/ 7903903 w 9988720"/>
                <a:gd name="connsiteY22" fmla="*/ 280372 h 2993804"/>
                <a:gd name="connsiteX23" fmla="*/ 8150626 w 9988720"/>
                <a:gd name="connsiteY23" fmla="*/ 670 h 2993804"/>
                <a:gd name="connsiteX24" fmla="*/ 8885595 w 9988720"/>
                <a:gd name="connsiteY24" fmla="*/ 12398 h 2993804"/>
                <a:gd name="connsiteX25" fmla="*/ 9144875 w 9988720"/>
                <a:gd name="connsiteY25" fmla="*/ 296882 h 2993804"/>
                <a:gd name="connsiteX26" fmla="*/ 9144431 w 9988720"/>
                <a:gd name="connsiteY26" fmla="*/ 1119489 h 2993804"/>
                <a:gd name="connsiteX27" fmla="*/ 9385654 w 9988720"/>
                <a:gd name="connsiteY27" fmla="*/ 1378346 h 2993804"/>
                <a:gd name="connsiteX28" fmla="*/ 9988720 w 9988720"/>
                <a:gd name="connsiteY28" fmla="*/ 1375485 h 2993804"/>
                <a:gd name="connsiteX0" fmla="*/ 0 w 9988720"/>
                <a:gd name="connsiteY0" fmla="*/ 2994163 h 2994163"/>
                <a:gd name="connsiteX1" fmla="*/ 528237 w 9988720"/>
                <a:gd name="connsiteY1" fmla="*/ 2990534 h 2994163"/>
                <a:gd name="connsiteX2" fmla="*/ 843785 w 9988720"/>
                <a:gd name="connsiteY2" fmla="*/ 2647495 h 2994163"/>
                <a:gd name="connsiteX3" fmla="*/ 847689 w 9988720"/>
                <a:gd name="connsiteY3" fmla="*/ 1490677 h 2994163"/>
                <a:gd name="connsiteX4" fmla="*/ 1141744 w 9988720"/>
                <a:gd name="connsiteY4" fmla="*/ 1224257 h 2994163"/>
                <a:gd name="connsiteX5" fmla="*/ 1790066 w 9988720"/>
                <a:gd name="connsiteY5" fmla="*/ 1227454 h 2994163"/>
                <a:gd name="connsiteX6" fmla="*/ 2071148 w 9988720"/>
                <a:gd name="connsiteY6" fmla="*/ 1561632 h 2994163"/>
                <a:gd name="connsiteX7" fmla="*/ 2073196 w 9988720"/>
                <a:gd name="connsiteY7" fmla="*/ 2298163 h 2994163"/>
                <a:gd name="connsiteX8" fmla="*/ 2339072 w 9988720"/>
                <a:gd name="connsiteY8" fmla="*/ 2590723 h 2994163"/>
                <a:gd name="connsiteX9" fmla="*/ 2919626 w 9988720"/>
                <a:gd name="connsiteY9" fmla="*/ 2593133 h 2994163"/>
                <a:gd name="connsiteX10" fmla="*/ 3169092 w 9988720"/>
                <a:gd name="connsiteY10" fmla="*/ 2274779 h 2994163"/>
                <a:gd name="connsiteX11" fmla="*/ 3168337 w 9988720"/>
                <a:gd name="connsiteY11" fmla="*/ 1144359 h 2994163"/>
                <a:gd name="connsiteX12" fmla="*/ 3440744 w 9988720"/>
                <a:gd name="connsiteY12" fmla="*/ 825874 h 2994163"/>
                <a:gd name="connsiteX13" fmla="*/ 4142919 w 9988720"/>
                <a:gd name="connsiteY13" fmla="*/ 823255 h 2994163"/>
                <a:gd name="connsiteX14" fmla="*/ 4400683 w 9988720"/>
                <a:gd name="connsiteY14" fmla="*/ 1103003 h 2994163"/>
                <a:gd name="connsiteX15" fmla="*/ 4402305 w 9988720"/>
                <a:gd name="connsiteY15" fmla="*/ 1871277 h 2994163"/>
                <a:gd name="connsiteX16" fmla="*/ 4595021 w 9988720"/>
                <a:gd name="connsiteY16" fmla="*/ 2175940 h 2994163"/>
                <a:gd name="connsiteX17" fmla="*/ 5554335 w 9988720"/>
                <a:gd name="connsiteY17" fmla="*/ 2127621 h 2994163"/>
                <a:gd name="connsiteX18" fmla="*/ 5617029 w 9988720"/>
                <a:gd name="connsiteY18" fmla="*/ 463932 h 2994163"/>
                <a:gd name="connsiteX19" fmla="*/ 6841672 w 9988720"/>
                <a:gd name="connsiteY19" fmla="*/ 512917 h 2994163"/>
                <a:gd name="connsiteX20" fmla="*/ 6825343 w 9988720"/>
                <a:gd name="connsiteY20" fmla="*/ 1672246 h 2994163"/>
                <a:gd name="connsiteX21" fmla="*/ 7919358 w 9988720"/>
                <a:gd name="connsiteY21" fmla="*/ 1639589 h 2994163"/>
                <a:gd name="connsiteX22" fmla="*/ 7903903 w 9988720"/>
                <a:gd name="connsiteY22" fmla="*/ 280731 h 2994163"/>
                <a:gd name="connsiteX23" fmla="*/ 8150626 w 9988720"/>
                <a:gd name="connsiteY23" fmla="*/ 1029 h 2994163"/>
                <a:gd name="connsiteX24" fmla="*/ 8880443 w 9988720"/>
                <a:gd name="connsiteY24" fmla="*/ 2454 h 2994163"/>
                <a:gd name="connsiteX25" fmla="*/ 9144875 w 9988720"/>
                <a:gd name="connsiteY25" fmla="*/ 297241 h 2994163"/>
                <a:gd name="connsiteX26" fmla="*/ 9144431 w 9988720"/>
                <a:gd name="connsiteY26" fmla="*/ 1119848 h 2994163"/>
                <a:gd name="connsiteX27" fmla="*/ 9385654 w 9988720"/>
                <a:gd name="connsiteY27" fmla="*/ 1378705 h 2994163"/>
                <a:gd name="connsiteX28" fmla="*/ 9988720 w 9988720"/>
                <a:gd name="connsiteY28" fmla="*/ 1375844 h 2994163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919358 w 9988720"/>
                <a:gd name="connsiteY21" fmla="*/ 1641172 h 2995746"/>
                <a:gd name="connsiteX22" fmla="*/ 7903903 w 9988720"/>
                <a:gd name="connsiteY22" fmla="*/ 282314 h 2995746"/>
                <a:gd name="connsiteX23" fmla="*/ 8150626 w 9988720"/>
                <a:gd name="connsiteY23" fmla="*/ 2612 h 2995746"/>
                <a:gd name="connsiteX24" fmla="*/ 8880443 w 9988720"/>
                <a:gd name="connsiteY24" fmla="*/ 4037 h 2995746"/>
                <a:gd name="connsiteX25" fmla="*/ 9144875 w 9988720"/>
                <a:gd name="connsiteY25" fmla="*/ 298824 h 2995746"/>
                <a:gd name="connsiteX26" fmla="*/ 9144431 w 9988720"/>
                <a:gd name="connsiteY26" fmla="*/ 1121431 h 2995746"/>
                <a:gd name="connsiteX27" fmla="*/ 9385654 w 9988720"/>
                <a:gd name="connsiteY27" fmla="*/ 1380288 h 2995746"/>
                <a:gd name="connsiteX28" fmla="*/ 9988720 w 9988720"/>
                <a:gd name="connsiteY28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919358 w 9988720"/>
                <a:gd name="connsiteY21" fmla="*/ 1641172 h 2995746"/>
                <a:gd name="connsiteX22" fmla="*/ 7903903 w 9988720"/>
                <a:gd name="connsiteY22" fmla="*/ 282314 h 2995746"/>
                <a:gd name="connsiteX23" fmla="*/ 8150626 w 9988720"/>
                <a:gd name="connsiteY23" fmla="*/ 2612 h 2995746"/>
                <a:gd name="connsiteX24" fmla="*/ 8877867 w 9988720"/>
                <a:gd name="connsiteY24" fmla="*/ 4037 h 2995746"/>
                <a:gd name="connsiteX25" fmla="*/ 9144875 w 9988720"/>
                <a:gd name="connsiteY25" fmla="*/ 298824 h 2995746"/>
                <a:gd name="connsiteX26" fmla="*/ 9144431 w 9988720"/>
                <a:gd name="connsiteY26" fmla="*/ 1121431 h 2995746"/>
                <a:gd name="connsiteX27" fmla="*/ 9385654 w 9988720"/>
                <a:gd name="connsiteY27" fmla="*/ 1380288 h 2995746"/>
                <a:gd name="connsiteX28" fmla="*/ 9988720 w 9988720"/>
                <a:gd name="connsiteY28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919358 w 9988720"/>
                <a:gd name="connsiteY21" fmla="*/ 1641172 h 2995746"/>
                <a:gd name="connsiteX22" fmla="*/ 7903903 w 9988720"/>
                <a:gd name="connsiteY22" fmla="*/ 282314 h 2995746"/>
                <a:gd name="connsiteX23" fmla="*/ 8150626 w 9988720"/>
                <a:gd name="connsiteY23" fmla="*/ 2612 h 2995746"/>
                <a:gd name="connsiteX24" fmla="*/ 8877867 w 9988720"/>
                <a:gd name="connsiteY24" fmla="*/ 4037 h 2995746"/>
                <a:gd name="connsiteX25" fmla="*/ 9144875 w 9988720"/>
                <a:gd name="connsiteY25" fmla="*/ 298824 h 2995746"/>
                <a:gd name="connsiteX26" fmla="*/ 9144431 w 9988720"/>
                <a:gd name="connsiteY26" fmla="*/ 1121431 h 2995746"/>
                <a:gd name="connsiteX27" fmla="*/ 9385654 w 9988720"/>
                <a:gd name="connsiteY27" fmla="*/ 1380288 h 2995746"/>
                <a:gd name="connsiteX28" fmla="*/ 9988720 w 9988720"/>
                <a:gd name="connsiteY28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919358 w 9988720"/>
                <a:gd name="connsiteY21" fmla="*/ 1641172 h 2995746"/>
                <a:gd name="connsiteX22" fmla="*/ 7903903 w 9988720"/>
                <a:gd name="connsiteY22" fmla="*/ 282314 h 2995746"/>
                <a:gd name="connsiteX23" fmla="*/ 8150626 w 9988720"/>
                <a:gd name="connsiteY23" fmla="*/ 2612 h 2995746"/>
                <a:gd name="connsiteX24" fmla="*/ 8877867 w 9988720"/>
                <a:gd name="connsiteY24" fmla="*/ 4037 h 2995746"/>
                <a:gd name="connsiteX25" fmla="*/ 9144875 w 9988720"/>
                <a:gd name="connsiteY25" fmla="*/ 298824 h 2995746"/>
                <a:gd name="connsiteX26" fmla="*/ 9144431 w 9988720"/>
                <a:gd name="connsiteY26" fmla="*/ 1121431 h 2995746"/>
                <a:gd name="connsiteX27" fmla="*/ 9385654 w 9988720"/>
                <a:gd name="connsiteY27" fmla="*/ 1380288 h 2995746"/>
                <a:gd name="connsiteX28" fmla="*/ 9988720 w 9988720"/>
                <a:gd name="connsiteY28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919358 w 9988720"/>
                <a:gd name="connsiteY21" fmla="*/ 1641172 h 2995746"/>
                <a:gd name="connsiteX22" fmla="*/ 7903903 w 9988720"/>
                <a:gd name="connsiteY22" fmla="*/ 282314 h 2995746"/>
                <a:gd name="connsiteX23" fmla="*/ 8150626 w 9988720"/>
                <a:gd name="connsiteY23" fmla="*/ 2612 h 2995746"/>
                <a:gd name="connsiteX24" fmla="*/ 8877867 w 9988720"/>
                <a:gd name="connsiteY24" fmla="*/ 4037 h 2995746"/>
                <a:gd name="connsiteX25" fmla="*/ 9144875 w 9988720"/>
                <a:gd name="connsiteY25" fmla="*/ 298824 h 2995746"/>
                <a:gd name="connsiteX26" fmla="*/ 9144431 w 9988720"/>
                <a:gd name="connsiteY26" fmla="*/ 1121431 h 2995746"/>
                <a:gd name="connsiteX27" fmla="*/ 9385654 w 9988720"/>
                <a:gd name="connsiteY27" fmla="*/ 1380288 h 2995746"/>
                <a:gd name="connsiteX28" fmla="*/ 9988720 w 9988720"/>
                <a:gd name="connsiteY28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919358 w 9988720"/>
                <a:gd name="connsiteY21" fmla="*/ 1641172 h 2995746"/>
                <a:gd name="connsiteX22" fmla="*/ 7923957 w 9988720"/>
                <a:gd name="connsiteY22" fmla="*/ 1427014 h 2995746"/>
                <a:gd name="connsiteX23" fmla="*/ 7903903 w 9988720"/>
                <a:gd name="connsiteY23" fmla="*/ 282314 h 2995746"/>
                <a:gd name="connsiteX24" fmla="*/ 8150626 w 9988720"/>
                <a:gd name="connsiteY24" fmla="*/ 2612 h 2995746"/>
                <a:gd name="connsiteX25" fmla="*/ 8877867 w 9988720"/>
                <a:gd name="connsiteY25" fmla="*/ 4037 h 2995746"/>
                <a:gd name="connsiteX26" fmla="*/ 9144875 w 9988720"/>
                <a:gd name="connsiteY26" fmla="*/ 298824 h 2995746"/>
                <a:gd name="connsiteX27" fmla="*/ 9144431 w 9988720"/>
                <a:gd name="connsiteY27" fmla="*/ 1121431 h 2995746"/>
                <a:gd name="connsiteX28" fmla="*/ 9385654 w 9988720"/>
                <a:gd name="connsiteY28" fmla="*/ 1380288 h 2995746"/>
                <a:gd name="connsiteX29" fmla="*/ 9988720 w 9988720"/>
                <a:gd name="connsiteY29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919358 w 9988720"/>
                <a:gd name="connsiteY21" fmla="*/ 1641172 h 2995746"/>
                <a:gd name="connsiteX22" fmla="*/ 7908503 w 9988720"/>
                <a:gd name="connsiteY22" fmla="*/ 1427014 h 2995746"/>
                <a:gd name="connsiteX23" fmla="*/ 7903903 w 9988720"/>
                <a:gd name="connsiteY23" fmla="*/ 282314 h 2995746"/>
                <a:gd name="connsiteX24" fmla="*/ 8150626 w 9988720"/>
                <a:gd name="connsiteY24" fmla="*/ 2612 h 2995746"/>
                <a:gd name="connsiteX25" fmla="*/ 8877867 w 9988720"/>
                <a:gd name="connsiteY25" fmla="*/ 4037 h 2995746"/>
                <a:gd name="connsiteX26" fmla="*/ 9144875 w 9988720"/>
                <a:gd name="connsiteY26" fmla="*/ 298824 h 2995746"/>
                <a:gd name="connsiteX27" fmla="*/ 9144431 w 9988720"/>
                <a:gd name="connsiteY27" fmla="*/ 1121431 h 2995746"/>
                <a:gd name="connsiteX28" fmla="*/ 9385654 w 9988720"/>
                <a:gd name="connsiteY28" fmla="*/ 1380288 h 2995746"/>
                <a:gd name="connsiteX29" fmla="*/ 9988720 w 9988720"/>
                <a:gd name="connsiteY29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919358 w 9988720"/>
                <a:gd name="connsiteY21" fmla="*/ 1641172 h 2995746"/>
                <a:gd name="connsiteX22" fmla="*/ 7908503 w 9988720"/>
                <a:gd name="connsiteY22" fmla="*/ 1427014 h 2995746"/>
                <a:gd name="connsiteX23" fmla="*/ 7903903 w 9988720"/>
                <a:gd name="connsiteY23" fmla="*/ 282314 h 2995746"/>
                <a:gd name="connsiteX24" fmla="*/ 8150626 w 9988720"/>
                <a:gd name="connsiteY24" fmla="*/ 2612 h 2995746"/>
                <a:gd name="connsiteX25" fmla="*/ 8877867 w 9988720"/>
                <a:gd name="connsiteY25" fmla="*/ 4037 h 2995746"/>
                <a:gd name="connsiteX26" fmla="*/ 9144875 w 9988720"/>
                <a:gd name="connsiteY26" fmla="*/ 298824 h 2995746"/>
                <a:gd name="connsiteX27" fmla="*/ 9144431 w 9988720"/>
                <a:gd name="connsiteY27" fmla="*/ 1121431 h 2995746"/>
                <a:gd name="connsiteX28" fmla="*/ 9385654 w 9988720"/>
                <a:gd name="connsiteY28" fmla="*/ 1380288 h 2995746"/>
                <a:gd name="connsiteX29" fmla="*/ 9988720 w 9988720"/>
                <a:gd name="connsiteY29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919358 w 9988720"/>
                <a:gd name="connsiteY21" fmla="*/ 1641172 h 2995746"/>
                <a:gd name="connsiteX22" fmla="*/ 7908503 w 9988720"/>
                <a:gd name="connsiteY22" fmla="*/ 1427014 h 2995746"/>
                <a:gd name="connsiteX23" fmla="*/ 7903903 w 9988720"/>
                <a:gd name="connsiteY23" fmla="*/ 282314 h 2995746"/>
                <a:gd name="connsiteX24" fmla="*/ 8150626 w 9988720"/>
                <a:gd name="connsiteY24" fmla="*/ 2612 h 2995746"/>
                <a:gd name="connsiteX25" fmla="*/ 8877867 w 9988720"/>
                <a:gd name="connsiteY25" fmla="*/ 4037 h 2995746"/>
                <a:gd name="connsiteX26" fmla="*/ 9144875 w 9988720"/>
                <a:gd name="connsiteY26" fmla="*/ 298824 h 2995746"/>
                <a:gd name="connsiteX27" fmla="*/ 9144431 w 9988720"/>
                <a:gd name="connsiteY27" fmla="*/ 1121431 h 2995746"/>
                <a:gd name="connsiteX28" fmla="*/ 9385654 w 9988720"/>
                <a:gd name="connsiteY28" fmla="*/ 1380288 h 2995746"/>
                <a:gd name="connsiteX29" fmla="*/ 9988720 w 9988720"/>
                <a:gd name="connsiteY29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710721 w 9988720"/>
                <a:gd name="connsiteY21" fmla="*/ 1795718 h 2995746"/>
                <a:gd name="connsiteX22" fmla="*/ 7908503 w 9988720"/>
                <a:gd name="connsiteY22" fmla="*/ 1427014 h 2995746"/>
                <a:gd name="connsiteX23" fmla="*/ 7903903 w 9988720"/>
                <a:gd name="connsiteY23" fmla="*/ 282314 h 2995746"/>
                <a:gd name="connsiteX24" fmla="*/ 8150626 w 9988720"/>
                <a:gd name="connsiteY24" fmla="*/ 2612 h 2995746"/>
                <a:gd name="connsiteX25" fmla="*/ 8877867 w 9988720"/>
                <a:gd name="connsiteY25" fmla="*/ 4037 h 2995746"/>
                <a:gd name="connsiteX26" fmla="*/ 9144875 w 9988720"/>
                <a:gd name="connsiteY26" fmla="*/ 298824 h 2995746"/>
                <a:gd name="connsiteX27" fmla="*/ 9144431 w 9988720"/>
                <a:gd name="connsiteY27" fmla="*/ 1121431 h 2995746"/>
                <a:gd name="connsiteX28" fmla="*/ 9385654 w 9988720"/>
                <a:gd name="connsiteY28" fmla="*/ 1380288 h 2995746"/>
                <a:gd name="connsiteX29" fmla="*/ 9988720 w 9988720"/>
                <a:gd name="connsiteY29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710721 w 9988720"/>
                <a:gd name="connsiteY21" fmla="*/ 1795718 h 2995746"/>
                <a:gd name="connsiteX22" fmla="*/ 7908503 w 9988720"/>
                <a:gd name="connsiteY22" fmla="*/ 1427014 h 2995746"/>
                <a:gd name="connsiteX23" fmla="*/ 7903903 w 9988720"/>
                <a:gd name="connsiteY23" fmla="*/ 282314 h 2995746"/>
                <a:gd name="connsiteX24" fmla="*/ 8150626 w 9988720"/>
                <a:gd name="connsiteY24" fmla="*/ 2612 h 2995746"/>
                <a:gd name="connsiteX25" fmla="*/ 8877867 w 9988720"/>
                <a:gd name="connsiteY25" fmla="*/ 4037 h 2995746"/>
                <a:gd name="connsiteX26" fmla="*/ 9144875 w 9988720"/>
                <a:gd name="connsiteY26" fmla="*/ 298824 h 2995746"/>
                <a:gd name="connsiteX27" fmla="*/ 9144431 w 9988720"/>
                <a:gd name="connsiteY27" fmla="*/ 1121431 h 2995746"/>
                <a:gd name="connsiteX28" fmla="*/ 9385654 w 9988720"/>
                <a:gd name="connsiteY28" fmla="*/ 1380288 h 2995746"/>
                <a:gd name="connsiteX29" fmla="*/ 9988720 w 9988720"/>
                <a:gd name="connsiteY29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710721 w 9988720"/>
                <a:gd name="connsiteY21" fmla="*/ 1782839 h 2995746"/>
                <a:gd name="connsiteX22" fmla="*/ 7908503 w 9988720"/>
                <a:gd name="connsiteY22" fmla="*/ 1427014 h 2995746"/>
                <a:gd name="connsiteX23" fmla="*/ 7903903 w 9988720"/>
                <a:gd name="connsiteY23" fmla="*/ 282314 h 2995746"/>
                <a:gd name="connsiteX24" fmla="*/ 8150626 w 9988720"/>
                <a:gd name="connsiteY24" fmla="*/ 2612 h 2995746"/>
                <a:gd name="connsiteX25" fmla="*/ 8877867 w 9988720"/>
                <a:gd name="connsiteY25" fmla="*/ 4037 h 2995746"/>
                <a:gd name="connsiteX26" fmla="*/ 9144875 w 9988720"/>
                <a:gd name="connsiteY26" fmla="*/ 298824 h 2995746"/>
                <a:gd name="connsiteX27" fmla="*/ 9144431 w 9988720"/>
                <a:gd name="connsiteY27" fmla="*/ 1121431 h 2995746"/>
                <a:gd name="connsiteX28" fmla="*/ 9385654 w 9988720"/>
                <a:gd name="connsiteY28" fmla="*/ 1380288 h 2995746"/>
                <a:gd name="connsiteX29" fmla="*/ 9988720 w 9988720"/>
                <a:gd name="connsiteY29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710721 w 9988720"/>
                <a:gd name="connsiteY21" fmla="*/ 1782839 h 2995746"/>
                <a:gd name="connsiteX22" fmla="*/ 7908503 w 9988720"/>
                <a:gd name="connsiteY22" fmla="*/ 1427014 h 2995746"/>
                <a:gd name="connsiteX23" fmla="*/ 7903903 w 9988720"/>
                <a:gd name="connsiteY23" fmla="*/ 282314 h 2995746"/>
                <a:gd name="connsiteX24" fmla="*/ 8150626 w 9988720"/>
                <a:gd name="connsiteY24" fmla="*/ 2612 h 2995746"/>
                <a:gd name="connsiteX25" fmla="*/ 8877867 w 9988720"/>
                <a:gd name="connsiteY25" fmla="*/ 4037 h 2995746"/>
                <a:gd name="connsiteX26" fmla="*/ 9144875 w 9988720"/>
                <a:gd name="connsiteY26" fmla="*/ 298824 h 2995746"/>
                <a:gd name="connsiteX27" fmla="*/ 9144431 w 9988720"/>
                <a:gd name="connsiteY27" fmla="*/ 1121431 h 2995746"/>
                <a:gd name="connsiteX28" fmla="*/ 9385654 w 9988720"/>
                <a:gd name="connsiteY28" fmla="*/ 1380288 h 2995746"/>
                <a:gd name="connsiteX29" fmla="*/ 9988720 w 9988720"/>
                <a:gd name="connsiteY29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068800 w 9988720"/>
                <a:gd name="connsiteY21" fmla="*/ 1787623 h 2995746"/>
                <a:gd name="connsiteX22" fmla="*/ 7710721 w 9988720"/>
                <a:gd name="connsiteY22" fmla="*/ 1782839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068800 w 9988720"/>
                <a:gd name="connsiteY21" fmla="*/ 1787623 h 2995746"/>
                <a:gd name="connsiteX22" fmla="*/ 7710721 w 9988720"/>
                <a:gd name="connsiteY22" fmla="*/ 1782839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068800 w 9988720"/>
                <a:gd name="connsiteY21" fmla="*/ 1787623 h 2995746"/>
                <a:gd name="connsiteX22" fmla="*/ 7710721 w 9988720"/>
                <a:gd name="connsiteY22" fmla="*/ 1782839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068800 w 9988720"/>
                <a:gd name="connsiteY21" fmla="*/ 1787623 h 2995746"/>
                <a:gd name="connsiteX22" fmla="*/ 7726176 w 9988720"/>
                <a:gd name="connsiteY22" fmla="*/ 1780263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068800 w 9988720"/>
                <a:gd name="connsiteY21" fmla="*/ 1782472 h 2995746"/>
                <a:gd name="connsiteX22" fmla="*/ 7726176 w 9988720"/>
                <a:gd name="connsiteY22" fmla="*/ 1780263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068800 w 9988720"/>
                <a:gd name="connsiteY21" fmla="*/ 1782472 h 2995746"/>
                <a:gd name="connsiteX22" fmla="*/ 7726176 w 9988720"/>
                <a:gd name="connsiteY22" fmla="*/ 1780263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068800 w 9988720"/>
                <a:gd name="connsiteY21" fmla="*/ 1782472 h 2995746"/>
                <a:gd name="connsiteX22" fmla="*/ 7726176 w 9988720"/>
                <a:gd name="connsiteY22" fmla="*/ 1780263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068800 w 9988720"/>
                <a:gd name="connsiteY21" fmla="*/ 1782472 h 2995746"/>
                <a:gd name="connsiteX22" fmla="*/ 7715873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5343 w 9988720"/>
                <a:gd name="connsiteY20" fmla="*/ 1673829 h 2995746"/>
                <a:gd name="connsiteX21" fmla="*/ 7071376 w 9988720"/>
                <a:gd name="connsiteY21" fmla="*/ 1787623 h 2995746"/>
                <a:gd name="connsiteX22" fmla="*/ 7715873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09889 w 9988720"/>
                <a:gd name="connsiteY20" fmla="*/ 1498676 h 2995746"/>
                <a:gd name="connsiteX21" fmla="*/ 7071376 w 9988720"/>
                <a:gd name="connsiteY21" fmla="*/ 1787623 h 2995746"/>
                <a:gd name="connsiteX22" fmla="*/ 7715873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09889 w 9988720"/>
                <a:gd name="connsiteY20" fmla="*/ 1498676 h 2995746"/>
                <a:gd name="connsiteX21" fmla="*/ 7071376 w 9988720"/>
                <a:gd name="connsiteY21" fmla="*/ 1787623 h 2995746"/>
                <a:gd name="connsiteX22" fmla="*/ 7715873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09889 w 9988720"/>
                <a:gd name="connsiteY20" fmla="*/ 1498676 h 2995746"/>
                <a:gd name="connsiteX21" fmla="*/ 7071376 w 9988720"/>
                <a:gd name="connsiteY21" fmla="*/ 1787623 h 2995746"/>
                <a:gd name="connsiteX22" fmla="*/ 7715873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0192 w 9988720"/>
                <a:gd name="connsiteY20" fmla="*/ 1501252 h 2995746"/>
                <a:gd name="connsiteX21" fmla="*/ 7071376 w 9988720"/>
                <a:gd name="connsiteY21" fmla="*/ 1787623 h 2995746"/>
                <a:gd name="connsiteX22" fmla="*/ 7715873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0192 w 9988720"/>
                <a:gd name="connsiteY20" fmla="*/ 1501252 h 2995746"/>
                <a:gd name="connsiteX21" fmla="*/ 7071376 w 9988720"/>
                <a:gd name="connsiteY21" fmla="*/ 1787623 h 2995746"/>
                <a:gd name="connsiteX22" fmla="*/ 7715873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0192 w 9988720"/>
                <a:gd name="connsiteY20" fmla="*/ 1501252 h 2995746"/>
                <a:gd name="connsiteX21" fmla="*/ 7071376 w 9988720"/>
                <a:gd name="connsiteY21" fmla="*/ 1787623 h 2995746"/>
                <a:gd name="connsiteX22" fmla="*/ 7659206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0192 w 9988720"/>
                <a:gd name="connsiteY20" fmla="*/ 1501252 h 2995746"/>
                <a:gd name="connsiteX21" fmla="*/ 7071376 w 9988720"/>
                <a:gd name="connsiteY21" fmla="*/ 1787623 h 2995746"/>
                <a:gd name="connsiteX22" fmla="*/ 7659206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0192 w 9988720"/>
                <a:gd name="connsiteY20" fmla="*/ 1501252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20192 w 9988720"/>
                <a:gd name="connsiteY20" fmla="*/ 1501252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07313 w 9988720"/>
                <a:gd name="connsiteY20" fmla="*/ 1488373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07313 w 9988720"/>
                <a:gd name="connsiteY20" fmla="*/ 1488373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41672 w 9988720"/>
                <a:gd name="connsiteY19" fmla="*/ 514500 h 2995746"/>
                <a:gd name="connsiteX20" fmla="*/ 6807313 w 9988720"/>
                <a:gd name="connsiteY20" fmla="*/ 1488373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772126 w 9988720"/>
                <a:gd name="connsiteY19" fmla="*/ 558288 h 2995746"/>
                <a:gd name="connsiteX20" fmla="*/ 6807313 w 9988720"/>
                <a:gd name="connsiteY20" fmla="*/ 1488373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797884 w 9988720"/>
                <a:gd name="connsiteY19" fmla="*/ 625258 h 2995746"/>
                <a:gd name="connsiteX20" fmla="*/ 6807313 w 9988720"/>
                <a:gd name="connsiteY20" fmla="*/ 1488373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797884 w 9988720"/>
                <a:gd name="connsiteY19" fmla="*/ 625258 h 2995746"/>
                <a:gd name="connsiteX20" fmla="*/ 6807313 w 9988720"/>
                <a:gd name="connsiteY20" fmla="*/ 1488373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797884 w 9988720"/>
                <a:gd name="connsiteY19" fmla="*/ 625258 h 2995746"/>
                <a:gd name="connsiteX20" fmla="*/ 6807313 w 9988720"/>
                <a:gd name="connsiteY20" fmla="*/ 1488373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797884 w 9988720"/>
                <a:gd name="connsiteY19" fmla="*/ 625258 h 2995746"/>
                <a:gd name="connsiteX20" fmla="*/ 6807313 w 9988720"/>
                <a:gd name="connsiteY20" fmla="*/ 1488373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10763 w 9988720"/>
                <a:gd name="connsiteY19" fmla="*/ 645865 h 2995746"/>
                <a:gd name="connsiteX20" fmla="*/ 6807313 w 9988720"/>
                <a:gd name="connsiteY20" fmla="*/ 1488373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10763 w 9988720"/>
                <a:gd name="connsiteY19" fmla="*/ 645865 h 2995746"/>
                <a:gd name="connsiteX20" fmla="*/ 6807313 w 9988720"/>
                <a:gd name="connsiteY20" fmla="*/ 1488373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10763 w 9988720"/>
                <a:gd name="connsiteY19" fmla="*/ 645865 h 2995746"/>
                <a:gd name="connsiteX20" fmla="*/ 6807313 w 9988720"/>
                <a:gd name="connsiteY20" fmla="*/ 1488373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10763 w 9988720"/>
                <a:gd name="connsiteY19" fmla="*/ 645865 h 2995746"/>
                <a:gd name="connsiteX20" fmla="*/ 6807313 w 9988720"/>
                <a:gd name="connsiteY20" fmla="*/ 1488373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10763 w 9988720"/>
                <a:gd name="connsiteY19" fmla="*/ 645865 h 2995746"/>
                <a:gd name="connsiteX20" fmla="*/ 6807313 w 9988720"/>
                <a:gd name="connsiteY20" fmla="*/ 1488373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10763 w 9988720"/>
                <a:gd name="connsiteY19" fmla="*/ 645865 h 2995746"/>
                <a:gd name="connsiteX20" fmla="*/ 6807313 w 9988720"/>
                <a:gd name="connsiteY20" fmla="*/ 1488373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810763 w 9988720"/>
                <a:gd name="connsiteY19" fmla="*/ 645865 h 2995746"/>
                <a:gd name="connsiteX20" fmla="*/ 6807313 w 9988720"/>
                <a:gd name="connsiteY20" fmla="*/ 1488373 h 2995746"/>
                <a:gd name="connsiteX21" fmla="*/ 7071376 w 9988720"/>
                <a:gd name="connsiteY21" fmla="*/ 1787623 h 2995746"/>
                <a:gd name="connsiteX22" fmla="*/ 7633448 w 9988720"/>
                <a:gd name="connsiteY22" fmla="*/ 1787990 h 2995746"/>
                <a:gd name="connsiteX23" fmla="*/ 7908503 w 9988720"/>
                <a:gd name="connsiteY23" fmla="*/ 1427014 h 2995746"/>
                <a:gd name="connsiteX24" fmla="*/ 7903903 w 9988720"/>
                <a:gd name="connsiteY24" fmla="*/ 282314 h 2995746"/>
                <a:gd name="connsiteX25" fmla="*/ 8150626 w 9988720"/>
                <a:gd name="connsiteY25" fmla="*/ 2612 h 2995746"/>
                <a:gd name="connsiteX26" fmla="*/ 8877867 w 9988720"/>
                <a:gd name="connsiteY26" fmla="*/ 4037 h 2995746"/>
                <a:gd name="connsiteX27" fmla="*/ 9144875 w 9988720"/>
                <a:gd name="connsiteY27" fmla="*/ 298824 h 2995746"/>
                <a:gd name="connsiteX28" fmla="*/ 9144431 w 9988720"/>
                <a:gd name="connsiteY28" fmla="*/ 1121431 h 2995746"/>
                <a:gd name="connsiteX29" fmla="*/ 9385654 w 9988720"/>
                <a:gd name="connsiteY29" fmla="*/ 1380288 h 2995746"/>
                <a:gd name="connsiteX30" fmla="*/ 9988720 w 9988720"/>
                <a:gd name="connsiteY30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553645 w 9988720"/>
                <a:gd name="connsiteY19" fmla="*/ 407008 h 2995746"/>
                <a:gd name="connsiteX20" fmla="*/ 6810763 w 9988720"/>
                <a:gd name="connsiteY20" fmla="*/ 645865 h 2995746"/>
                <a:gd name="connsiteX21" fmla="*/ 6807313 w 9988720"/>
                <a:gd name="connsiteY21" fmla="*/ 1488373 h 2995746"/>
                <a:gd name="connsiteX22" fmla="*/ 7071376 w 9988720"/>
                <a:gd name="connsiteY22" fmla="*/ 1787623 h 2995746"/>
                <a:gd name="connsiteX23" fmla="*/ 7633448 w 9988720"/>
                <a:gd name="connsiteY23" fmla="*/ 1787990 h 2995746"/>
                <a:gd name="connsiteX24" fmla="*/ 7908503 w 9988720"/>
                <a:gd name="connsiteY24" fmla="*/ 1427014 h 2995746"/>
                <a:gd name="connsiteX25" fmla="*/ 7903903 w 9988720"/>
                <a:gd name="connsiteY25" fmla="*/ 282314 h 2995746"/>
                <a:gd name="connsiteX26" fmla="*/ 8150626 w 9988720"/>
                <a:gd name="connsiteY26" fmla="*/ 2612 h 2995746"/>
                <a:gd name="connsiteX27" fmla="*/ 8877867 w 9988720"/>
                <a:gd name="connsiteY27" fmla="*/ 4037 h 2995746"/>
                <a:gd name="connsiteX28" fmla="*/ 9144875 w 9988720"/>
                <a:gd name="connsiteY28" fmla="*/ 298824 h 2995746"/>
                <a:gd name="connsiteX29" fmla="*/ 9144431 w 9988720"/>
                <a:gd name="connsiteY29" fmla="*/ 1121431 h 2995746"/>
                <a:gd name="connsiteX30" fmla="*/ 9385654 w 9988720"/>
                <a:gd name="connsiteY30" fmla="*/ 1380288 h 2995746"/>
                <a:gd name="connsiteX31" fmla="*/ 9988720 w 9988720"/>
                <a:gd name="connsiteY31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7029 w 9988720"/>
                <a:gd name="connsiteY18" fmla="*/ 465515 h 2995746"/>
                <a:gd name="connsiteX19" fmla="*/ 6553645 w 9988720"/>
                <a:gd name="connsiteY19" fmla="*/ 407008 h 2995746"/>
                <a:gd name="connsiteX20" fmla="*/ 6810763 w 9988720"/>
                <a:gd name="connsiteY20" fmla="*/ 645865 h 2995746"/>
                <a:gd name="connsiteX21" fmla="*/ 6807313 w 9988720"/>
                <a:gd name="connsiteY21" fmla="*/ 1488373 h 2995746"/>
                <a:gd name="connsiteX22" fmla="*/ 7071376 w 9988720"/>
                <a:gd name="connsiteY22" fmla="*/ 1787623 h 2995746"/>
                <a:gd name="connsiteX23" fmla="*/ 7633448 w 9988720"/>
                <a:gd name="connsiteY23" fmla="*/ 1787990 h 2995746"/>
                <a:gd name="connsiteX24" fmla="*/ 7908503 w 9988720"/>
                <a:gd name="connsiteY24" fmla="*/ 1427014 h 2995746"/>
                <a:gd name="connsiteX25" fmla="*/ 7903903 w 9988720"/>
                <a:gd name="connsiteY25" fmla="*/ 282314 h 2995746"/>
                <a:gd name="connsiteX26" fmla="*/ 8150626 w 9988720"/>
                <a:gd name="connsiteY26" fmla="*/ 2612 h 2995746"/>
                <a:gd name="connsiteX27" fmla="*/ 8877867 w 9988720"/>
                <a:gd name="connsiteY27" fmla="*/ 4037 h 2995746"/>
                <a:gd name="connsiteX28" fmla="*/ 9144875 w 9988720"/>
                <a:gd name="connsiteY28" fmla="*/ 298824 h 2995746"/>
                <a:gd name="connsiteX29" fmla="*/ 9144431 w 9988720"/>
                <a:gd name="connsiteY29" fmla="*/ 1121431 h 2995746"/>
                <a:gd name="connsiteX30" fmla="*/ 9385654 w 9988720"/>
                <a:gd name="connsiteY30" fmla="*/ 1380288 h 2995746"/>
                <a:gd name="connsiteX31" fmla="*/ 9988720 w 9988720"/>
                <a:gd name="connsiteY31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554335 w 9988720"/>
                <a:gd name="connsiteY17" fmla="*/ 2129204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394042 w 9988720"/>
                <a:gd name="connsiteY17" fmla="*/ 2165634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394042 w 9988720"/>
                <a:gd name="connsiteY17" fmla="*/ 2165634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394042 w 9988720"/>
                <a:gd name="connsiteY17" fmla="*/ 2165634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5021 w 9988720"/>
                <a:gd name="connsiteY16" fmla="*/ 2177523 h 2995746"/>
                <a:gd name="connsiteX17" fmla="*/ 5383113 w 9988720"/>
                <a:gd name="connsiteY17" fmla="*/ 2183849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1378 w 9988720"/>
                <a:gd name="connsiteY16" fmla="*/ 2173880 h 2995746"/>
                <a:gd name="connsiteX17" fmla="*/ 5383113 w 9988720"/>
                <a:gd name="connsiteY17" fmla="*/ 2183849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1378 w 9988720"/>
                <a:gd name="connsiteY16" fmla="*/ 2173880 h 2995746"/>
                <a:gd name="connsiteX17" fmla="*/ 5383113 w 9988720"/>
                <a:gd name="connsiteY17" fmla="*/ 2183849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1378 w 9988720"/>
                <a:gd name="connsiteY16" fmla="*/ 2173880 h 2995746"/>
                <a:gd name="connsiteX17" fmla="*/ 5383113 w 9988720"/>
                <a:gd name="connsiteY17" fmla="*/ 2183849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1378 w 9988720"/>
                <a:gd name="connsiteY16" fmla="*/ 2173880 h 2995746"/>
                <a:gd name="connsiteX17" fmla="*/ 5406925 w 9988720"/>
                <a:gd name="connsiteY17" fmla="*/ 2174324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1378 w 9988720"/>
                <a:gd name="connsiteY16" fmla="*/ 2173880 h 2995746"/>
                <a:gd name="connsiteX17" fmla="*/ 5406925 w 9988720"/>
                <a:gd name="connsiteY17" fmla="*/ 2169561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1378 w 9988720"/>
                <a:gd name="connsiteY16" fmla="*/ 2185786 h 2995746"/>
                <a:gd name="connsiteX17" fmla="*/ 5406925 w 9988720"/>
                <a:gd name="connsiteY17" fmla="*/ 2169561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1378 w 9988720"/>
                <a:gd name="connsiteY16" fmla="*/ 2185786 h 2995746"/>
                <a:gd name="connsiteX17" fmla="*/ 5402163 w 9988720"/>
                <a:gd name="connsiteY17" fmla="*/ 2183849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1378 w 9988720"/>
                <a:gd name="connsiteY16" fmla="*/ 2185786 h 2995746"/>
                <a:gd name="connsiteX17" fmla="*/ 5402163 w 9988720"/>
                <a:gd name="connsiteY17" fmla="*/ 2179086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1378 w 9988720"/>
                <a:gd name="connsiteY16" fmla="*/ 2185786 h 2995746"/>
                <a:gd name="connsiteX17" fmla="*/ 5402163 w 9988720"/>
                <a:gd name="connsiteY17" fmla="*/ 2179086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1378 w 9988720"/>
                <a:gd name="connsiteY16" fmla="*/ 2185786 h 2995746"/>
                <a:gd name="connsiteX17" fmla="*/ 5402163 w 9988720"/>
                <a:gd name="connsiteY17" fmla="*/ 2179086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402305 w 9988720"/>
                <a:gd name="connsiteY15" fmla="*/ 1872860 h 2995746"/>
                <a:gd name="connsiteX16" fmla="*/ 4591378 w 9988720"/>
                <a:gd name="connsiteY16" fmla="*/ 2185786 h 2995746"/>
                <a:gd name="connsiteX17" fmla="*/ 5402163 w 9988720"/>
                <a:gd name="connsiteY17" fmla="*/ 2179086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591378 w 9988720"/>
                <a:gd name="connsiteY16" fmla="*/ 2185786 h 2995746"/>
                <a:gd name="connsiteX17" fmla="*/ 5402163 w 9988720"/>
                <a:gd name="connsiteY17" fmla="*/ 2179086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591378 w 9988720"/>
                <a:gd name="connsiteY16" fmla="*/ 2185786 h 2995746"/>
                <a:gd name="connsiteX17" fmla="*/ 5402163 w 9988720"/>
                <a:gd name="connsiteY17" fmla="*/ 2179086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34241 w 9988720"/>
                <a:gd name="connsiteY16" fmla="*/ 2173880 h 2995746"/>
                <a:gd name="connsiteX17" fmla="*/ 5402163 w 9988720"/>
                <a:gd name="connsiteY17" fmla="*/ 2179086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34241 w 9988720"/>
                <a:gd name="connsiteY16" fmla="*/ 2173880 h 2995746"/>
                <a:gd name="connsiteX17" fmla="*/ 5402163 w 9988720"/>
                <a:gd name="connsiteY17" fmla="*/ 2179086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34241 w 9988720"/>
                <a:gd name="connsiteY16" fmla="*/ 2173880 h 2995746"/>
                <a:gd name="connsiteX17" fmla="*/ 5402163 w 9988720"/>
                <a:gd name="connsiteY17" fmla="*/ 2179086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34241 w 9988720"/>
                <a:gd name="connsiteY16" fmla="*/ 2173880 h 2995746"/>
                <a:gd name="connsiteX17" fmla="*/ 5402163 w 9988720"/>
                <a:gd name="connsiteY17" fmla="*/ 2179086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34241 w 9988720"/>
                <a:gd name="connsiteY16" fmla="*/ 2173880 h 2995746"/>
                <a:gd name="connsiteX17" fmla="*/ 5402163 w 9988720"/>
                <a:gd name="connsiteY17" fmla="*/ 2179086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34241 w 9988720"/>
                <a:gd name="connsiteY16" fmla="*/ 2173880 h 2995746"/>
                <a:gd name="connsiteX17" fmla="*/ 5402163 w 9988720"/>
                <a:gd name="connsiteY17" fmla="*/ 2179086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402163 w 9988720"/>
                <a:gd name="connsiteY17" fmla="*/ 2179086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402163 w 9988720"/>
                <a:gd name="connsiteY17" fmla="*/ 2179086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402163 w 9988720"/>
                <a:gd name="connsiteY17" fmla="*/ 2179086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402163 w 9988720"/>
                <a:gd name="connsiteY17" fmla="*/ 2176705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402163 w 9988720"/>
                <a:gd name="connsiteY17" fmla="*/ 2176705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402163 w 9988720"/>
                <a:gd name="connsiteY17" fmla="*/ 2176705 h 2995746"/>
                <a:gd name="connsiteX18" fmla="*/ 5612020 w 9988720"/>
                <a:gd name="connsiteY18" fmla="*/ 1806669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402163 w 9988720"/>
                <a:gd name="connsiteY17" fmla="*/ 2176705 h 2995746"/>
                <a:gd name="connsiteX18" fmla="*/ 5588207 w 9988720"/>
                <a:gd name="connsiteY18" fmla="*/ 1799526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402163 w 9988720"/>
                <a:gd name="connsiteY17" fmla="*/ 2176705 h 2995746"/>
                <a:gd name="connsiteX18" fmla="*/ 5588207 w 9988720"/>
                <a:gd name="connsiteY18" fmla="*/ 1799526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56919 w 9988720"/>
                <a:gd name="connsiteY17" fmla="*/ 2181468 h 2995746"/>
                <a:gd name="connsiteX18" fmla="*/ 5588207 w 9988720"/>
                <a:gd name="connsiteY18" fmla="*/ 1799526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56919 w 9988720"/>
                <a:gd name="connsiteY17" fmla="*/ 2181468 h 2995746"/>
                <a:gd name="connsiteX18" fmla="*/ 5588207 w 9988720"/>
                <a:gd name="connsiteY18" fmla="*/ 1799526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56919 w 9988720"/>
                <a:gd name="connsiteY17" fmla="*/ 2181468 h 2995746"/>
                <a:gd name="connsiteX18" fmla="*/ 5588207 w 9988720"/>
                <a:gd name="connsiteY18" fmla="*/ 1799526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56919 w 9988720"/>
                <a:gd name="connsiteY17" fmla="*/ 2181468 h 2995746"/>
                <a:gd name="connsiteX18" fmla="*/ 5588207 w 9988720"/>
                <a:gd name="connsiteY18" fmla="*/ 1799526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56919 w 9988720"/>
                <a:gd name="connsiteY17" fmla="*/ 2181468 h 2995746"/>
                <a:gd name="connsiteX18" fmla="*/ 5588207 w 9988720"/>
                <a:gd name="connsiteY18" fmla="*/ 1799526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56919 w 9988720"/>
                <a:gd name="connsiteY17" fmla="*/ 2181468 h 2995746"/>
                <a:gd name="connsiteX18" fmla="*/ 5583444 w 9988720"/>
                <a:gd name="connsiteY18" fmla="*/ 1890014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56919 w 9988720"/>
                <a:gd name="connsiteY17" fmla="*/ 2181468 h 2995746"/>
                <a:gd name="connsiteX18" fmla="*/ 5583444 w 9988720"/>
                <a:gd name="connsiteY18" fmla="*/ 1890014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56919 w 9988720"/>
                <a:gd name="connsiteY17" fmla="*/ 2181468 h 2995746"/>
                <a:gd name="connsiteX18" fmla="*/ 5583444 w 9988720"/>
                <a:gd name="connsiteY18" fmla="*/ 1890014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56919 w 9988720"/>
                <a:gd name="connsiteY17" fmla="*/ 2181468 h 2995746"/>
                <a:gd name="connsiteX18" fmla="*/ 5583444 w 9988720"/>
                <a:gd name="connsiteY18" fmla="*/ 1890014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3444 w 9988720"/>
                <a:gd name="connsiteY18" fmla="*/ 1890014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3444 w 9988720"/>
                <a:gd name="connsiteY18" fmla="*/ 1890014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617029 w 9988720"/>
                <a:gd name="connsiteY19" fmla="*/ 465515 h 2995746"/>
                <a:gd name="connsiteX20" fmla="*/ 6553645 w 9988720"/>
                <a:gd name="connsiteY20" fmla="*/ 407008 h 2995746"/>
                <a:gd name="connsiteX21" fmla="*/ 6810763 w 9988720"/>
                <a:gd name="connsiteY21" fmla="*/ 645865 h 2995746"/>
                <a:gd name="connsiteX22" fmla="*/ 6807313 w 9988720"/>
                <a:gd name="connsiteY22" fmla="*/ 1488373 h 2995746"/>
                <a:gd name="connsiteX23" fmla="*/ 7071376 w 9988720"/>
                <a:gd name="connsiteY23" fmla="*/ 1787623 h 2995746"/>
                <a:gd name="connsiteX24" fmla="*/ 7633448 w 9988720"/>
                <a:gd name="connsiteY24" fmla="*/ 1787990 h 2995746"/>
                <a:gd name="connsiteX25" fmla="*/ 7908503 w 9988720"/>
                <a:gd name="connsiteY25" fmla="*/ 1427014 h 2995746"/>
                <a:gd name="connsiteX26" fmla="*/ 7903903 w 9988720"/>
                <a:gd name="connsiteY26" fmla="*/ 282314 h 2995746"/>
                <a:gd name="connsiteX27" fmla="*/ 8150626 w 9988720"/>
                <a:gd name="connsiteY27" fmla="*/ 2612 h 2995746"/>
                <a:gd name="connsiteX28" fmla="*/ 8877867 w 9988720"/>
                <a:gd name="connsiteY28" fmla="*/ 4037 h 2995746"/>
                <a:gd name="connsiteX29" fmla="*/ 9144875 w 9988720"/>
                <a:gd name="connsiteY29" fmla="*/ 298824 h 2995746"/>
                <a:gd name="connsiteX30" fmla="*/ 9144431 w 9988720"/>
                <a:gd name="connsiteY30" fmla="*/ 1121431 h 2995746"/>
                <a:gd name="connsiteX31" fmla="*/ 9385654 w 9988720"/>
                <a:gd name="connsiteY31" fmla="*/ 1380288 h 2995746"/>
                <a:gd name="connsiteX32" fmla="*/ 9988720 w 9988720"/>
                <a:gd name="connsiteY32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81310 w 9988720"/>
                <a:gd name="connsiteY19" fmla="*/ 780180 h 2995746"/>
                <a:gd name="connsiteX20" fmla="*/ 5617029 w 9988720"/>
                <a:gd name="connsiteY20" fmla="*/ 465515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81310 w 9988720"/>
                <a:gd name="connsiteY19" fmla="*/ 780180 h 2995746"/>
                <a:gd name="connsiteX20" fmla="*/ 5828960 w 9988720"/>
                <a:gd name="connsiteY20" fmla="*/ 382171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81310 w 9988720"/>
                <a:gd name="connsiteY19" fmla="*/ 780180 h 2995746"/>
                <a:gd name="connsiteX20" fmla="*/ 5828960 w 9988720"/>
                <a:gd name="connsiteY20" fmla="*/ 382171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81310 w 9988720"/>
                <a:gd name="connsiteY19" fmla="*/ 780180 h 2995746"/>
                <a:gd name="connsiteX20" fmla="*/ 5828960 w 9988720"/>
                <a:gd name="connsiteY20" fmla="*/ 382171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81310 w 9988720"/>
                <a:gd name="connsiteY19" fmla="*/ 780180 h 2995746"/>
                <a:gd name="connsiteX20" fmla="*/ 5828960 w 9988720"/>
                <a:gd name="connsiteY20" fmla="*/ 382171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81310 w 9988720"/>
                <a:gd name="connsiteY19" fmla="*/ 780180 h 2995746"/>
                <a:gd name="connsiteX20" fmla="*/ 5828960 w 9988720"/>
                <a:gd name="connsiteY20" fmla="*/ 382171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81310 w 9988720"/>
                <a:gd name="connsiteY19" fmla="*/ 780180 h 2995746"/>
                <a:gd name="connsiteX20" fmla="*/ 5828960 w 9988720"/>
                <a:gd name="connsiteY20" fmla="*/ 382171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81310 w 9988720"/>
                <a:gd name="connsiteY19" fmla="*/ 780180 h 2995746"/>
                <a:gd name="connsiteX20" fmla="*/ 5828960 w 9988720"/>
                <a:gd name="connsiteY20" fmla="*/ 382171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81310 w 9988720"/>
                <a:gd name="connsiteY19" fmla="*/ 780180 h 2995746"/>
                <a:gd name="connsiteX20" fmla="*/ 5828960 w 9988720"/>
                <a:gd name="connsiteY20" fmla="*/ 382171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81310 w 9988720"/>
                <a:gd name="connsiteY19" fmla="*/ 780180 h 2995746"/>
                <a:gd name="connsiteX20" fmla="*/ 5828960 w 9988720"/>
                <a:gd name="connsiteY20" fmla="*/ 382171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81310 w 9988720"/>
                <a:gd name="connsiteY19" fmla="*/ 780180 h 2995746"/>
                <a:gd name="connsiteX20" fmla="*/ 5828960 w 9988720"/>
                <a:gd name="connsiteY20" fmla="*/ 382171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81310 w 9988720"/>
                <a:gd name="connsiteY19" fmla="*/ 780180 h 2995746"/>
                <a:gd name="connsiteX20" fmla="*/ 5828960 w 9988720"/>
                <a:gd name="connsiteY20" fmla="*/ 382171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28960 w 9988720"/>
                <a:gd name="connsiteY20" fmla="*/ 382171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28960 w 9988720"/>
                <a:gd name="connsiteY20" fmla="*/ 382171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07008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23677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23677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23677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07009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07009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07009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07009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07009 h 2995746"/>
                <a:gd name="connsiteX22" fmla="*/ 6810763 w 9988720"/>
                <a:gd name="connsiteY22" fmla="*/ 645865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07009 h 2995746"/>
                <a:gd name="connsiteX22" fmla="*/ 6822670 w 9988720"/>
                <a:gd name="connsiteY22" fmla="*/ 660153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07009 h 2995746"/>
                <a:gd name="connsiteX22" fmla="*/ 6822670 w 9988720"/>
                <a:gd name="connsiteY22" fmla="*/ 660153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14153 h 2995746"/>
                <a:gd name="connsiteX22" fmla="*/ 6822670 w 9988720"/>
                <a:gd name="connsiteY22" fmla="*/ 660153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14153 h 2995746"/>
                <a:gd name="connsiteX22" fmla="*/ 6822670 w 9988720"/>
                <a:gd name="connsiteY22" fmla="*/ 660153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32177 h 2995746"/>
                <a:gd name="connsiteX21" fmla="*/ 6553645 w 9988720"/>
                <a:gd name="connsiteY21" fmla="*/ 414153 h 2995746"/>
                <a:gd name="connsiteX22" fmla="*/ 6822670 w 9988720"/>
                <a:gd name="connsiteY22" fmla="*/ 660153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15508 h 2995746"/>
                <a:gd name="connsiteX21" fmla="*/ 6553645 w 9988720"/>
                <a:gd name="connsiteY21" fmla="*/ 414153 h 2995746"/>
                <a:gd name="connsiteX22" fmla="*/ 6822670 w 9988720"/>
                <a:gd name="connsiteY22" fmla="*/ 660153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15508 h 2995746"/>
                <a:gd name="connsiteX21" fmla="*/ 6553645 w 9988720"/>
                <a:gd name="connsiteY21" fmla="*/ 414153 h 2995746"/>
                <a:gd name="connsiteX22" fmla="*/ 6822670 w 9988720"/>
                <a:gd name="connsiteY22" fmla="*/ 660153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15508 h 2995746"/>
                <a:gd name="connsiteX21" fmla="*/ 6553645 w 9988720"/>
                <a:gd name="connsiteY21" fmla="*/ 414153 h 2995746"/>
                <a:gd name="connsiteX22" fmla="*/ 6822670 w 9988720"/>
                <a:gd name="connsiteY22" fmla="*/ 660153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15508 h 2995746"/>
                <a:gd name="connsiteX21" fmla="*/ 6553645 w 9988720"/>
                <a:gd name="connsiteY21" fmla="*/ 414153 h 2995746"/>
                <a:gd name="connsiteX22" fmla="*/ 6822670 w 9988720"/>
                <a:gd name="connsiteY22" fmla="*/ 660153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15508 h 2995746"/>
                <a:gd name="connsiteX21" fmla="*/ 6553645 w 9988720"/>
                <a:gd name="connsiteY21" fmla="*/ 414153 h 2995746"/>
                <a:gd name="connsiteX22" fmla="*/ 6822670 w 9988720"/>
                <a:gd name="connsiteY22" fmla="*/ 660153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15508 h 2995746"/>
                <a:gd name="connsiteX21" fmla="*/ 6553645 w 9988720"/>
                <a:gd name="connsiteY21" fmla="*/ 414153 h 2995746"/>
                <a:gd name="connsiteX22" fmla="*/ 6822670 w 9988720"/>
                <a:gd name="connsiteY22" fmla="*/ 660153 h 2995746"/>
                <a:gd name="connsiteX23" fmla="*/ 680731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15508 h 2995746"/>
                <a:gd name="connsiteX21" fmla="*/ 6553645 w 9988720"/>
                <a:gd name="connsiteY21" fmla="*/ 414153 h 2995746"/>
                <a:gd name="connsiteX22" fmla="*/ 6822670 w 9988720"/>
                <a:gd name="connsiteY22" fmla="*/ 660153 h 2995746"/>
                <a:gd name="connsiteX23" fmla="*/ 6821601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15508 h 2995746"/>
                <a:gd name="connsiteX21" fmla="*/ 6553645 w 9988720"/>
                <a:gd name="connsiteY21" fmla="*/ 414153 h 2995746"/>
                <a:gd name="connsiteX22" fmla="*/ 6822670 w 9988720"/>
                <a:gd name="connsiteY22" fmla="*/ 660153 h 2995746"/>
                <a:gd name="connsiteX23" fmla="*/ 682398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15508 h 2995746"/>
                <a:gd name="connsiteX21" fmla="*/ 6553645 w 9988720"/>
                <a:gd name="connsiteY21" fmla="*/ 414153 h 2995746"/>
                <a:gd name="connsiteX22" fmla="*/ 6822670 w 9988720"/>
                <a:gd name="connsiteY22" fmla="*/ 660153 h 2995746"/>
                <a:gd name="connsiteX23" fmla="*/ 682398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15508 h 2995746"/>
                <a:gd name="connsiteX21" fmla="*/ 6553645 w 9988720"/>
                <a:gd name="connsiteY21" fmla="*/ 414153 h 2995746"/>
                <a:gd name="connsiteX22" fmla="*/ 6822670 w 9988720"/>
                <a:gd name="connsiteY22" fmla="*/ 660153 h 2995746"/>
                <a:gd name="connsiteX23" fmla="*/ 682398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988720 w 9988720"/>
                <a:gd name="connsiteY33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15508 h 2995746"/>
                <a:gd name="connsiteX21" fmla="*/ 6553645 w 9988720"/>
                <a:gd name="connsiteY21" fmla="*/ 414153 h 2995746"/>
                <a:gd name="connsiteX22" fmla="*/ 6822670 w 9988720"/>
                <a:gd name="connsiteY22" fmla="*/ 660153 h 2995746"/>
                <a:gd name="connsiteX23" fmla="*/ 682398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817795 w 9988720"/>
                <a:gd name="connsiteY33" fmla="*/ 1375557 h 2995746"/>
                <a:gd name="connsiteX34" fmla="*/ 9988720 w 9988720"/>
                <a:gd name="connsiteY34" fmla="*/ 1377427 h 2995746"/>
                <a:gd name="connsiteX0" fmla="*/ 0 w 9988720"/>
                <a:gd name="connsiteY0" fmla="*/ 2995746 h 2995746"/>
                <a:gd name="connsiteX1" fmla="*/ 528237 w 9988720"/>
                <a:gd name="connsiteY1" fmla="*/ 2992117 h 2995746"/>
                <a:gd name="connsiteX2" fmla="*/ 843785 w 9988720"/>
                <a:gd name="connsiteY2" fmla="*/ 2649078 h 2995746"/>
                <a:gd name="connsiteX3" fmla="*/ 847689 w 9988720"/>
                <a:gd name="connsiteY3" fmla="*/ 1492260 h 2995746"/>
                <a:gd name="connsiteX4" fmla="*/ 1141744 w 9988720"/>
                <a:gd name="connsiteY4" fmla="*/ 1225840 h 2995746"/>
                <a:gd name="connsiteX5" fmla="*/ 1790066 w 9988720"/>
                <a:gd name="connsiteY5" fmla="*/ 1229037 h 2995746"/>
                <a:gd name="connsiteX6" fmla="*/ 2071148 w 9988720"/>
                <a:gd name="connsiteY6" fmla="*/ 1563215 h 2995746"/>
                <a:gd name="connsiteX7" fmla="*/ 2073196 w 9988720"/>
                <a:gd name="connsiteY7" fmla="*/ 2299746 h 2995746"/>
                <a:gd name="connsiteX8" fmla="*/ 2339072 w 9988720"/>
                <a:gd name="connsiteY8" fmla="*/ 2592306 h 2995746"/>
                <a:gd name="connsiteX9" fmla="*/ 2919626 w 9988720"/>
                <a:gd name="connsiteY9" fmla="*/ 2594716 h 2995746"/>
                <a:gd name="connsiteX10" fmla="*/ 3169092 w 9988720"/>
                <a:gd name="connsiteY10" fmla="*/ 2276362 h 2995746"/>
                <a:gd name="connsiteX11" fmla="*/ 3168337 w 9988720"/>
                <a:gd name="connsiteY11" fmla="*/ 1145942 h 2995746"/>
                <a:gd name="connsiteX12" fmla="*/ 3440744 w 9988720"/>
                <a:gd name="connsiteY12" fmla="*/ 827457 h 2995746"/>
                <a:gd name="connsiteX13" fmla="*/ 4142919 w 9988720"/>
                <a:gd name="connsiteY13" fmla="*/ 824838 h 2995746"/>
                <a:gd name="connsiteX14" fmla="*/ 4400683 w 9988720"/>
                <a:gd name="connsiteY14" fmla="*/ 1104586 h 2995746"/>
                <a:gd name="connsiteX15" fmla="*/ 4399923 w 9988720"/>
                <a:gd name="connsiteY15" fmla="*/ 1827616 h 2995746"/>
                <a:gd name="connsiteX16" fmla="*/ 4629479 w 9988720"/>
                <a:gd name="connsiteY16" fmla="*/ 2181024 h 2995746"/>
                <a:gd name="connsiteX17" fmla="*/ 5316438 w 9988720"/>
                <a:gd name="connsiteY17" fmla="*/ 2181468 h 2995746"/>
                <a:gd name="connsiteX18" fmla="*/ 5581062 w 9988720"/>
                <a:gd name="connsiteY18" fmla="*/ 1882870 h 2995746"/>
                <a:gd name="connsiteX19" fmla="*/ 5574166 w 9988720"/>
                <a:gd name="connsiteY19" fmla="*/ 780180 h 2995746"/>
                <a:gd name="connsiteX20" fmla="*/ 5831341 w 9988720"/>
                <a:gd name="connsiteY20" fmla="*/ 415508 h 2995746"/>
                <a:gd name="connsiteX21" fmla="*/ 6553645 w 9988720"/>
                <a:gd name="connsiteY21" fmla="*/ 414153 h 2995746"/>
                <a:gd name="connsiteX22" fmla="*/ 6822670 w 9988720"/>
                <a:gd name="connsiteY22" fmla="*/ 660153 h 2995746"/>
                <a:gd name="connsiteX23" fmla="*/ 6823983 w 9988720"/>
                <a:gd name="connsiteY23" fmla="*/ 1488373 h 2995746"/>
                <a:gd name="connsiteX24" fmla="*/ 7071376 w 9988720"/>
                <a:gd name="connsiteY24" fmla="*/ 1787623 h 2995746"/>
                <a:gd name="connsiteX25" fmla="*/ 7633448 w 9988720"/>
                <a:gd name="connsiteY25" fmla="*/ 1787990 h 2995746"/>
                <a:gd name="connsiteX26" fmla="*/ 7908503 w 9988720"/>
                <a:gd name="connsiteY26" fmla="*/ 1427014 h 2995746"/>
                <a:gd name="connsiteX27" fmla="*/ 7903903 w 9988720"/>
                <a:gd name="connsiteY27" fmla="*/ 282314 h 2995746"/>
                <a:gd name="connsiteX28" fmla="*/ 8150626 w 9988720"/>
                <a:gd name="connsiteY28" fmla="*/ 2612 h 2995746"/>
                <a:gd name="connsiteX29" fmla="*/ 8877867 w 9988720"/>
                <a:gd name="connsiteY29" fmla="*/ 4037 h 2995746"/>
                <a:gd name="connsiteX30" fmla="*/ 9144875 w 9988720"/>
                <a:gd name="connsiteY30" fmla="*/ 298824 h 2995746"/>
                <a:gd name="connsiteX31" fmla="*/ 9144431 w 9988720"/>
                <a:gd name="connsiteY31" fmla="*/ 1121431 h 2995746"/>
                <a:gd name="connsiteX32" fmla="*/ 9385654 w 9988720"/>
                <a:gd name="connsiteY32" fmla="*/ 1380288 h 2995746"/>
                <a:gd name="connsiteX33" fmla="*/ 9527253 w 9988720"/>
                <a:gd name="connsiteY33" fmla="*/ 1375557 h 2995746"/>
                <a:gd name="connsiteX34" fmla="*/ 9817795 w 9988720"/>
                <a:gd name="connsiteY34" fmla="*/ 1375557 h 2995746"/>
                <a:gd name="connsiteX35" fmla="*/ 9988720 w 9988720"/>
                <a:gd name="connsiteY35" fmla="*/ 1377427 h 2995746"/>
                <a:gd name="connsiteX0" fmla="*/ 0 w 10305675"/>
                <a:gd name="connsiteY0" fmla="*/ 3291136 h 3291136"/>
                <a:gd name="connsiteX1" fmla="*/ 528237 w 10305675"/>
                <a:gd name="connsiteY1" fmla="*/ 3287507 h 3291136"/>
                <a:gd name="connsiteX2" fmla="*/ 843785 w 10305675"/>
                <a:gd name="connsiteY2" fmla="*/ 2944468 h 3291136"/>
                <a:gd name="connsiteX3" fmla="*/ 847689 w 10305675"/>
                <a:gd name="connsiteY3" fmla="*/ 1787650 h 3291136"/>
                <a:gd name="connsiteX4" fmla="*/ 1141744 w 10305675"/>
                <a:gd name="connsiteY4" fmla="*/ 1521230 h 3291136"/>
                <a:gd name="connsiteX5" fmla="*/ 1790066 w 10305675"/>
                <a:gd name="connsiteY5" fmla="*/ 1524427 h 3291136"/>
                <a:gd name="connsiteX6" fmla="*/ 2071148 w 10305675"/>
                <a:gd name="connsiteY6" fmla="*/ 1858605 h 3291136"/>
                <a:gd name="connsiteX7" fmla="*/ 2073196 w 10305675"/>
                <a:gd name="connsiteY7" fmla="*/ 2595136 h 3291136"/>
                <a:gd name="connsiteX8" fmla="*/ 2339072 w 10305675"/>
                <a:gd name="connsiteY8" fmla="*/ 2887696 h 3291136"/>
                <a:gd name="connsiteX9" fmla="*/ 2919626 w 10305675"/>
                <a:gd name="connsiteY9" fmla="*/ 2890106 h 3291136"/>
                <a:gd name="connsiteX10" fmla="*/ 3169092 w 10305675"/>
                <a:gd name="connsiteY10" fmla="*/ 2571752 h 3291136"/>
                <a:gd name="connsiteX11" fmla="*/ 3168337 w 10305675"/>
                <a:gd name="connsiteY11" fmla="*/ 1441332 h 3291136"/>
                <a:gd name="connsiteX12" fmla="*/ 3440744 w 10305675"/>
                <a:gd name="connsiteY12" fmla="*/ 1122847 h 3291136"/>
                <a:gd name="connsiteX13" fmla="*/ 4142919 w 10305675"/>
                <a:gd name="connsiteY13" fmla="*/ 1120228 h 3291136"/>
                <a:gd name="connsiteX14" fmla="*/ 4400683 w 10305675"/>
                <a:gd name="connsiteY14" fmla="*/ 1399976 h 3291136"/>
                <a:gd name="connsiteX15" fmla="*/ 4399923 w 10305675"/>
                <a:gd name="connsiteY15" fmla="*/ 2123006 h 3291136"/>
                <a:gd name="connsiteX16" fmla="*/ 4629479 w 10305675"/>
                <a:gd name="connsiteY16" fmla="*/ 2476414 h 3291136"/>
                <a:gd name="connsiteX17" fmla="*/ 5316438 w 10305675"/>
                <a:gd name="connsiteY17" fmla="*/ 2476858 h 3291136"/>
                <a:gd name="connsiteX18" fmla="*/ 5581062 w 10305675"/>
                <a:gd name="connsiteY18" fmla="*/ 2178260 h 3291136"/>
                <a:gd name="connsiteX19" fmla="*/ 5574166 w 10305675"/>
                <a:gd name="connsiteY19" fmla="*/ 1075570 h 3291136"/>
                <a:gd name="connsiteX20" fmla="*/ 5831341 w 10305675"/>
                <a:gd name="connsiteY20" fmla="*/ 710898 h 3291136"/>
                <a:gd name="connsiteX21" fmla="*/ 6553645 w 10305675"/>
                <a:gd name="connsiteY21" fmla="*/ 709543 h 3291136"/>
                <a:gd name="connsiteX22" fmla="*/ 6822670 w 10305675"/>
                <a:gd name="connsiteY22" fmla="*/ 955543 h 3291136"/>
                <a:gd name="connsiteX23" fmla="*/ 6823983 w 10305675"/>
                <a:gd name="connsiteY23" fmla="*/ 1783763 h 3291136"/>
                <a:gd name="connsiteX24" fmla="*/ 7071376 w 10305675"/>
                <a:gd name="connsiteY24" fmla="*/ 2083013 h 3291136"/>
                <a:gd name="connsiteX25" fmla="*/ 7633448 w 10305675"/>
                <a:gd name="connsiteY25" fmla="*/ 2083380 h 3291136"/>
                <a:gd name="connsiteX26" fmla="*/ 7908503 w 10305675"/>
                <a:gd name="connsiteY26" fmla="*/ 1722404 h 3291136"/>
                <a:gd name="connsiteX27" fmla="*/ 7903903 w 10305675"/>
                <a:gd name="connsiteY27" fmla="*/ 577704 h 3291136"/>
                <a:gd name="connsiteX28" fmla="*/ 8150626 w 10305675"/>
                <a:gd name="connsiteY28" fmla="*/ 298002 h 3291136"/>
                <a:gd name="connsiteX29" fmla="*/ 8877867 w 10305675"/>
                <a:gd name="connsiteY29" fmla="*/ 299427 h 3291136"/>
                <a:gd name="connsiteX30" fmla="*/ 9144875 w 10305675"/>
                <a:gd name="connsiteY30" fmla="*/ 594214 h 3291136"/>
                <a:gd name="connsiteX31" fmla="*/ 9144431 w 10305675"/>
                <a:gd name="connsiteY31" fmla="*/ 1416821 h 3291136"/>
                <a:gd name="connsiteX32" fmla="*/ 9385654 w 10305675"/>
                <a:gd name="connsiteY32" fmla="*/ 1675678 h 3291136"/>
                <a:gd name="connsiteX33" fmla="*/ 9527253 w 10305675"/>
                <a:gd name="connsiteY33" fmla="*/ 1670947 h 3291136"/>
                <a:gd name="connsiteX34" fmla="*/ 9817795 w 10305675"/>
                <a:gd name="connsiteY34" fmla="*/ 1670947 h 3291136"/>
                <a:gd name="connsiteX35" fmla="*/ 10305675 w 10305675"/>
                <a:gd name="connsiteY35" fmla="*/ 0 h 3291136"/>
                <a:gd name="connsiteX0" fmla="*/ 0 w 10305675"/>
                <a:gd name="connsiteY0" fmla="*/ 3291136 h 3291136"/>
                <a:gd name="connsiteX1" fmla="*/ 528237 w 10305675"/>
                <a:gd name="connsiteY1" fmla="*/ 3287507 h 3291136"/>
                <a:gd name="connsiteX2" fmla="*/ 843785 w 10305675"/>
                <a:gd name="connsiteY2" fmla="*/ 2944468 h 3291136"/>
                <a:gd name="connsiteX3" fmla="*/ 847689 w 10305675"/>
                <a:gd name="connsiteY3" fmla="*/ 1787650 h 3291136"/>
                <a:gd name="connsiteX4" fmla="*/ 1141744 w 10305675"/>
                <a:gd name="connsiteY4" fmla="*/ 1521230 h 3291136"/>
                <a:gd name="connsiteX5" fmla="*/ 1790066 w 10305675"/>
                <a:gd name="connsiteY5" fmla="*/ 1524427 h 3291136"/>
                <a:gd name="connsiteX6" fmla="*/ 2071148 w 10305675"/>
                <a:gd name="connsiteY6" fmla="*/ 1858605 h 3291136"/>
                <a:gd name="connsiteX7" fmla="*/ 2073196 w 10305675"/>
                <a:gd name="connsiteY7" fmla="*/ 2595136 h 3291136"/>
                <a:gd name="connsiteX8" fmla="*/ 2339072 w 10305675"/>
                <a:gd name="connsiteY8" fmla="*/ 2887696 h 3291136"/>
                <a:gd name="connsiteX9" fmla="*/ 2919626 w 10305675"/>
                <a:gd name="connsiteY9" fmla="*/ 2890106 h 3291136"/>
                <a:gd name="connsiteX10" fmla="*/ 3169092 w 10305675"/>
                <a:gd name="connsiteY10" fmla="*/ 2571752 h 3291136"/>
                <a:gd name="connsiteX11" fmla="*/ 3168337 w 10305675"/>
                <a:gd name="connsiteY11" fmla="*/ 1441332 h 3291136"/>
                <a:gd name="connsiteX12" fmla="*/ 3440744 w 10305675"/>
                <a:gd name="connsiteY12" fmla="*/ 1122847 h 3291136"/>
                <a:gd name="connsiteX13" fmla="*/ 4142919 w 10305675"/>
                <a:gd name="connsiteY13" fmla="*/ 1120228 h 3291136"/>
                <a:gd name="connsiteX14" fmla="*/ 4400683 w 10305675"/>
                <a:gd name="connsiteY14" fmla="*/ 1399976 h 3291136"/>
                <a:gd name="connsiteX15" fmla="*/ 4399923 w 10305675"/>
                <a:gd name="connsiteY15" fmla="*/ 2123006 h 3291136"/>
                <a:gd name="connsiteX16" fmla="*/ 4629479 w 10305675"/>
                <a:gd name="connsiteY16" fmla="*/ 2476414 h 3291136"/>
                <a:gd name="connsiteX17" fmla="*/ 5316438 w 10305675"/>
                <a:gd name="connsiteY17" fmla="*/ 2476858 h 3291136"/>
                <a:gd name="connsiteX18" fmla="*/ 5581062 w 10305675"/>
                <a:gd name="connsiteY18" fmla="*/ 2178260 h 3291136"/>
                <a:gd name="connsiteX19" fmla="*/ 5574166 w 10305675"/>
                <a:gd name="connsiteY19" fmla="*/ 1075570 h 3291136"/>
                <a:gd name="connsiteX20" fmla="*/ 5831341 w 10305675"/>
                <a:gd name="connsiteY20" fmla="*/ 710898 h 3291136"/>
                <a:gd name="connsiteX21" fmla="*/ 6553645 w 10305675"/>
                <a:gd name="connsiteY21" fmla="*/ 709543 h 3291136"/>
                <a:gd name="connsiteX22" fmla="*/ 6822670 w 10305675"/>
                <a:gd name="connsiteY22" fmla="*/ 955543 h 3291136"/>
                <a:gd name="connsiteX23" fmla="*/ 6823983 w 10305675"/>
                <a:gd name="connsiteY23" fmla="*/ 1783763 h 3291136"/>
                <a:gd name="connsiteX24" fmla="*/ 7071376 w 10305675"/>
                <a:gd name="connsiteY24" fmla="*/ 2083013 h 3291136"/>
                <a:gd name="connsiteX25" fmla="*/ 7633448 w 10305675"/>
                <a:gd name="connsiteY25" fmla="*/ 2083380 h 3291136"/>
                <a:gd name="connsiteX26" fmla="*/ 7908503 w 10305675"/>
                <a:gd name="connsiteY26" fmla="*/ 1722404 h 3291136"/>
                <a:gd name="connsiteX27" fmla="*/ 7903903 w 10305675"/>
                <a:gd name="connsiteY27" fmla="*/ 577704 h 3291136"/>
                <a:gd name="connsiteX28" fmla="*/ 8150626 w 10305675"/>
                <a:gd name="connsiteY28" fmla="*/ 298002 h 3291136"/>
                <a:gd name="connsiteX29" fmla="*/ 8877867 w 10305675"/>
                <a:gd name="connsiteY29" fmla="*/ 299427 h 3291136"/>
                <a:gd name="connsiteX30" fmla="*/ 9144875 w 10305675"/>
                <a:gd name="connsiteY30" fmla="*/ 594214 h 3291136"/>
                <a:gd name="connsiteX31" fmla="*/ 9144431 w 10305675"/>
                <a:gd name="connsiteY31" fmla="*/ 1416821 h 3291136"/>
                <a:gd name="connsiteX32" fmla="*/ 9385654 w 10305675"/>
                <a:gd name="connsiteY32" fmla="*/ 1675678 h 3291136"/>
                <a:gd name="connsiteX33" fmla="*/ 9527253 w 10305675"/>
                <a:gd name="connsiteY33" fmla="*/ 1670947 h 3291136"/>
                <a:gd name="connsiteX34" fmla="*/ 10196380 w 10305675"/>
                <a:gd name="connsiteY34" fmla="*/ 1644535 h 3291136"/>
                <a:gd name="connsiteX35" fmla="*/ 10305675 w 10305675"/>
                <a:gd name="connsiteY35" fmla="*/ 0 h 3291136"/>
                <a:gd name="connsiteX0" fmla="*/ 0 w 10305675"/>
                <a:gd name="connsiteY0" fmla="*/ 3291136 h 3291136"/>
                <a:gd name="connsiteX1" fmla="*/ 528237 w 10305675"/>
                <a:gd name="connsiteY1" fmla="*/ 3287507 h 3291136"/>
                <a:gd name="connsiteX2" fmla="*/ 843785 w 10305675"/>
                <a:gd name="connsiteY2" fmla="*/ 2944468 h 3291136"/>
                <a:gd name="connsiteX3" fmla="*/ 847689 w 10305675"/>
                <a:gd name="connsiteY3" fmla="*/ 1787650 h 3291136"/>
                <a:gd name="connsiteX4" fmla="*/ 1141744 w 10305675"/>
                <a:gd name="connsiteY4" fmla="*/ 1521230 h 3291136"/>
                <a:gd name="connsiteX5" fmla="*/ 1790066 w 10305675"/>
                <a:gd name="connsiteY5" fmla="*/ 1524427 h 3291136"/>
                <a:gd name="connsiteX6" fmla="*/ 2071148 w 10305675"/>
                <a:gd name="connsiteY6" fmla="*/ 1858605 h 3291136"/>
                <a:gd name="connsiteX7" fmla="*/ 2073196 w 10305675"/>
                <a:gd name="connsiteY7" fmla="*/ 2595136 h 3291136"/>
                <a:gd name="connsiteX8" fmla="*/ 2339072 w 10305675"/>
                <a:gd name="connsiteY8" fmla="*/ 2887696 h 3291136"/>
                <a:gd name="connsiteX9" fmla="*/ 2919626 w 10305675"/>
                <a:gd name="connsiteY9" fmla="*/ 2890106 h 3291136"/>
                <a:gd name="connsiteX10" fmla="*/ 3169092 w 10305675"/>
                <a:gd name="connsiteY10" fmla="*/ 2571752 h 3291136"/>
                <a:gd name="connsiteX11" fmla="*/ 3168337 w 10305675"/>
                <a:gd name="connsiteY11" fmla="*/ 1441332 h 3291136"/>
                <a:gd name="connsiteX12" fmla="*/ 3440744 w 10305675"/>
                <a:gd name="connsiteY12" fmla="*/ 1122847 h 3291136"/>
                <a:gd name="connsiteX13" fmla="*/ 4142919 w 10305675"/>
                <a:gd name="connsiteY13" fmla="*/ 1120228 h 3291136"/>
                <a:gd name="connsiteX14" fmla="*/ 4400683 w 10305675"/>
                <a:gd name="connsiteY14" fmla="*/ 1399976 h 3291136"/>
                <a:gd name="connsiteX15" fmla="*/ 4399923 w 10305675"/>
                <a:gd name="connsiteY15" fmla="*/ 2123006 h 3291136"/>
                <a:gd name="connsiteX16" fmla="*/ 4629479 w 10305675"/>
                <a:gd name="connsiteY16" fmla="*/ 2476414 h 3291136"/>
                <a:gd name="connsiteX17" fmla="*/ 5316438 w 10305675"/>
                <a:gd name="connsiteY17" fmla="*/ 2476858 h 3291136"/>
                <a:gd name="connsiteX18" fmla="*/ 5581062 w 10305675"/>
                <a:gd name="connsiteY18" fmla="*/ 2178260 h 3291136"/>
                <a:gd name="connsiteX19" fmla="*/ 5574166 w 10305675"/>
                <a:gd name="connsiteY19" fmla="*/ 1075570 h 3291136"/>
                <a:gd name="connsiteX20" fmla="*/ 5831341 w 10305675"/>
                <a:gd name="connsiteY20" fmla="*/ 710898 h 3291136"/>
                <a:gd name="connsiteX21" fmla="*/ 6553645 w 10305675"/>
                <a:gd name="connsiteY21" fmla="*/ 709543 h 3291136"/>
                <a:gd name="connsiteX22" fmla="*/ 6822670 w 10305675"/>
                <a:gd name="connsiteY22" fmla="*/ 955543 h 3291136"/>
                <a:gd name="connsiteX23" fmla="*/ 6823983 w 10305675"/>
                <a:gd name="connsiteY23" fmla="*/ 1783763 h 3291136"/>
                <a:gd name="connsiteX24" fmla="*/ 7071376 w 10305675"/>
                <a:gd name="connsiteY24" fmla="*/ 2083013 h 3291136"/>
                <a:gd name="connsiteX25" fmla="*/ 7633448 w 10305675"/>
                <a:gd name="connsiteY25" fmla="*/ 2083380 h 3291136"/>
                <a:gd name="connsiteX26" fmla="*/ 7908503 w 10305675"/>
                <a:gd name="connsiteY26" fmla="*/ 1722404 h 3291136"/>
                <a:gd name="connsiteX27" fmla="*/ 7903903 w 10305675"/>
                <a:gd name="connsiteY27" fmla="*/ 577704 h 3291136"/>
                <a:gd name="connsiteX28" fmla="*/ 8150626 w 10305675"/>
                <a:gd name="connsiteY28" fmla="*/ 298002 h 3291136"/>
                <a:gd name="connsiteX29" fmla="*/ 8877867 w 10305675"/>
                <a:gd name="connsiteY29" fmla="*/ 299427 h 3291136"/>
                <a:gd name="connsiteX30" fmla="*/ 9144875 w 10305675"/>
                <a:gd name="connsiteY30" fmla="*/ 594214 h 3291136"/>
                <a:gd name="connsiteX31" fmla="*/ 9144431 w 10305675"/>
                <a:gd name="connsiteY31" fmla="*/ 1416821 h 3291136"/>
                <a:gd name="connsiteX32" fmla="*/ 9385654 w 10305675"/>
                <a:gd name="connsiteY32" fmla="*/ 1675678 h 3291136"/>
                <a:gd name="connsiteX33" fmla="*/ 10020294 w 10305675"/>
                <a:gd name="connsiteY33" fmla="*/ 1697360 h 3291136"/>
                <a:gd name="connsiteX34" fmla="*/ 10196380 w 10305675"/>
                <a:gd name="connsiteY34" fmla="*/ 1644535 h 3291136"/>
                <a:gd name="connsiteX35" fmla="*/ 10305675 w 10305675"/>
                <a:gd name="connsiteY35" fmla="*/ 0 h 3291136"/>
                <a:gd name="connsiteX0" fmla="*/ 0 w 10305675"/>
                <a:gd name="connsiteY0" fmla="*/ 3291136 h 3291136"/>
                <a:gd name="connsiteX1" fmla="*/ 528237 w 10305675"/>
                <a:gd name="connsiteY1" fmla="*/ 3287507 h 3291136"/>
                <a:gd name="connsiteX2" fmla="*/ 843785 w 10305675"/>
                <a:gd name="connsiteY2" fmla="*/ 2944468 h 3291136"/>
                <a:gd name="connsiteX3" fmla="*/ 847689 w 10305675"/>
                <a:gd name="connsiteY3" fmla="*/ 1787650 h 3291136"/>
                <a:gd name="connsiteX4" fmla="*/ 1141744 w 10305675"/>
                <a:gd name="connsiteY4" fmla="*/ 1521230 h 3291136"/>
                <a:gd name="connsiteX5" fmla="*/ 1790066 w 10305675"/>
                <a:gd name="connsiteY5" fmla="*/ 1524427 h 3291136"/>
                <a:gd name="connsiteX6" fmla="*/ 2071148 w 10305675"/>
                <a:gd name="connsiteY6" fmla="*/ 1858605 h 3291136"/>
                <a:gd name="connsiteX7" fmla="*/ 2073196 w 10305675"/>
                <a:gd name="connsiteY7" fmla="*/ 2595136 h 3291136"/>
                <a:gd name="connsiteX8" fmla="*/ 2339072 w 10305675"/>
                <a:gd name="connsiteY8" fmla="*/ 2887696 h 3291136"/>
                <a:gd name="connsiteX9" fmla="*/ 2919626 w 10305675"/>
                <a:gd name="connsiteY9" fmla="*/ 2890106 h 3291136"/>
                <a:gd name="connsiteX10" fmla="*/ 3169092 w 10305675"/>
                <a:gd name="connsiteY10" fmla="*/ 2571752 h 3291136"/>
                <a:gd name="connsiteX11" fmla="*/ 3168337 w 10305675"/>
                <a:gd name="connsiteY11" fmla="*/ 1441332 h 3291136"/>
                <a:gd name="connsiteX12" fmla="*/ 3440744 w 10305675"/>
                <a:gd name="connsiteY12" fmla="*/ 1122847 h 3291136"/>
                <a:gd name="connsiteX13" fmla="*/ 4142919 w 10305675"/>
                <a:gd name="connsiteY13" fmla="*/ 1120228 h 3291136"/>
                <a:gd name="connsiteX14" fmla="*/ 4400683 w 10305675"/>
                <a:gd name="connsiteY14" fmla="*/ 1399976 h 3291136"/>
                <a:gd name="connsiteX15" fmla="*/ 4399923 w 10305675"/>
                <a:gd name="connsiteY15" fmla="*/ 2123006 h 3291136"/>
                <a:gd name="connsiteX16" fmla="*/ 4629479 w 10305675"/>
                <a:gd name="connsiteY16" fmla="*/ 2476414 h 3291136"/>
                <a:gd name="connsiteX17" fmla="*/ 5316438 w 10305675"/>
                <a:gd name="connsiteY17" fmla="*/ 2476858 h 3291136"/>
                <a:gd name="connsiteX18" fmla="*/ 5581062 w 10305675"/>
                <a:gd name="connsiteY18" fmla="*/ 2178260 h 3291136"/>
                <a:gd name="connsiteX19" fmla="*/ 5574166 w 10305675"/>
                <a:gd name="connsiteY19" fmla="*/ 1075570 h 3291136"/>
                <a:gd name="connsiteX20" fmla="*/ 5831341 w 10305675"/>
                <a:gd name="connsiteY20" fmla="*/ 710898 h 3291136"/>
                <a:gd name="connsiteX21" fmla="*/ 6553645 w 10305675"/>
                <a:gd name="connsiteY21" fmla="*/ 709543 h 3291136"/>
                <a:gd name="connsiteX22" fmla="*/ 6822670 w 10305675"/>
                <a:gd name="connsiteY22" fmla="*/ 955543 h 3291136"/>
                <a:gd name="connsiteX23" fmla="*/ 6823983 w 10305675"/>
                <a:gd name="connsiteY23" fmla="*/ 1783763 h 3291136"/>
                <a:gd name="connsiteX24" fmla="*/ 7071376 w 10305675"/>
                <a:gd name="connsiteY24" fmla="*/ 2083013 h 3291136"/>
                <a:gd name="connsiteX25" fmla="*/ 7633448 w 10305675"/>
                <a:gd name="connsiteY25" fmla="*/ 2083380 h 3291136"/>
                <a:gd name="connsiteX26" fmla="*/ 7908503 w 10305675"/>
                <a:gd name="connsiteY26" fmla="*/ 1722404 h 3291136"/>
                <a:gd name="connsiteX27" fmla="*/ 7903903 w 10305675"/>
                <a:gd name="connsiteY27" fmla="*/ 577704 h 3291136"/>
                <a:gd name="connsiteX28" fmla="*/ 8150626 w 10305675"/>
                <a:gd name="connsiteY28" fmla="*/ 298002 h 3291136"/>
                <a:gd name="connsiteX29" fmla="*/ 8877867 w 10305675"/>
                <a:gd name="connsiteY29" fmla="*/ 299427 h 3291136"/>
                <a:gd name="connsiteX30" fmla="*/ 9144875 w 10305675"/>
                <a:gd name="connsiteY30" fmla="*/ 594214 h 3291136"/>
                <a:gd name="connsiteX31" fmla="*/ 9144431 w 10305675"/>
                <a:gd name="connsiteY31" fmla="*/ 1416821 h 3291136"/>
                <a:gd name="connsiteX32" fmla="*/ 9385654 w 10305675"/>
                <a:gd name="connsiteY32" fmla="*/ 1675678 h 3291136"/>
                <a:gd name="connsiteX33" fmla="*/ 10020294 w 10305675"/>
                <a:gd name="connsiteY33" fmla="*/ 1697360 h 3291136"/>
                <a:gd name="connsiteX34" fmla="*/ 10240401 w 10305675"/>
                <a:gd name="connsiteY34" fmla="*/ 1486058 h 3291136"/>
                <a:gd name="connsiteX35" fmla="*/ 10305675 w 10305675"/>
                <a:gd name="connsiteY35" fmla="*/ 0 h 3291136"/>
                <a:gd name="connsiteX0" fmla="*/ 0 w 10305675"/>
                <a:gd name="connsiteY0" fmla="*/ 3291136 h 3291136"/>
                <a:gd name="connsiteX1" fmla="*/ 528237 w 10305675"/>
                <a:gd name="connsiteY1" fmla="*/ 3287507 h 3291136"/>
                <a:gd name="connsiteX2" fmla="*/ 843785 w 10305675"/>
                <a:gd name="connsiteY2" fmla="*/ 2944468 h 3291136"/>
                <a:gd name="connsiteX3" fmla="*/ 847689 w 10305675"/>
                <a:gd name="connsiteY3" fmla="*/ 1787650 h 3291136"/>
                <a:gd name="connsiteX4" fmla="*/ 1141744 w 10305675"/>
                <a:gd name="connsiteY4" fmla="*/ 1521230 h 3291136"/>
                <a:gd name="connsiteX5" fmla="*/ 1790066 w 10305675"/>
                <a:gd name="connsiteY5" fmla="*/ 1524427 h 3291136"/>
                <a:gd name="connsiteX6" fmla="*/ 2071148 w 10305675"/>
                <a:gd name="connsiteY6" fmla="*/ 1858605 h 3291136"/>
                <a:gd name="connsiteX7" fmla="*/ 2073196 w 10305675"/>
                <a:gd name="connsiteY7" fmla="*/ 2595136 h 3291136"/>
                <a:gd name="connsiteX8" fmla="*/ 2339072 w 10305675"/>
                <a:gd name="connsiteY8" fmla="*/ 2887696 h 3291136"/>
                <a:gd name="connsiteX9" fmla="*/ 2919626 w 10305675"/>
                <a:gd name="connsiteY9" fmla="*/ 2890106 h 3291136"/>
                <a:gd name="connsiteX10" fmla="*/ 3169092 w 10305675"/>
                <a:gd name="connsiteY10" fmla="*/ 2571752 h 3291136"/>
                <a:gd name="connsiteX11" fmla="*/ 3168337 w 10305675"/>
                <a:gd name="connsiteY11" fmla="*/ 1441332 h 3291136"/>
                <a:gd name="connsiteX12" fmla="*/ 3440744 w 10305675"/>
                <a:gd name="connsiteY12" fmla="*/ 1122847 h 3291136"/>
                <a:gd name="connsiteX13" fmla="*/ 4142919 w 10305675"/>
                <a:gd name="connsiteY13" fmla="*/ 1120228 h 3291136"/>
                <a:gd name="connsiteX14" fmla="*/ 4400683 w 10305675"/>
                <a:gd name="connsiteY14" fmla="*/ 1399976 h 3291136"/>
                <a:gd name="connsiteX15" fmla="*/ 4399923 w 10305675"/>
                <a:gd name="connsiteY15" fmla="*/ 2123006 h 3291136"/>
                <a:gd name="connsiteX16" fmla="*/ 4629479 w 10305675"/>
                <a:gd name="connsiteY16" fmla="*/ 2476414 h 3291136"/>
                <a:gd name="connsiteX17" fmla="*/ 5316438 w 10305675"/>
                <a:gd name="connsiteY17" fmla="*/ 2476858 h 3291136"/>
                <a:gd name="connsiteX18" fmla="*/ 5581062 w 10305675"/>
                <a:gd name="connsiteY18" fmla="*/ 2178260 h 3291136"/>
                <a:gd name="connsiteX19" fmla="*/ 5574166 w 10305675"/>
                <a:gd name="connsiteY19" fmla="*/ 1075570 h 3291136"/>
                <a:gd name="connsiteX20" fmla="*/ 5831341 w 10305675"/>
                <a:gd name="connsiteY20" fmla="*/ 710898 h 3291136"/>
                <a:gd name="connsiteX21" fmla="*/ 6553645 w 10305675"/>
                <a:gd name="connsiteY21" fmla="*/ 709543 h 3291136"/>
                <a:gd name="connsiteX22" fmla="*/ 6822670 w 10305675"/>
                <a:gd name="connsiteY22" fmla="*/ 955543 h 3291136"/>
                <a:gd name="connsiteX23" fmla="*/ 6823983 w 10305675"/>
                <a:gd name="connsiteY23" fmla="*/ 1783763 h 3291136"/>
                <a:gd name="connsiteX24" fmla="*/ 7071376 w 10305675"/>
                <a:gd name="connsiteY24" fmla="*/ 2083013 h 3291136"/>
                <a:gd name="connsiteX25" fmla="*/ 7633448 w 10305675"/>
                <a:gd name="connsiteY25" fmla="*/ 2083380 h 3291136"/>
                <a:gd name="connsiteX26" fmla="*/ 7908503 w 10305675"/>
                <a:gd name="connsiteY26" fmla="*/ 1722404 h 3291136"/>
                <a:gd name="connsiteX27" fmla="*/ 7903903 w 10305675"/>
                <a:gd name="connsiteY27" fmla="*/ 577704 h 3291136"/>
                <a:gd name="connsiteX28" fmla="*/ 8150626 w 10305675"/>
                <a:gd name="connsiteY28" fmla="*/ 298002 h 3291136"/>
                <a:gd name="connsiteX29" fmla="*/ 8877867 w 10305675"/>
                <a:gd name="connsiteY29" fmla="*/ 299427 h 3291136"/>
                <a:gd name="connsiteX30" fmla="*/ 9144875 w 10305675"/>
                <a:gd name="connsiteY30" fmla="*/ 594214 h 3291136"/>
                <a:gd name="connsiteX31" fmla="*/ 9144431 w 10305675"/>
                <a:gd name="connsiteY31" fmla="*/ 1416821 h 3291136"/>
                <a:gd name="connsiteX32" fmla="*/ 9385654 w 10305675"/>
                <a:gd name="connsiteY32" fmla="*/ 1675678 h 3291136"/>
                <a:gd name="connsiteX33" fmla="*/ 10020294 w 10305675"/>
                <a:gd name="connsiteY33" fmla="*/ 1697360 h 3291136"/>
                <a:gd name="connsiteX34" fmla="*/ 10240401 w 10305675"/>
                <a:gd name="connsiteY34" fmla="*/ 1486058 h 3291136"/>
                <a:gd name="connsiteX35" fmla="*/ 10284424 w 10305675"/>
                <a:gd name="connsiteY35" fmla="*/ 385519 h 3291136"/>
                <a:gd name="connsiteX36" fmla="*/ 10305675 w 10305675"/>
                <a:gd name="connsiteY36" fmla="*/ 0 h 3291136"/>
                <a:gd name="connsiteX0" fmla="*/ 0 w 10578608"/>
                <a:gd name="connsiteY0" fmla="*/ 3440809 h 3440809"/>
                <a:gd name="connsiteX1" fmla="*/ 528237 w 10578608"/>
                <a:gd name="connsiteY1" fmla="*/ 3437180 h 3440809"/>
                <a:gd name="connsiteX2" fmla="*/ 843785 w 10578608"/>
                <a:gd name="connsiteY2" fmla="*/ 3094141 h 3440809"/>
                <a:gd name="connsiteX3" fmla="*/ 847689 w 10578608"/>
                <a:gd name="connsiteY3" fmla="*/ 1937323 h 3440809"/>
                <a:gd name="connsiteX4" fmla="*/ 1141744 w 10578608"/>
                <a:gd name="connsiteY4" fmla="*/ 1670903 h 3440809"/>
                <a:gd name="connsiteX5" fmla="*/ 1790066 w 10578608"/>
                <a:gd name="connsiteY5" fmla="*/ 1674100 h 3440809"/>
                <a:gd name="connsiteX6" fmla="*/ 2071148 w 10578608"/>
                <a:gd name="connsiteY6" fmla="*/ 2008278 h 3440809"/>
                <a:gd name="connsiteX7" fmla="*/ 2073196 w 10578608"/>
                <a:gd name="connsiteY7" fmla="*/ 2744809 h 3440809"/>
                <a:gd name="connsiteX8" fmla="*/ 2339072 w 10578608"/>
                <a:gd name="connsiteY8" fmla="*/ 3037369 h 3440809"/>
                <a:gd name="connsiteX9" fmla="*/ 2919626 w 10578608"/>
                <a:gd name="connsiteY9" fmla="*/ 3039779 h 3440809"/>
                <a:gd name="connsiteX10" fmla="*/ 3169092 w 10578608"/>
                <a:gd name="connsiteY10" fmla="*/ 2721425 h 3440809"/>
                <a:gd name="connsiteX11" fmla="*/ 3168337 w 10578608"/>
                <a:gd name="connsiteY11" fmla="*/ 1591005 h 3440809"/>
                <a:gd name="connsiteX12" fmla="*/ 3440744 w 10578608"/>
                <a:gd name="connsiteY12" fmla="*/ 1272520 h 3440809"/>
                <a:gd name="connsiteX13" fmla="*/ 4142919 w 10578608"/>
                <a:gd name="connsiteY13" fmla="*/ 1269901 h 3440809"/>
                <a:gd name="connsiteX14" fmla="*/ 4400683 w 10578608"/>
                <a:gd name="connsiteY14" fmla="*/ 1549649 h 3440809"/>
                <a:gd name="connsiteX15" fmla="*/ 4399923 w 10578608"/>
                <a:gd name="connsiteY15" fmla="*/ 2272679 h 3440809"/>
                <a:gd name="connsiteX16" fmla="*/ 4629479 w 10578608"/>
                <a:gd name="connsiteY16" fmla="*/ 2626087 h 3440809"/>
                <a:gd name="connsiteX17" fmla="*/ 5316438 w 10578608"/>
                <a:gd name="connsiteY17" fmla="*/ 2626531 h 3440809"/>
                <a:gd name="connsiteX18" fmla="*/ 5581062 w 10578608"/>
                <a:gd name="connsiteY18" fmla="*/ 2327933 h 3440809"/>
                <a:gd name="connsiteX19" fmla="*/ 5574166 w 10578608"/>
                <a:gd name="connsiteY19" fmla="*/ 1225243 h 3440809"/>
                <a:gd name="connsiteX20" fmla="*/ 5831341 w 10578608"/>
                <a:gd name="connsiteY20" fmla="*/ 860571 h 3440809"/>
                <a:gd name="connsiteX21" fmla="*/ 6553645 w 10578608"/>
                <a:gd name="connsiteY21" fmla="*/ 859216 h 3440809"/>
                <a:gd name="connsiteX22" fmla="*/ 6822670 w 10578608"/>
                <a:gd name="connsiteY22" fmla="*/ 1105216 h 3440809"/>
                <a:gd name="connsiteX23" fmla="*/ 6823983 w 10578608"/>
                <a:gd name="connsiteY23" fmla="*/ 1933436 h 3440809"/>
                <a:gd name="connsiteX24" fmla="*/ 7071376 w 10578608"/>
                <a:gd name="connsiteY24" fmla="*/ 2232686 h 3440809"/>
                <a:gd name="connsiteX25" fmla="*/ 7633448 w 10578608"/>
                <a:gd name="connsiteY25" fmla="*/ 2233053 h 3440809"/>
                <a:gd name="connsiteX26" fmla="*/ 7908503 w 10578608"/>
                <a:gd name="connsiteY26" fmla="*/ 1872077 h 3440809"/>
                <a:gd name="connsiteX27" fmla="*/ 7903903 w 10578608"/>
                <a:gd name="connsiteY27" fmla="*/ 727377 h 3440809"/>
                <a:gd name="connsiteX28" fmla="*/ 8150626 w 10578608"/>
                <a:gd name="connsiteY28" fmla="*/ 447675 h 3440809"/>
                <a:gd name="connsiteX29" fmla="*/ 8877867 w 10578608"/>
                <a:gd name="connsiteY29" fmla="*/ 449100 h 3440809"/>
                <a:gd name="connsiteX30" fmla="*/ 9144875 w 10578608"/>
                <a:gd name="connsiteY30" fmla="*/ 743887 h 3440809"/>
                <a:gd name="connsiteX31" fmla="*/ 9144431 w 10578608"/>
                <a:gd name="connsiteY31" fmla="*/ 1566494 h 3440809"/>
                <a:gd name="connsiteX32" fmla="*/ 9385654 w 10578608"/>
                <a:gd name="connsiteY32" fmla="*/ 1825351 h 3440809"/>
                <a:gd name="connsiteX33" fmla="*/ 10020294 w 10578608"/>
                <a:gd name="connsiteY33" fmla="*/ 1847033 h 3440809"/>
                <a:gd name="connsiteX34" fmla="*/ 10240401 w 10578608"/>
                <a:gd name="connsiteY34" fmla="*/ 1635731 h 3440809"/>
                <a:gd name="connsiteX35" fmla="*/ 10284424 w 10578608"/>
                <a:gd name="connsiteY35" fmla="*/ 535192 h 3440809"/>
                <a:gd name="connsiteX36" fmla="*/ 10578608 w 10578608"/>
                <a:gd name="connsiteY36" fmla="*/ 0 h 3440809"/>
                <a:gd name="connsiteX0" fmla="*/ 0 w 10578608"/>
                <a:gd name="connsiteY0" fmla="*/ 3440809 h 3440809"/>
                <a:gd name="connsiteX1" fmla="*/ 528237 w 10578608"/>
                <a:gd name="connsiteY1" fmla="*/ 3437180 h 3440809"/>
                <a:gd name="connsiteX2" fmla="*/ 843785 w 10578608"/>
                <a:gd name="connsiteY2" fmla="*/ 3094141 h 3440809"/>
                <a:gd name="connsiteX3" fmla="*/ 847689 w 10578608"/>
                <a:gd name="connsiteY3" fmla="*/ 1937323 h 3440809"/>
                <a:gd name="connsiteX4" fmla="*/ 1141744 w 10578608"/>
                <a:gd name="connsiteY4" fmla="*/ 1670903 h 3440809"/>
                <a:gd name="connsiteX5" fmla="*/ 1790066 w 10578608"/>
                <a:gd name="connsiteY5" fmla="*/ 1674100 h 3440809"/>
                <a:gd name="connsiteX6" fmla="*/ 2071148 w 10578608"/>
                <a:gd name="connsiteY6" fmla="*/ 2008278 h 3440809"/>
                <a:gd name="connsiteX7" fmla="*/ 2073196 w 10578608"/>
                <a:gd name="connsiteY7" fmla="*/ 2744809 h 3440809"/>
                <a:gd name="connsiteX8" fmla="*/ 2339072 w 10578608"/>
                <a:gd name="connsiteY8" fmla="*/ 3037369 h 3440809"/>
                <a:gd name="connsiteX9" fmla="*/ 2919626 w 10578608"/>
                <a:gd name="connsiteY9" fmla="*/ 3039779 h 3440809"/>
                <a:gd name="connsiteX10" fmla="*/ 3169092 w 10578608"/>
                <a:gd name="connsiteY10" fmla="*/ 2721425 h 3440809"/>
                <a:gd name="connsiteX11" fmla="*/ 3168337 w 10578608"/>
                <a:gd name="connsiteY11" fmla="*/ 1591005 h 3440809"/>
                <a:gd name="connsiteX12" fmla="*/ 3440744 w 10578608"/>
                <a:gd name="connsiteY12" fmla="*/ 1272520 h 3440809"/>
                <a:gd name="connsiteX13" fmla="*/ 4142919 w 10578608"/>
                <a:gd name="connsiteY13" fmla="*/ 1269901 h 3440809"/>
                <a:gd name="connsiteX14" fmla="*/ 4400683 w 10578608"/>
                <a:gd name="connsiteY14" fmla="*/ 1549649 h 3440809"/>
                <a:gd name="connsiteX15" fmla="*/ 4399923 w 10578608"/>
                <a:gd name="connsiteY15" fmla="*/ 2272679 h 3440809"/>
                <a:gd name="connsiteX16" fmla="*/ 4629479 w 10578608"/>
                <a:gd name="connsiteY16" fmla="*/ 2626087 h 3440809"/>
                <a:gd name="connsiteX17" fmla="*/ 5316438 w 10578608"/>
                <a:gd name="connsiteY17" fmla="*/ 2626531 h 3440809"/>
                <a:gd name="connsiteX18" fmla="*/ 5581062 w 10578608"/>
                <a:gd name="connsiteY18" fmla="*/ 2327933 h 3440809"/>
                <a:gd name="connsiteX19" fmla="*/ 5574166 w 10578608"/>
                <a:gd name="connsiteY19" fmla="*/ 1225243 h 3440809"/>
                <a:gd name="connsiteX20" fmla="*/ 5831341 w 10578608"/>
                <a:gd name="connsiteY20" fmla="*/ 860571 h 3440809"/>
                <a:gd name="connsiteX21" fmla="*/ 6553645 w 10578608"/>
                <a:gd name="connsiteY21" fmla="*/ 859216 h 3440809"/>
                <a:gd name="connsiteX22" fmla="*/ 6822670 w 10578608"/>
                <a:gd name="connsiteY22" fmla="*/ 1105216 h 3440809"/>
                <a:gd name="connsiteX23" fmla="*/ 6823983 w 10578608"/>
                <a:gd name="connsiteY23" fmla="*/ 1933436 h 3440809"/>
                <a:gd name="connsiteX24" fmla="*/ 7071376 w 10578608"/>
                <a:gd name="connsiteY24" fmla="*/ 2232686 h 3440809"/>
                <a:gd name="connsiteX25" fmla="*/ 7633448 w 10578608"/>
                <a:gd name="connsiteY25" fmla="*/ 2233053 h 3440809"/>
                <a:gd name="connsiteX26" fmla="*/ 7908503 w 10578608"/>
                <a:gd name="connsiteY26" fmla="*/ 1872077 h 3440809"/>
                <a:gd name="connsiteX27" fmla="*/ 7903903 w 10578608"/>
                <a:gd name="connsiteY27" fmla="*/ 727377 h 3440809"/>
                <a:gd name="connsiteX28" fmla="*/ 8150626 w 10578608"/>
                <a:gd name="connsiteY28" fmla="*/ 447675 h 3440809"/>
                <a:gd name="connsiteX29" fmla="*/ 8877867 w 10578608"/>
                <a:gd name="connsiteY29" fmla="*/ 449100 h 3440809"/>
                <a:gd name="connsiteX30" fmla="*/ 9144875 w 10578608"/>
                <a:gd name="connsiteY30" fmla="*/ 743887 h 3440809"/>
                <a:gd name="connsiteX31" fmla="*/ 9144431 w 10578608"/>
                <a:gd name="connsiteY31" fmla="*/ 1566494 h 3440809"/>
                <a:gd name="connsiteX32" fmla="*/ 9385654 w 10578608"/>
                <a:gd name="connsiteY32" fmla="*/ 1825351 h 3440809"/>
                <a:gd name="connsiteX33" fmla="*/ 10020294 w 10578608"/>
                <a:gd name="connsiteY33" fmla="*/ 1847033 h 3440809"/>
                <a:gd name="connsiteX34" fmla="*/ 10240401 w 10578608"/>
                <a:gd name="connsiteY34" fmla="*/ 1635731 h 3440809"/>
                <a:gd name="connsiteX35" fmla="*/ 10284424 w 10578608"/>
                <a:gd name="connsiteY35" fmla="*/ 535192 h 3440809"/>
                <a:gd name="connsiteX36" fmla="*/ 10434095 w 10578608"/>
                <a:gd name="connsiteY36" fmla="*/ 253456 h 3440809"/>
                <a:gd name="connsiteX37" fmla="*/ 10578608 w 10578608"/>
                <a:gd name="connsiteY37" fmla="*/ 0 h 3440809"/>
                <a:gd name="connsiteX0" fmla="*/ 0 w 11265344"/>
                <a:gd name="connsiteY0" fmla="*/ 3379179 h 3379179"/>
                <a:gd name="connsiteX1" fmla="*/ 528237 w 11265344"/>
                <a:gd name="connsiteY1" fmla="*/ 3375550 h 3379179"/>
                <a:gd name="connsiteX2" fmla="*/ 843785 w 11265344"/>
                <a:gd name="connsiteY2" fmla="*/ 3032511 h 3379179"/>
                <a:gd name="connsiteX3" fmla="*/ 847689 w 11265344"/>
                <a:gd name="connsiteY3" fmla="*/ 1875693 h 3379179"/>
                <a:gd name="connsiteX4" fmla="*/ 1141744 w 11265344"/>
                <a:gd name="connsiteY4" fmla="*/ 1609273 h 3379179"/>
                <a:gd name="connsiteX5" fmla="*/ 1790066 w 11265344"/>
                <a:gd name="connsiteY5" fmla="*/ 1612470 h 3379179"/>
                <a:gd name="connsiteX6" fmla="*/ 2071148 w 11265344"/>
                <a:gd name="connsiteY6" fmla="*/ 1946648 h 3379179"/>
                <a:gd name="connsiteX7" fmla="*/ 2073196 w 11265344"/>
                <a:gd name="connsiteY7" fmla="*/ 2683179 h 3379179"/>
                <a:gd name="connsiteX8" fmla="*/ 2339072 w 11265344"/>
                <a:gd name="connsiteY8" fmla="*/ 2975739 h 3379179"/>
                <a:gd name="connsiteX9" fmla="*/ 2919626 w 11265344"/>
                <a:gd name="connsiteY9" fmla="*/ 2978149 h 3379179"/>
                <a:gd name="connsiteX10" fmla="*/ 3169092 w 11265344"/>
                <a:gd name="connsiteY10" fmla="*/ 2659795 h 3379179"/>
                <a:gd name="connsiteX11" fmla="*/ 3168337 w 11265344"/>
                <a:gd name="connsiteY11" fmla="*/ 1529375 h 3379179"/>
                <a:gd name="connsiteX12" fmla="*/ 3440744 w 11265344"/>
                <a:gd name="connsiteY12" fmla="*/ 1210890 h 3379179"/>
                <a:gd name="connsiteX13" fmla="*/ 4142919 w 11265344"/>
                <a:gd name="connsiteY13" fmla="*/ 1208271 h 3379179"/>
                <a:gd name="connsiteX14" fmla="*/ 4400683 w 11265344"/>
                <a:gd name="connsiteY14" fmla="*/ 1488019 h 3379179"/>
                <a:gd name="connsiteX15" fmla="*/ 4399923 w 11265344"/>
                <a:gd name="connsiteY15" fmla="*/ 2211049 h 3379179"/>
                <a:gd name="connsiteX16" fmla="*/ 4629479 w 11265344"/>
                <a:gd name="connsiteY16" fmla="*/ 2564457 h 3379179"/>
                <a:gd name="connsiteX17" fmla="*/ 5316438 w 11265344"/>
                <a:gd name="connsiteY17" fmla="*/ 2564901 h 3379179"/>
                <a:gd name="connsiteX18" fmla="*/ 5581062 w 11265344"/>
                <a:gd name="connsiteY18" fmla="*/ 2266303 h 3379179"/>
                <a:gd name="connsiteX19" fmla="*/ 5574166 w 11265344"/>
                <a:gd name="connsiteY19" fmla="*/ 1163613 h 3379179"/>
                <a:gd name="connsiteX20" fmla="*/ 5831341 w 11265344"/>
                <a:gd name="connsiteY20" fmla="*/ 798941 h 3379179"/>
                <a:gd name="connsiteX21" fmla="*/ 6553645 w 11265344"/>
                <a:gd name="connsiteY21" fmla="*/ 797586 h 3379179"/>
                <a:gd name="connsiteX22" fmla="*/ 6822670 w 11265344"/>
                <a:gd name="connsiteY22" fmla="*/ 1043586 h 3379179"/>
                <a:gd name="connsiteX23" fmla="*/ 6823983 w 11265344"/>
                <a:gd name="connsiteY23" fmla="*/ 1871806 h 3379179"/>
                <a:gd name="connsiteX24" fmla="*/ 7071376 w 11265344"/>
                <a:gd name="connsiteY24" fmla="*/ 2171056 h 3379179"/>
                <a:gd name="connsiteX25" fmla="*/ 7633448 w 11265344"/>
                <a:gd name="connsiteY25" fmla="*/ 2171423 h 3379179"/>
                <a:gd name="connsiteX26" fmla="*/ 7908503 w 11265344"/>
                <a:gd name="connsiteY26" fmla="*/ 1810447 h 3379179"/>
                <a:gd name="connsiteX27" fmla="*/ 7903903 w 11265344"/>
                <a:gd name="connsiteY27" fmla="*/ 665747 h 3379179"/>
                <a:gd name="connsiteX28" fmla="*/ 8150626 w 11265344"/>
                <a:gd name="connsiteY28" fmla="*/ 386045 h 3379179"/>
                <a:gd name="connsiteX29" fmla="*/ 8877867 w 11265344"/>
                <a:gd name="connsiteY29" fmla="*/ 387470 h 3379179"/>
                <a:gd name="connsiteX30" fmla="*/ 9144875 w 11265344"/>
                <a:gd name="connsiteY30" fmla="*/ 682257 h 3379179"/>
                <a:gd name="connsiteX31" fmla="*/ 9144431 w 11265344"/>
                <a:gd name="connsiteY31" fmla="*/ 1504864 h 3379179"/>
                <a:gd name="connsiteX32" fmla="*/ 9385654 w 11265344"/>
                <a:gd name="connsiteY32" fmla="*/ 1763721 h 3379179"/>
                <a:gd name="connsiteX33" fmla="*/ 10020294 w 11265344"/>
                <a:gd name="connsiteY33" fmla="*/ 1785403 h 3379179"/>
                <a:gd name="connsiteX34" fmla="*/ 10240401 w 11265344"/>
                <a:gd name="connsiteY34" fmla="*/ 1574101 h 3379179"/>
                <a:gd name="connsiteX35" fmla="*/ 10284424 w 11265344"/>
                <a:gd name="connsiteY35" fmla="*/ 473562 h 3379179"/>
                <a:gd name="connsiteX36" fmla="*/ 10434095 w 11265344"/>
                <a:gd name="connsiteY36" fmla="*/ 191826 h 3379179"/>
                <a:gd name="connsiteX37" fmla="*/ 11265344 w 11265344"/>
                <a:gd name="connsiteY37" fmla="*/ 0 h 3379179"/>
                <a:gd name="connsiteX0" fmla="*/ 0 w 11265344"/>
                <a:gd name="connsiteY0" fmla="*/ 3379179 h 3379179"/>
                <a:gd name="connsiteX1" fmla="*/ 528237 w 11265344"/>
                <a:gd name="connsiteY1" fmla="*/ 3375550 h 3379179"/>
                <a:gd name="connsiteX2" fmla="*/ 843785 w 11265344"/>
                <a:gd name="connsiteY2" fmla="*/ 3032511 h 3379179"/>
                <a:gd name="connsiteX3" fmla="*/ 847689 w 11265344"/>
                <a:gd name="connsiteY3" fmla="*/ 1875693 h 3379179"/>
                <a:gd name="connsiteX4" fmla="*/ 1141744 w 11265344"/>
                <a:gd name="connsiteY4" fmla="*/ 1609273 h 3379179"/>
                <a:gd name="connsiteX5" fmla="*/ 1790066 w 11265344"/>
                <a:gd name="connsiteY5" fmla="*/ 1612470 h 3379179"/>
                <a:gd name="connsiteX6" fmla="*/ 2071148 w 11265344"/>
                <a:gd name="connsiteY6" fmla="*/ 1946648 h 3379179"/>
                <a:gd name="connsiteX7" fmla="*/ 2073196 w 11265344"/>
                <a:gd name="connsiteY7" fmla="*/ 2683179 h 3379179"/>
                <a:gd name="connsiteX8" fmla="*/ 2339072 w 11265344"/>
                <a:gd name="connsiteY8" fmla="*/ 2975739 h 3379179"/>
                <a:gd name="connsiteX9" fmla="*/ 2919626 w 11265344"/>
                <a:gd name="connsiteY9" fmla="*/ 2978149 h 3379179"/>
                <a:gd name="connsiteX10" fmla="*/ 3169092 w 11265344"/>
                <a:gd name="connsiteY10" fmla="*/ 2659795 h 3379179"/>
                <a:gd name="connsiteX11" fmla="*/ 3168337 w 11265344"/>
                <a:gd name="connsiteY11" fmla="*/ 1529375 h 3379179"/>
                <a:gd name="connsiteX12" fmla="*/ 3440744 w 11265344"/>
                <a:gd name="connsiteY12" fmla="*/ 1210890 h 3379179"/>
                <a:gd name="connsiteX13" fmla="*/ 4142919 w 11265344"/>
                <a:gd name="connsiteY13" fmla="*/ 1208271 h 3379179"/>
                <a:gd name="connsiteX14" fmla="*/ 4400683 w 11265344"/>
                <a:gd name="connsiteY14" fmla="*/ 1488019 h 3379179"/>
                <a:gd name="connsiteX15" fmla="*/ 4399923 w 11265344"/>
                <a:gd name="connsiteY15" fmla="*/ 2211049 h 3379179"/>
                <a:gd name="connsiteX16" fmla="*/ 4629479 w 11265344"/>
                <a:gd name="connsiteY16" fmla="*/ 2564457 h 3379179"/>
                <a:gd name="connsiteX17" fmla="*/ 5316438 w 11265344"/>
                <a:gd name="connsiteY17" fmla="*/ 2564901 h 3379179"/>
                <a:gd name="connsiteX18" fmla="*/ 5581062 w 11265344"/>
                <a:gd name="connsiteY18" fmla="*/ 2266303 h 3379179"/>
                <a:gd name="connsiteX19" fmla="*/ 5574166 w 11265344"/>
                <a:gd name="connsiteY19" fmla="*/ 1163613 h 3379179"/>
                <a:gd name="connsiteX20" fmla="*/ 5831341 w 11265344"/>
                <a:gd name="connsiteY20" fmla="*/ 798941 h 3379179"/>
                <a:gd name="connsiteX21" fmla="*/ 6553645 w 11265344"/>
                <a:gd name="connsiteY21" fmla="*/ 797586 h 3379179"/>
                <a:gd name="connsiteX22" fmla="*/ 6822670 w 11265344"/>
                <a:gd name="connsiteY22" fmla="*/ 1043586 h 3379179"/>
                <a:gd name="connsiteX23" fmla="*/ 6823983 w 11265344"/>
                <a:gd name="connsiteY23" fmla="*/ 1871806 h 3379179"/>
                <a:gd name="connsiteX24" fmla="*/ 7071376 w 11265344"/>
                <a:gd name="connsiteY24" fmla="*/ 2171056 h 3379179"/>
                <a:gd name="connsiteX25" fmla="*/ 7633448 w 11265344"/>
                <a:gd name="connsiteY25" fmla="*/ 2171423 h 3379179"/>
                <a:gd name="connsiteX26" fmla="*/ 7908503 w 11265344"/>
                <a:gd name="connsiteY26" fmla="*/ 1810447 h 3379179"/>
                <a:gd name="connsiteX27" fmla="*/ 7903903 w 11265344"/>
                <a:gd name="connsiteY27" fmla="*/ 665747 h 3379179"/>
                <a:gd name="connsiteX28" fmla="*/ 8150626 w 11265344"/>
                <a:gd name="connsiteY28" fmla="*/ 386045 h 3379179"/>
                <a:gd name="connsiteX29" fmla="*/ 8877867 w 11265344"/>
                <a:gd name="connsiteY29" fmla="*/ 387470 h 3379179"/>
                <a:gd name="connsiteX30" fmla="*/ 9144875 w 11265344"/>
                <a:gd name="connsiteY30" fmla="*/ 682257 h 3379179"/>
                <a:gd name="connsiteX31" fmla="*/ 9144431 w 11265344"/>
                <a:gd name="connsiteY31" fmla="*/ 1504864 h 3379179"/>
                <a:gd name="connsiteX32" fmla="*/ 9385654 w 11265344"/>
                <a:gd name="connsiteY32" fmla="*/ 1763721 h 3379179"/>
                <a:gd name="connsiteX33" fmla="*/ 10020294 w 11265344"/>
                <a:gd name="connsiteY33" fmla="*/ 1785403 h 3379179"/>
                <a:gd name="connsiteX34" fmla="*/ 10240401 w 11265344"/>
                <a:gd name="connsiteY34" fmla="*/ 1574101 h 3379179"/>
                <a:gd name="connsiteX35" fmla="*/ 10284424 w 11265344"/>
                <a:gd name="connsiteY35" fmla="*/ 473562 h 3379179"/>
                <a:gd name="connsiteX36" fmla="*/ 10346052 w 11265344"/>
                <a:gd name="connsiteY36" fmla="*/ 15740 h 3379179"/>
                <a:gd name="connsiteX37" fmla="*/ 11265344 w 11265344"/>
                <a:gd name="connsiteY37" fmla="*/ 0 h 3379179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87272 h 3381048"/>
                <a:gd name="connsiteX34" fmla="*/ 10240401 w 11265344"/>
                <a:gd name="connsiteY34" fmla="*/ 1575970 h 3381048"/>
                <a:gd name="connsiteX35" fmla="*/ 10284424 w 11265344"/>
                <a:gd name="connsiteY35" fmla="*/ 475431 h 3381048"/>
                <a:gd name="connsiteX36" fmla="*/ 10328443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84424 w 11265344"/>
                <a:gd name="connsiteY35" fmla="*/ 475431 h 3381048"/>
                <a:gd name="connsiteX36" fmla="*/ 10328443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84424 w 11265344"/>
                <a:gd name="connsiteY35" fmla="*/ 475431 h 3381048"/>
                <a:gd name="connsiteX36" fmla="*/ 10328443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84424 w 11265344"/>
                <a:gd name="connsiteY35" fmla="*/ 475431 h 3381048"/>
                <a:gd name="connsiteX36" fmla="*/ 10328443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43338 w 11265344"/>
                <a:gd name="connsiteY35" fmla="*/ 469562 h 3381048"/>
                <a:gd name="connsiteX36" fmla="*/ 10328443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43338 w 11265344"/>
                <a:gd name="connsiteY35" fmla="*/ 335736 h 3381048"/>
                <a:gd name="connsiteX36" fmla="*/ 10328443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57425 w 11265344"/>
                <a:gd name="connsiteY35" fmla="*/ 328693 h 3381048"/>
                <a:gd name="connsiteX36" fmla="*/ 10328443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57425 w 11265344"/>
                <a:gd name="connsiteY35" fmla="*/ 328693 h 3381048"/>
                <a:gd name="connsiteX36" fmla="*/ 10328443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57425 w 11265344"/>
                <a:gd name="connsiteY35" fmla="*/ 328693 h 3381048"/>
                <a:gd name="connsiteX36" fmla="*/ 10328443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57425 w 11265344"/>
                <a:gd name="connsiteY35" fmla="*/ 328693 h 3381048"/>
                <a:gd name="connsiteX36" fmla="*/ 10328443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57425 w 11265344"/>
                <a:gd name="connsiteY35" fmla="*/ 328693 h 3381048"/>
                <a:gd name="connsiteX36" fmla="*/ 10328443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66230 w 11265344"/>
                <a:gd name="connsiteY35" fmla="*/ 478366 h 3381048"/>
                <a:gd name="connsiteX36" fmla="*/ 10328443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66230 w 11265344"/>
                <a:gd name="connsiteY35" fmla="*/ 478366 h 3381048"/>
                <a:gd name="connsiteX36" fmla="*/ 10434095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66230 w 11265344"/>
                <a:gd name="connsiteY35" fmla="*/ 478366 h 3381048"/>
                <a:gd name="connsiteX36" fmla="*/ 10434095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66230 w 11265344"/>
                <a:gd name="connsiteY35" fmla="*/ 478366 h 3381048"/>
                <a:gd name="connsiteX36" fmla="*/ 10434095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66230 w 11265344"/>
                <a:gd name="connsiteY35" fmla="*/ 478366 h 3381048"/>
                <a:gd name="connsiteX36" fmla="*/ 10434095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66230 w 11265344"/>
                <a:gd name="connsiteY35" fmla="*/ 478366 h 3381048"/>
                <a:gd name="connsiteX36" fmla="*/ 10434095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81048 h 3381048"/>
                <a:gd name="connsiteX1" fmla="*/ 528237 w 11265344"/>
                <a:gd name="connsiteY1" fmla="*/ 3377419 h 3381048"/>
                <a:gd name="connsiteX2" fmla="*/ 843785 w 11265344"/>
                <a:gd name="connsiteY2" fmla="*/ 3034380 h 3381048"/>
                <a:gd name="connsiteX3" fmla="*/ 847689 w 11265344"/>
                <a:gd name="connsiteY3" fmla="*/ 1877562 h 3381048"/>
                <a:gd name="connsiteX4" fmla="*/ 1141744 w 11265344"/>
                <a:gd name="connsiteY4" fmla="*/ 1611142 h 3381048"/>
                <a:gd name="connsiteX5" fmla="*/ 1790066 w 11265344"/>
                <a:gd name="connsiteY5" fmla="*/ 1614339 h 3381048"/>
                <a:gd name="connsiteX6" fmla="*/ 2071148 w 11265344"/>
                <a:gd name="connsiteY6" fmla="*/ 1948517 h 3381048"/>
                <a:gd name="connsiteX7" fmla="*/ 2073196 w 11265344"/>
                <a:gd name="connsiteY7" fmla="*/ 2685048 h 3381048"/>
                <a:gd name="connsiteX8" fmla="*/ 2339072 w 11265344"/>
                <a:gd name="connsiteY8" fmla="*/ 2977608 h 3381048"/>
                <a:gd name="connsiteX9" fmla="*/ 2919626 w 11265344"/>
                <a:gd name="connsiteY9" fmla="*/ 2980018 h 3381048"/>
                <a:gd name="connsiteX10" fmla="*/ 3169092 w 11265344"/>
                <a:gd name="connsiteY10" fmla="*/ 2661664 h 3381048"/>
                <a:gd name="connsiteX11" fmla="*/ 3168337 w 11265344"/>
                <a:gd name="connsiteY11" fmla="*/ 1531244 h 3381048"/>
                <a:gd name="connsiteX12" fmla="*/ 3440744 w 11265344"/>
                <a:gd name="connsiteY12" fmla="*/ 1212759 h 3381048"/>
                <a:gd name="connsiteX13" fmla="*/ 4142919 w 11265344"/>
                <a:gd name="connsiteY13" fmla="*/ 1210140 h 3381048"/>
                <a:gd name="connsiteX14" fmla="*/ 4400683 w 11265344"/>
                <a:gd name="connsiteY14" fmla="*/ 1489888 h 3381048"/>
                <a:gd name="connsiteX15" fmla="*/ 4399923 w 11265344"/>
                <a:gd name="connsiteY15" fmla="*/ 2212918 h 3381048"/>
                <a:gd name="connsiteX16" fmla="*/ 4629479 w 11265344"/>
                <a:gd name="connsiteY16" fmla="*/ 2566326 h 3381048"/>
                <a:gd name="connsiteX17" fmla="*/ 5316438 w 11265344"/>
                <a:gd name="connsiteY17" fmla="*/ 2566770 h 3381048"/>
                <a:gd name="connsiteX18" fmla="*/ 5581062 w 11265344"/>
                <a:gd name="connsiteY18" fmla="*/ 2268172 h 3381048"/>
                <a:gd name="connsiteX19" fmla="*/ 5574166 w 11265344"/>
                <a:gd name="connsiteY19" fmla="*/ 1165482 h 3381048"/>
                <a:gd name="connsiteX20" fmla="*/ 5831341 w 11265344"/>
                <a:gd name="connsiteY20" fmla="*/ 800810 h 3381048"/>
                <a:gd name="connsiteX21" fmla="*/ 6553645 w 11265344"/>
                <a:gd name="connsiteY21" fmla="*/ 799455 h 3381048"/>
                <a:gd name="connsiteX22" fmla="*/ 6822670 w 11265344"/>
                <a:gd name="connsiteY22" fmla="*/ 1045455 h 3381048"/>
                <a:gd name="connsiteX23" fmla="*/ 6823983 w 11265344"/>
                <a:gd name="connsiteY23" fmla="*/ 1873675 h 3381048"/>
                <a:gd name="connsiteX24" fmla="*/ 7071376 w 11265344"/>
                <a:gd name="connsiteY24" fmla="*/ 2172925 h 3381048"/>
                <a:gd name="connsiteX25" fmla="*/ 7633448 w 11265344"/>
                <a:gd name="connsiteY25" fmla="*/ 2173292 h 3381048"/>
                <a:gd name="connsiteX26" fmla="*/ 7908503 w 11265344"/>
                <a:gd name="connsiteY26" fmla="*/ 1812316 h 3381048"/>
                <a:gd name="connsiteX27" fmla="*/ 7903903 w 11265344"/>
                <a:gd name="connsiteY27" fmla="*/ 667616 h 3381048"/>
                <a:gd name="connsiteX28" fmla="*/ 8150626 w 11265344"/>
                <a:gd name="connsiteY28" fmla="*/ 387914 h 3381048"/>
                <a:gd name="connsiteX29" fmla="*/ 8877867 w 11265344"/>
                <a:gd name="connsiteY29" fmla="*/ 389339 h 3381048"/>
                <a:gd name="connsiteX30" fmla="*/ 9144875 w 11265344"/>
                <a:gd name="connsiteY30" fmla="*/ 684126 h 3381048"/>
                <a:gd name="connsiteX31" fmla="*/ 9144431 w 11265344"/>
                <a:gd name="connsiteY31" fmla="*/ 1506733 h 3381048"/>
                <a:gd name="connsiteX32" fmla="*/ 9385654 w 11265344"/>
                <a:gd name="connsiteY32" fmla="*/ 1765590 h 3381048"/>
                <a:gd name="connsiteX33" fmla="*/ 10020294 w 11265344"/>
                <a:gd name="connsiteY33" fmla="*/ 1760860 h 3381048"/>
                <a:gd name="connsiteX34" fmla="*/ 10240401 w 11265344"/>
                <a:gd name="connsiteY34" fmla="*/ 1575970 h 3381048"/>
                <a:gd name="connsiteX35" fmla="*/ 10266230 w 11265344"/>
                <a:gd name="connsiteY35" fmla="*/ 478366 h 3381048"/>
                <a:gd name="connsiteX36" fmla="*/ 10434095 w 11265344"/>
                <a:gd name="connsiteY36" fmla="*/ 0 h 3381048"/>
                <a:gd name="connsiteX37" fmla="*/ 11265344 w 11265344"/>
                <a:gd name="connsiteY37" fmla="*/ 1869 h 3381048"/>
                <a:gd name="connsiteX0" fmla="*/ 0 w 11265344"/>
                <a:gd name="connsiteY0" fmla="*/ 3379179 h 3379179"/>
                <a:gd name="connsiteX1" fmla="*/ 528237 w 11265344"/>
                <a:gd name="connsiteY1" fmla="*/ 3375550 h 3379179"/>
                <a:gd name="connsiteX2" fmla="*/ 843785 w 11265344"/>
                <a:gd name="connsiteY2" fmla="*/ 3032511 h 3379179"/>
                <a:gd name="connsiteX3" fmla="*/ 847689 w 11265344"/>
                <a:gd name="connsiteY3" fmla="*/ 1875693 h 3379179"/>
                <a:gd name="connsiteX4" fmla="*/ 1141744 w 11265344"/>
                <a:gd name="connsiteY4" fmla="*/ 1609273 h 3379179"/>
                <a:gd name="connsiteX5" fmla="*/ 1790066 w 11265344"/>
                <a:gd name="connsiteY5" fmla="*/ 1612470 h 3379179"/>
                <a:gd name="connsiteX6" fmla="*/ 2071148 w 11265344"/>
                <a:gd name="connsiteY6" fmla="*/ 1946648 h 3379179"/>
                <a:gd name="connsiteX7" fmla="*/ 2073196 w 11265344"/>
                <a:gd name="connsiteY7" fmla="*/ 2683179 h 3379179"/>
                <a:gd name="connsiteX8" fmla="*/ 2339072 w 11265344"/>
                <a:gd name="connsiteY8" fmla="*/ 2975739 h 3379179"/>
                <a:gd name="connsiteX9" fmla="*/ 2919626 w 11265344"/>
                <a:gd name="connsiteY9" fmla="*/ 2978149 h 3379179"/>
                <a:gd name="connsiteX10" fmla="*/ 3169092 w 11265344"/>
                <a:gd name="connsiteY10" fmla="*/ 2659795 h 3379179"/>
                <a:gd name="connsiteX11" fmla="*/ 3168337 w 11265344"/>
                <a:gd name="connsiteY11" fmla="*/ 1529375 h 3379179"/>
                <a:gd name="connsiteX12" fmla="*/ 3440744 w 11265344"/>
                <a:gd name="connsiteY12" fmla="*/ 1210890 h 3379179"/>
                <a:gd name="connsiteX13" fmla="*/ 4142919 w 11265344"/>
                <a:gd name="connsiteY13" fmla="*/ 1208271 h 3379179"/>
                <a:gd name="connsiteX14" fmla="*/ 4400683 w 11265344"/>
                <a:gd name="connsiteY14" fmla="*/ 1488019 h 3379179"/>
                <a:gd name="connsiteX15" fmla="*/ 4399923 w 11265344"/>
                <a:gd name="connsiteY15" fmla="*/ 2211049 h 3379179"/>
                <a:gd name="connsiteX16" fmla="*/ 4629479 w 11265344"/>
                <a:gd name="connsiteY16" fmla="*/ 2564457 h 3379179"/>
                <a:gd name="connsiteX17" fmla="*/ 5316438 w 11265344"/>
                <a:gd name="connsiteY17" fmla="*/ 2564901 h 3379179"/>
                <a:gd name="connsiteX18" fmla="*/ 5581062 w 11265344"/>
                <a:gd name="connsiteY18" fmla="*/ 2266303 h 3379179"/>
                <a:gd name="connsiteX19" fmla="*/ 5574166 w 11265344"/>
                <a:gd name="connsiteY19" fmla="*/ 1163613 h 3379179"/>
                <a:gd name="connsiteX20" fmla="*/ 5831341 w 11265344"/>
                <a:gd name="connsiteY20" fmla="*/ 798941 h 3379179"/>
                <a:gd name="connsiteX21" fmla="*/ 6553645 w 11265344"/>
                <a:gd name="connsiteY21" fmla="*/ 797586 h 3379179"/>
                <a:gd name="connsiteX22" fmla="*/ 6822670 w 11265344"/>
                <a:gd name="connsiteY22" fmla="*/ 1043586 h 3379179"/>
                <a:gd name="connsiteX23" fmla="*/ 6823983 w 11265344"/>
                <a:gd name="connsiteY23" fmla="*/ 1871806 h 3379179"/>
                <a:gd name="connsiteX24" fmla="*/ 7071376 w 11265344"/>
                <a:gd name="connsiteY24" fmla="*/ 2171056 h 3379179"/>
                <a:gd name="connsiteX25" fmla="*/ 7633448 w 11265344"/>
                <a:gd name="connsiteY25" fmla="*/ 2171423 h 3379179"/>
                <a:gd name="connsiteX26" fmla="*/ 7908503 w 11265344"/>
                <a:gd name="connsiteY26" fmla="*/ 1810447 h 3379179"/>
                <a:gd name="connsiteX27" fmla="*/ 7903903 w 11265344"/>
                <a:gd name="connsiteY27" fmla="*/ 665747 h 3379179"/>
                <a:gd name="connsiteX28" fmla="*/ 8150626 w 11265344"/>
                <a:gd name="connsiteY28" fmla="*/ 386045 h 3379179"/>
                <a:gd name="connsiteX29" fmla="*/ 8877867 w 11265344"/>
                <a:gd name="connsiteY29" fmla="*/ 387470 h 3379179"/>
                <a:gd name="connsiteX30" fmla="*/ 9144875 w 11265344"/>
                <a:gd name="connsiteY30" fmla="*/ 682257 h 3379179"/>
                <a:gd name="connsiteX31" fmla="*/ 9144431 w 11265344"/>
                <a:gd name="connsiteY31" fmla="*/ 1504864 h 3379179"/>
                <a:gd name="connsiteX32" fmla="*/ 9385654 w 11265344"/>
                <a:gd name="connsiteY32" fmla="*/ 1763721 h 3379179"/>
                <a:gd name="connsiteX33" fmla="*/ 10020294 w 11265344"/>
                <a:gd name="connsiteY33" fmla="*/ 1758991 h 3379179"/>
                <a:gd name="connsiteX34" fmla="*/ 10240401 w 11265344"/>
                <a:gd name="connsiteY34" fmla="*/ 1574101 h 3379179"/>
                <a:gd name="connsiteX35" fmla="*/ 10266230 w 11265344"/>
                <a:gd name="connsiteY35" fmla="*/ 476497 h 3379179"/>
                <a:gd name="connsiteX36" fmla="*/ 10451703 w 11265344"/>
                <a:gd name="connsiteY36" fmla="*/ 6935 h 3379179"/>
                <a:gd name="connsiteX37" fmla="*/ 11265344 w 11265344"/>
                <a:gd name="connsiteY37" fmla="*/ 0 h 3379179"/>
                <a:gd name="connsiteX0" fmla="*/ 0 w 11265344"/>
                <a:gd name="connsiteY0" fmla="*/ 3372244 h 3372244"/>
                <a:gd name="connsiteX1" fmla="*/ 528237 w 11265344"/>
                <a:gd name="connsiteY1" fmla="*/ 3368615 h 3372244"/>
                <a:gd name="connsiteX2" fmla="*/ 843785 w 11265344"/>
                <a:gd name="connsiteY2" fmla="*/ 3025576 h 3372244"/>
                <a:gd name="connsiteX3" fmla="*/ 847689 w 11265344"/>
                <a:gd name="connsiteY3" fmla="*/ 1868758 h 3372244"/>
                <a:gd name="connsiteX4" fmla="*/ 1141744 w 11265344"/>
                <a:gd name="connsiteY4" fmla="*/ 1602338 h 3372244"/>
                <a:gd name="connsiteX5" fmla="*/ 1790066 w 11265344"/>
                <a:gd name="connsiteY5" fmla="*/ 1605535 h 3372244"/>
                <a:gd name="connsiteX6" fmla="*/ 2071148 w 11265344"/>
                <a:gd name="connsiteY6" fmla="*/ 1939713 h 3372244"/>
                <a:gd name="connsiteX7" fmla="*/ 2073196 w 11265344"/>
                <a:gd name="connsiteY7" fmla="*/ 2676244 h 3372244"/>
                <a:gd name="connsiteX8" fmla="*/ 2339072 w 11265344"/>
                <a:gd name="connsiteY8" fmla="*/ 2968804 h 3372244"/>
                <a:gd name="connsiteX9" fmla="*/ 2919626 w 11265344"/>
                <a:gd name="connsiteY9" fmla="*/ 2971214 h 3372244"/>
                <a:gd name="connsiteX10" fmla="*/ 3169092 w 11265344"/>
                <a:gd name="connsiteY10" fmla="*/ 2652860 h 3372244"/>
                <a:gd name="connsiteX11" fmla="*/ 3168337 w 11265344"/>
                <a:gd name="connsiteY11" fmla="*/ 1522440 h 3372244"/>
                <a:gd name="connsiteX12" fmla="*/ 3440744 w 11265344"/>
                <a:gd name="connsiteY12" fmla="*/ 1203955 h 3372244"/>
                <a:gd name="connsiteX13" fmla="*/ 4142919 w 11265344"/>
                <a:gd name="connsiteY13" fmla="*/ 1201336 h 3372244"/>
                <a:gd name="connsiteX14" fmla="*/ 4400683 w 11265344"/>
                <a:gd name="connsiteY14" fmla="*/ 1481084 h 3372244"/>
                <a:gd name="connsiteX15" fmla="*/ 4399923 w 11265344"/>
                <a:gd name="connsiteY15" fmla="*/ 2204114 h 3372244"/>
                <a:gd name="connsiteX16" fmla="*/ 4629479 w 11265344"/>
                <a:gd name="connsiteY16" fmla="*/ 2557522 h 3372244"/>
                <a:gd name="connsiteX17" fmla="*/ 5316438 w 11265344"/>
                <a:gd name="connsiteY17" fmla="*/ 2557966 h 3372244"/>
                <a:gd name="connsiteX18" fmla="*/ 5581062 w 11265344"/>
                <a:gd name="connsiteY18" fmla="*/ 2259368 h 3372244"/>
                <a:gd name="connsiteX19" fmla="*/ 5574166 w 11265344"/>
                <a:gd name="connsiteY19" fmla="*/ 1156678 h 3372244"/>
                <a:gd name="connsiteX20" fmla="*/ 5831341 w 11265344"/>
                <a:gd name="connsiteY20" fmla="*/ 792006 h 3372244"/>
                <a:gd name="connsiteX21" fmla="*/ 6553645 w 11265344"/>
                <a:gd name="connsiteY21" fmla="*/ 790651 h 3372244"/>
                <a:gd name="connsiteX22" fmla="*/ 6822670 w 11265344"/>
                <a:gd name="connsiteY22" fmla="*/ 1036651 h 3372244"/>
                <a:gd name="connsiteX23" fmla="*/ 6823983 w 11265344"/>
                <a:gd name="connsiteY23" fmla="*/ 1864871 h 3372244"/>
                <a:gd name="connsiteX24" fmla="*/ 7071376 w 11265344"/>
                <a:gd name="connsiteY24" fmla="*/ 2164121 h 3372244"/>
                <a:gd name="connsiteX25" fmla="*/ 7633448 w 11265344"/>
                <a:gd name="connsiteY25" fmla="*/ 2164488 h 3372244"/>
                <a:gd name="connsiteX26" fmla="*/ 7908503 w 11265344"/>
                <a:gd name="connsiteY26" fmla="*/ 1803512 h 3372244"/>
                <a:gd name="connsiteX27" fmla="*/ 7903903 w 11265344"/>
                <a:gd name="connsiteY27" fmla="*/ 658812 h 3372244"/>
                <a:gd name="connsiteX28" fmla="*/ 8150626 w 11265344"/>
                <a:gd name="connsiteY28" fmla="*/ 379110 h 3372244"/>
                <a:gd name="connsiteX29" fmla="*/ 8877867 w 11265344"/>
                <a:gd name="connsiteY29" fmla="*/ 380535 h 3372244"/>
                <a:gd name="connsiteX30" fmla="*/ 9144875 w 11265344"/>
                <a:gd name="connsiteY30" fmla="*/ 675322 h 3372244"/>
                <a:gd name="connsiteX31" fmla="*/ 9144431 w 11265344"/>
                <a:gd name="connsiteY31" fmla="*/ 1497929 h 3372244"/>
                <a:gd name="connsiteX32" fmla="*/ 9385654 w 11265344"/>
                <a:gd name="connsiteY32" fmla="*/ 1756786 h 3372244"/>
                <a:gd name="connsiteX33" fmla="*/ 10020294 w 11265344"/>
                <a:gd name="connsiteY33" fmla="*/ 1752056 h 3372244"/>
                <a:gd name="connsiteX34" fmla="*/ 10240401 w 11265344"/>
                <a:gd name="connsiteY34" fmla="*/ 1567166 h 3372244"/>
                <a:gd name="connsiteX35" fmla="*/ 10266230 w 11265344"/>
                <a:gd name="connsiteY35" fmla="*/ 469562 h 3372244"/>
                <a:gd name="connsiteX36" fmla="*/ 10451703 w 11265344"/>
                <a:gd name="connsiteY36" fmla="*/ 0 h 3372244"/>
                <a:gd name="connsiteX37" fmla="*/ 11265344 w 11265344"/>
                <a:gd name="connsiteY37" fmla="*/ 1869 h 3372244"/>
                <a:gd name="connsiteX0" fmla="*/ 0 w 11265344"/>
                <a:gd name="connsiteY0" fmla="*/ 3372244 h 3372244"/>
                <a:gd name="connsiteX1" fmla="*/ 528237 w 11265344"/>
                <a:gd name="connsiteY1" fmla="*/ 3368615 h 3372244"/>
                <a:gd name="connsiteX2" fmla="*/ 843785 w 11265344"/>
                <a:gd name="connsiteY2" fmla="*/ 3025576 h 3372244"/>
                <a:gd name="connsiteX3" fmla="*/ 847689 w 11265344"/>
                <a:gd name="connsiteY3" fmla="*/ 1868758 h 3372244"/>
                <a:gd name="connsiteX4" fmla="*/ 1141744 w 11265344"/>
                <a:gd name="connsiteY4" fmla="*/ 1602338 h 3372244"/>
                <a:gd name="connsiteX5" fmla="*/ 1790066 w 11265344"/>
                <a:gd name="connsiteY5" fmla="*/ 1605535 h 3372244"/>
                <a:gd name="connsiteX6" fmla="*/ 2071148 w 11265344"/>
                <a:gd name="connsiteY6" fmla="*/ 1939713 h 3372244"/>
                <a:gd name="connsiteX7" fmla="*/ 2073196 w 11265344"/>
                <a:gd name="connsiteY7" fmla="*/ 2676244 h 3372244"/>
                <a:gd name="connsiteX8" fmla="*/ 2339072 w 11265344"/>
                <a:gd name="connsiteY8" fmla="*/ 2968804 h 3372244"/>
                <a:gd name="connsiteX9" fmla="*/ 2919626 w 11265344"/>
                <a:gd name="connsiteY9" fmla="*/ 2971214 h 3372244"/>
                <a:gd name="connsiteX10" fmla="*/ 3169092 w 11265344"/>
                <a:gd name="connsiteY10" fmla="*/ 2652860 h 3372244"/>
                <a:gd name="connsiteX11" fmla="*/ 3168337 w 11265344"/>
                <a:gd name="connsiteY11" fmla="*/ 1522440 h 3372244"/>
                <a:gd name="connsiteX12" fmla="*/ 3440744 w 11265344"/>
                <a:gd name="connsiteY12" fmla="*/ 1203955 h 3372244"/>
                <a:gd name="connsiteX13" fmla="*/ 4142919 w 11265344"/>
                <a:gd name="connsiteY13" fmla="*/ 1201336 h 3372244"/>
                <a:gd name="connsiteX14" fmla="*/ 4400683 w 11265344"/>
                <a:gd name="connsiteY14" fmla="*/ 1481084 h 3372244"/>
                <a:gd name="connsiteX15" fmla="*/ 4399923 w 11265344"/>
                <a:gd name="connsiteY15" fmla="*/ 2204114 h 3372244"/>
                <a:gd name="connsiteX16" fmla="*/ 4629479 w 11265344"/>
                <a:gd name="connsiteY16" fmla="*/ 2557522 h 3372244"/>
                <a:gd name="connsiteX17" fmla="*/ 5316438 w 11265344"/>
                <a:gd name="connsiteY17" fmla="*/ 2557966 h 3372244"/>
                <a:gd name="connsiteX18" fmla="*/ 5581062 w 11265344"/>
                <a:gd name="connsiteY18" fmla="*/ 2259368 h 3372244"/>
                <a:gd name="connsiteX19" fmla="*/ 5574166 w 11265344"/>
                <a:gd name="connsiteY19" fmla="*/ 1156678 h 3372244"/>
                <a:gd name="connsiteX20" fmla="*/ 5831341 w 11265344"/>
                <a:gd name="connsiteY20" fmla="*/ 792006 h 3372244"/>
                <a:gd name="connsiteX21" fmla="*/ 6553645 w 11265344"/>
                <a:gd name="connsiteY21" fmla="*/ 790651 h 3372244"/>
                <a:gd name="connsiteX22" fmla="*/ 6822670 w 11265344"/>
                <a:gd name="connsiteY22" fmla="*/ 1036651 h 3372244"/>
                <a:gd name="connsiteX23" fmla="*/ 6823983 w 11265344"/>
                <a:gd name="connsiteY23" fmla="*/ 1864871 h 3372244"/>
                <a:gd name="connsiteX24" fmla="*/ 7071376 w 11265344"/>
                <a:gd name="connsiteY24" fmla="*/ 2164121 h 3372244"/>
                <a:gd name="connsiteX25" fmla="*/ 7633448 w 11265344"/>
                <a:gd name="connsiteY25" fmla="*/ 2164488 h 3372244"/>
                <a:gd name="connsiteX26" fmla="*/ 7908503 w 11265344"/>
                <a:gd name="connsiteY26" fmla="*/ 1803512 h 3372244"/>
                <a:gd name="connsiteX27" fmla="*/ 7903903 w 11265344"/>
                <a:gd name="connsiteY27" fmla="*/ 658812 h 3372244"/>
                <a:gd name="connsiteX28" fmla="*/ 8150626 w 11265344"/>
                <a:gd name="connsiteY28" fmla="*/ 379110 h 3372244"/>
                <a:gd name="connsiteX29" fmla="*/ 8877867 w 11265344"/>
                <a:gd name="connsiteY29" fmla="*/ 380535 h 3372244"/>
                <a:gd name="connsiteX30" fmla="*/ 9144875 w 11265344"/>
                <a:gd name="connsiteY30" fmla="*/ 675322 h 3372244"/>
                <a:gd name="connsiteX31" fmla="*/ 9144431 w 11265344"/>
                <a:gd name="connsiteY31" fmla="*/ 1497929 h 3372244"/>
                <a:gd name="connsiteX32" fmla="*/ 9385654 w 11265344"/>
                <a:gd name="connsiteY32" fmla="*/ 1756786 h 3372244"/>
                <a:gd name="connsiteX33" fmla="*/ 10020294 w 11265344"/>
                <a:gd name="connsiteY33" fmla="*/ 1752056 h 3372244"/>
                <a:gd name="connsiteX34" fmla="*/ 10275618 w 11265344"/>
                <a:gd name="connsiteY34" fmla="*/ 1558362 h 3372244"/>
                <a:gd name="connsiteX35" fmla="*/ 10266230 w 11265344"/>
                <a:gd name="connsiteY35" fmla="*/ 469562 h 3372244"/>
                <a:gd name="connsiteX36" fmla="*/ 10451703 w 11265344"/>
                <a:gd name="connsiteY36" fmla="*/ 0 h 3372244"/>
                <a:gd name="connsiteX37" fmla="*/ 11265344 w 11265344"/>
                <a:gd name="connsiteY37" fmla="*/ 1869 h 3372244"/>
                <a:gd name="connsiteX0" fmla="*/ 0 w 11265344"/>
                <a:gd name="connsiteY0" fmla="*/ 3372244 h 3372244"/>
                <a:gd name="connsiteX1" fmla="*/ 528237 w 11265344"/>
                <a:gd name="connsiteY1" fmla="*/ 3368615 h 3372244"/>
                <a:gd name="connsiteX2" fmla="*/ 843785 w 11265344"/>
                <a:gd name="connsiteY2" fmla="*/ 3025576 h 3372244"/>
                <a:gd name="connsiteX3" fmla="*/ 847689 w 11265344"/>
                <a:gd name="connsiteY3" fmla="*/ 1868758 h 3372244"/>
                <a:gd name="connsiteX4" fmla="*/ 1141744 w 11265344"/>
                <a:gd name="connsiteY4" fmla="*/ 1602338 h 3372244"/>
                <a:gd name="connsiteX5" fmla="*/ 1790066 w 11265344"/>
                <a:gd name="connsiteY5" fmla="*/ 1605535 h 3372244"/>
                <a:gd name="connsiteX6" fmla="*/ 2071148 w 11265344"/>
                <a:gd name="connsiteY6" fmla="*/ 1939713 h 3372244"/>
                <a:gd name="connsiteX7" fmla="*/ 2073196 w 11265344"/>
                <a:gd name="connsiteY7" fmla="*/ 2676244 h 3372244"/>
                <a:gd name="connsiteX8" fmla="*/ 2339072 w 11265344"/>
                <a:gd name="connsiteY8" fmla="*/ 2968804 h 3372244"/>
                <a:gd name="connsiteX9" fmla="*/ 2919626 w 11265344"/>
                <a:gd name="connsiteY9" fmla="*/ 2971214 h 3372244"/>
                <a:gd name="connsiteX10" fmla="*/ 3169092 w 11265344"/>
                <a:gd name="connsiteY10" fmla="*/ 2652860 h 3372244"/>
                <a:gd name="connsiteX11" fmla="*/ 3168337 w 11265344"/>
                <a:gd name="connsiteY11" fmla="*/ 1522440 h 3372244"/>
                <a:gd name="connsiteX12" fmla="*/ 3440744 w 11265344"/>
                <a:gd name="connsiteY12" fmla="*/ 1203955 h 3372244"/>
                <a:gd name="connsiteX13" fmla="*/ 4142919 w 11265344"/>
                <a:gd name="connsiteY13" fmla="*/ 1201336 h 3372244"/>
                <a:gd name="connsiteX14" fmla="*/ 4400683 w 11265344"/>
                <a:gd name="connsiteY14" fmla="*/ 1481084 h 3372244"/>
                <a:gd name="connsiteX15" fmla="*/ 4399923 w 11265344"/>
                <a:gd name="connsiteY15" fmla="*/ 2204114 h 3372244"/>
                <a:gd name="connsiteX16" fmla="*/ 4629479 w 11265344"/>
                <a:gd name="connsiteY16" fmla="*/ 2557522 h 3372244"/>
                <a:gd name="connsiteX17" fmla="*/ 5316438 w 11265344"/>
                <a:gd name="connsiteY17" fmla="*/ 2557966 h 3372244"/>
                <a:gd name="connsiteX18" fmla="*/ 5581062 w 11265344"/>
                <a:gd name="connsiteY18" fmla="*/ 2259368 h 3372244"/>
                <a:gd name="connsiteX19" fmla="*/ 5574166 w 11265344"/>
                <a:gd name="connsiteY19" fmla="*/ 1156678 h 3372244"/>
                <a:gd name="connsiteX20" fmla="*/ 5831341 w 11265344"/>
                <a:gd name="connsiteY20" fmla="*/ 792006 h 3372244"/>
                <a:gd name="connsiteX21" fmla="*/ 6553645 w 11265344"/>
                <a:gd name="connsiteY21" fmla="*/ 790651 h 3372244"/>
                <a:gd name="connsiteX22" fmla="*/ 6822670 w 11265344"/>
                <a:gd name="connsiteY22" fmla="*/ 1036651 h 3372244"/>
                <a:gd name="connsiteX23" fmla="*/ 6823983 w 11265344"/>
                <a:gd name="connsiteY23" fmla="*/ 1864871 h 3372244"/>
                <a:gd name="connsiteX24" fmla="*/ 7071376 w 11265344"/>
                <a:gd name="connsiteY24" fmla="*/ 2164121 h 3372244"/>
                <a:gd name="connsiteX25" fmla="*/ 7633448 w 11265344"/>
                <a:gd name="connsiteY25" fmla="*/ 2164488 h 3372244"/>
                <a:gd name="connsiteX26" fmla="*/ 7908503 w 11265344"/>
                <a:gd name="connsiteY26" fmla="*/ 1803512 h 3372244"/>
                <a:gd name="connsiteX27" fmla="*/ 7903903 w 11265344"/>
                <a:gd name="connsiteY27" fmla="*/ 658812 h 3372244"/>
                <a:gd name="connsiteX28" fmla="*/ 8150626 w 11265344"/>
                <a:gd name="connsiteY28" fmla="*/ 379110 h 3372244"/>
                <a:gd name="connsiteX29" fmla="*/ 8877867 w 11265344"/>
                <a:gd name="connsiteY29" fmla="*/ 380535 h 3372244"/>
                <a:gd name="connsiteX30" fmla="*/ 9144875 w 11265344"/>
                <a:gd name="connsiteY30" fmla="*/ 675322 h 3372244"/>
                <a:gd name="connsiteX31" fmla="*/ 9144431 w 11265344"/>
                <a:gd name="connsiteY31" fmla="*/ 1497929 h 3372244"/>
                <a:gd name="connsiteX32" fmla="*/ 9385654 w 11265344"/>
                <a:gd name="connsiteY32" fmla="*/ 1756786 h 3372244"/>
                <a:gd name="connsiteX33" fmla="*/ 10020294 w 11265344"/>
                <a:gd name="connsiteY33" fmla="*/ 1752056 h 3372244"/>
                <a:gd name="connsiteX34" fmla="*/ 10275618 w 11265344"/>
                <a:gd name="connsiteY34" fmla="*/ 1558362 h 3372244"/>
                <a:gd name="connsiteX35" fmla="*/ 10266230 w 11265344"/>
                <a:gd name="connsiteY35" fmla="*/ 469562 h 3372244"/>
                <a:gd name="connsiteX36" fmla="*/ 10451703 w 11265344"/>
                <a:gd name="connsiteY36" fmla="*/ 0 h 3372244"/>
                <a:gd name="connsiteX37" fmla="*/ 11265344 w 11265344"/>
                <a:gd name="connsiteY37" fmla="*/ 1869 h 3372244"/>
                <a:gd name="connsiteX0" fmla="*/ 0 w 11265344"/>
                <a:gd name="connsiteY0" fmla="*/ 3372244 h 3372244"/>
                <a:gd name="connsiteX1" fmla="*/ 528237 w 11265344"/>
                <a:gd name="connsiteY1" fmla="*/ 3368615 h 3372244"/>
                <a:gd name="connsiteX2" fmla="*/ 843785 w 11265344"/>
                <a:gd name="connsiteY2" fmla="*/ 3025576 h 3372244"/>
                <a:gd name="connsiteX3" fmla="*/ 847689 w 11265344"/>
                <a:gd name="connsiteY3" fmla="*/ 1868758 h 3372244"/>
                <a:gd name="connsiteX4" fmla="*/ 1141744 w 11265344"/>
                <a:gd name="connsiteY4" fmla="*/ 1602338 h 3372244"/>
                <a:gd name="connsiteX5" fmla="*/ 1790066 w 11265344"/>
                <a:gd name="connsiteY5" fmla="*/ 1605535 h 3372244"/>
                <a:gd name="connsiteX6" fmla="*/ 2071148 w 11265344"/>
                <a:gd name="connsiteY6" fmla="*/ 1939713 h 3372244"/>
                <a:gd name="connsiteX7" fmla="*/ 2073196 w 11265344"/>
                <a:gd name="connsiteY7" fmla="*/ 2676244 h 3372244"/>
                <a:gd name="connsiteX8" fmla="*/ 2339072 w 11265344"/>
                <a:gd name="connsiteY8" fmla="*/ 2968804 h 3372244"/>
                <a:gd name="connsiteX9" fmla="*/ 2919626 w 11265344"/>
                <a:gd name="connsiteY9" fmla="*/ 2971214 h 3372244"/>
                <a:gd name="connsiteX10" fmla="*/ 3169092 w 11265344"/>
                <a:gd name="connsiteY10" fmla="*/ 2652860 h 3372244"/>
                <a:gd name="connsiteX11" fmla="*/ 3168337 w 11265344"/>
                <a:gd name="connsiteY11" fmla="*/ 1522440 h 3372244"/>
                <a:gd name="connsiteX12" fmla="*/ 3440744 w 11265344"/>
                <a:gd name="connsiteY12" fmla="*/ 1203955 h 3372244"/>
                <a:gd name="connsiteX13" fmla="*/ 4142919 w 11265344"/>
                <a:gd name="connsiteY13" fmla="*/ 1201336 h 3372244"/>
                <a:gd name="connsiteX14" fmla="*/ 4400683 w 11265344"/>
                <a:gd name="connsiteY14" fmla="*/ 1481084 h 3372244"/>
                <a:gd name="connsiteX15" fmla="*/ 4399923 w 11265344"/>
                <a:gd name="connsiteY15" fmla="*/ 2204114 h 3372244"/>
                <a:gd name="connsiteX16" fmla="*/ 4629479 w 11265344"/>
                <a:gd name="connsiteY16" fmla="*/ 2557522 h 3372244"/>
                <a:gd name="connsiteX17" fmla="*/ 5316438 w 11265344"/>
                <a:gd name="connsiteY17" fmla="*/ 2557966 h 3372244"/>
                <a:gd name="connsiteX18" fmla="*/ 5581062 w 11265344"/>
                <a:gd name="connsiteY18" fmla="*/ 2259368 h 3372244"/>
                <a:gd name="connsiteX19" fmla="*/ 5574166 w 11265344"/>
                <a:gd name="connsiteY19" fmla="*/ 1156678 h 3372244"/>
                <a:gd name="connsiteX20" fmla="*/ 5831341 w 11265344"/>
                <a:gd name="connsiteY20" fmla="*/ 792006 h 3372244"/>
                <a:gd name="connsiteX21" fmla="*/ 6553645 w 11265344"/>
                <a:gd name="connsiteY21" fmla="*/ 790651 h 3372244"/>
                <a:gd name="connsiteX22" fmla="*/ 6822670 w 11265344"/>
                <a:gd name="connsiteY22" fmla="*/ 1036651 h 3372244"/>
                <a:gd name="connsiteX23" fmla="*/ 6823983 w 11265344"/>
                <a:gd name="connsiteY23" fmla="*/ 1864871 h 3372244"/>
                <a:gd name="connsiteX24" fmla="*/ 7071376 w 11265344"/>
                <a:gd name="connsiteY24" fmla="*/ 2164121 h 3372244"/>
                <a:gd name="connsiteX25" fmla="*/ 7633448 w 11265344"/>
                <a:gd name="connsiteY25" fmla="*/ 2164488 h 3372244"/>
                <a:gd name="connsiteX26" fmla="*/ 7908503 w 11265344"/>
                <a:gd name="connsiteY26" fmla="*/ 1803512 h 3372244"/>
                <a:gd name="connsiteX27" fmla="*/ 7903903 w 11265344"/>
                <a:gd name="connsiteY27" fmla="*/ 658812 h 3372244"/>
                <a:gd name="connsiteX28" fmla="*/ 8150626 w 11265344"/>
                <a:gd name="connsiteY28" fmla="*/ 379110 h 3372244"/>
                <a:gd name="connsiteX29" fmla="*/ 8877867 w 11265344"/>
                <a:gd name="connsiteY29" fmla="*/ 380535 h 3372244"/>
                <a:gd name="connsiteX30" fmla="*/ 9144875 w 11265344"/>
                <a:gd name="connsiteY30" fmla="*/ 675322 h 3372244"/>
                <a:gd name="connsiteX31" fmla="*/ 9144431 w 11265344"/>
                <a:gd name="connsiteY31" fmla="*/ 1497929 h 3372244"/>
                <a:gd name="connsiteX32" fmla="*/ 9385654 w 11265344"/>
                <a:gd name="connsiteY32" fmla="*/ 1756786 h 3372244"/>
                <a:gd name="connsiteX33" fmla="*/ 10020294 w 11265344"/>
                <a:gd name="connsiteY33" fmla="*/ 1752056 h 3372244"/>
                <a:gd name="connsiteX34" fmla="*/ 10275618 w 11265344"/>
                <a:gd name="connsiteY34" fmla="*/ 1558362 h 3372244"/>
                <a:gd name="connsiteX35" fmla="*/ 10266230 w 11265344"/>
                <a:gd name="connsiteY35" fmla="*/ 390323 h 3372244"/>
                <a:gd name="connsiteX36" fmla="*/ 10451703 w 11265344"/>
                <a:gd name="connsiteY36" fmla="*/ 0 h 3372244"/>
                <a:gd name="connsiteX37" fmla="*/ 11265344 w 11265344"/>
                <a:gd name="connsiteY37" fmla="*/ 1869 h 3372244"/>
                <a:gd name="connsiteX0" fmla="*/ 0 w 11265344"/>
                <a:gd name="connsiteY0" fmla="*/ 3372244 h 3372244"/>
                <a:gd name="connsiteX1" fmla="*/ 528237 w 11265344"/>
                <a:gd name="connsiteY1" fmla="*/ 3368615 h 3372244"/>
                <a:gd name="connsiteX2" fmla="*/ 843785 w 11265344"/>
                <a:gd name="connsiteY2" fmla="*/ 3025576 h 3372244"/>
                <a:gd name="connsiteX3" fmla="*/ 847689 w 11265344"/>
                <a:gd name="connsiteY3" fmla="*/ 1868758 h 3372244"/>
                <a:gd name="connsiteX4" fmla="*/ 1141744 w 11265344"/>
                <a:gd name="connsiteY4" fmla="*/ 1602338 h 3372244"/>
                <a:gd name="connsiteX5" fmla="*/ 1790066 w 11265344"/>
                <a:gd name="connsiteY5" fmla="*/ 1605535 h 3372244"/>
                <a:gd name="connsiteX6" fmla="*/ 2071148 w 11265344"/>
                <a:gd name="connsiteY6" fmla="*/ 1939713 h 3372244"/>
                <a:gd name="connsiteX7" fmla="*/ 2073196 w 11265344"/>
                <a:gd name="connsiteY7" fmla="*/ 2676244 h 3372244"/>
                <a:gd name="connsiteX8" fmla="*/ 2339072 w 11265344"/>
                <a:gd name="connsiteY8" fmla="*/ 2968804 h 3372244"/>
                <a:gd name="connsiteX9" fmla="*/ 2919626 w 11265344"/>
                <a:gd name="connsiteY9" fmla="*/ 2971214 h 3372244"/>
                <a:gd name="connsiteX10" fmla="*/ 3169092 w 11265344"/>
                <a:gd name="connsiteY10" fmla="*/ 2652860 h 3372244"/>
                <a:gd name="connsiteX11" fmla="*/ 3168337 w 11265344"/>
                <a:gd name="connsiteY11" fmla="*/ 1522440 h 3372244"/>
                <a:gd name="connsiteX12" fmla="*/ 3440744 w 11265344"/>
                <a:gd name="connsiteY12" fmla="*/ 1203955 h 3372244"/>
                <a:gd name="connsiteX13" fmla="*/ 4142919 w 11265344"/>
                <a:gd name="connsiteY13" fmla="*/ 1201336 h 3372244"/>
                <a:gd name="connsiteX14" fmla="*/ 4400683 w 11265344"/>
                <a:gd name="connsiteY14" fmla="*/ 1481084 h 3372244"/>
                <a:gd name="connsiteX15" fmla="*/ 4399923 w 11265344"/>
                <a:gd name="connsiteY15" fmla="*/ 2204114 h 3372244"/>
                <a:gd name="connsiteX16" fmla="*/ 4629479 w 11265344"/>
                <a:gd name="connsiteY16" fmla="*/ 2557522 h 3372244"/>
                <a:gd name="connsiteX17" fmla="*/ 5316438 w 11265344"/>
                <a:gd name="connsiteY17" fmla="*/ 2557966 h 3372244"/>
                <a:gd name="connsiteX18" fmla="*/ 5581062 w 11265344"/>
                <a:gd name="connsiteY18" fmla="*/ 2259368 h 3372244"/>
                <a:gd name="connsiteX19" fmla="*/ 5574166 w 11265344"/>
                <a:gd name="connsiteY19" fmla="*/ 1156678 h 3372244"/>
                <a:gd name="connsiteX20" fmla="*/ 5831341 w 11265344"/>
                <a:gd name="connsiteY20" fmla="*/ 792006 h 3372244"/>
                <a:gd name="connsiteX21" fmla="*/ 6553645 w 11265344"/>
                <a:gd name="connsiteY21" fmla="*/ 790651 h 3372244"/>
                <a:gd name="connsiteX22" fmla="*/ 6822670 w 11265344"/>
                <a:gd name="connsiteY22" fmla="*/ 1036651 h 3372244"/>
                <a:gd name="connsiteX23" fmla="*/ 6823983 w 11265344"/>
                <a:gd name="connsiteY23" fmla="*/ 1864871 h 3372244"/>
                <a:gd name="connsiteX24" fmla="*/ 7071376 w 11265344"/>
                <a:gd name="connsiteY24" fmla="*/ 2164121 h 3372244"/>
                <a:gd name="connsiteX25" fmla="*/ 7633448 w 11265344"/>
                <a:gd name="connsiteY25" fmla="*/ 2164488 h 3372244"/>
                <a:gd name="connsiteX26" fmla="*/ 7908503 w 11265344"/>
                <a:gd name="connsiteY26" fmla="*/ 1803512 h 3372244"/>
                <a:gd name="connsiteX27" fmla="*/ 7903903 w 11265344"/>
                <a:gd name="connsiteY27" fmla="*/ 658812 h 3372244"/>
                <a:gd name="connsiteX28" fmla="*/ 8150626 w 11265344"/>
                <a:gd name="connsiteY28" fmla="*/ 379110 h 3372244"/>
                <a:gd name="connsiteX29" fmla="*/ 8877867 w 11265344"/>
                <a:gd name="connsiteY29" fmla="*/ 380535 h 3372244"/>
                <a:gd name="connsiteX30" fmla="*/ 9144875 w 11265344"/>
                <a:gd name="connsiteY30" fmla="*/ 675322 h 3372244"/>
                <a:gd name="connsiteX31" fmla="*/ 9144431 w 11265344"/>
                <a:gd name="connsiteY31" fmla="*/ 1497929 h 3372244"/>
                <a:gd name="connsiteX32" fmla="*/ 9385654 w 11265344"/>
                <a:gd name="connsiteY32" fmla="*/ 1756786 h 3372244"/>
                <a:gd name="connsiteX33" fmla="*/ 10020294 w 11265344"/>
                <a:gd name="connsiteY33" fmla="*/ 1752056 h 3372244"/>
                <a:gd name="connsiteX34" fmla="*/ 10275618 w 11265344"/>
                <a:gd name="connsiteY34" fmla="*/ 1558362 h 3372244"/>
                <a:gd name="connsiteX35" fmla="*/ 10266230 w 11265344"/>
                <a:gd name="connsiteY35" fmla="*/ 390323 h 3372244"/>
                <a:gd name="connsiteX36" fmla="*/ 10451703 w 11265344"/>
                <a:gd name="connsiteY36" fmla="*/ 0 h 3372244"/>
                <a:gd name="connsiteX37" fmla="*/ 11265344 w 11265344"/>
                <a:gd name="connsiteY37" fmla="*/ 1869 h 3372244"/>
                <a:gd name="connsiteX0" fmla="*/ 0 w 11265344"/>
                <a:gd name="connsiteY0" fmla="*/ 3372244 h 3372244"/>
                <a:gd name="connsiteX1" fmla="*/ 528237 w 11265344"/>
                <a:gd name="connsiteY1" fmla="*/ 3368615 h 3372244"/>
                <a:gd name="connsiteX2" fmla="*/ 843785 w 11265344"/>
                <a:gd name="connsiteY2" fmla="*/ 3025576 h 3372244"/>
                <a:gd name="connsiteX3" fmla="*/ 847689 w 11265344"/>
                <a:gd name="connsiteY3" fmla="*/ 1868758 h 3372244"/>
                <a:gd name="connsiteX4" fmla="*/ 1141744 w 11265344"/>
                <a:gd name="connsiteY4" fmla="*/ 1602338 h 3372244"/>
                <a:gd name="connsiteX5" fmla="*/ 1790066 w 11265344"/>
                <a:gd name="connsiteY5" fmla="*/ 1605535 h 3372244"/>
                <a:gd name="connsiteX6" fmla="*/ 2071148 w 11265344"/>
                <a:gd name="connsiteY6" fmla="*/ 1939713 h 3372244"/>
                <a:gd name="connsiteX7" fmla="*/ 2073196 w 11265344"/>
                <a:gd name="connsiteY7" fmla="*/ 2676244 h 3372244"/>
                <a:gd name="connsiteX8" fmla="*/ 2339072 w 11265344"/>
                <a:gd name="connsiteY8" fmla="*/ 2968804 h 3372244"/>
                <a:gd name="connsiteX9" fmla="*/ 2919626 w 11265344"/>
                <a:gd name="connsiteY9" fmla="*/ 2971214 h 3372244"/>
                <a:gd name="connsiteX10" fmla="*/ 3169092 w 11265344"/>
                <a:gd name="connsiteY10" fmla="*/ 2652860 h 3372244"/>
                <a:gd name="connsiteX11" fmla="*/ 3168337 w 11265344"/>
                <a:gd name="connsiteY11" fmla="*/ 1522440 h 3372244"/>
                <a:gd name="connsiteX12" fmla="*/ 3440744 w 11265344"/>
                <a:gd name="connsiteY12" fmla="*/ 1203955 h 3372244"/>
                <a:gd name="connsiteX13" fmla="*/ 4142919 w 11265344"/>
                <a:gd name="connsiteY13" fmla="*/ 1201336 h 3372244"/>
                <a:gd name="connsiteX14" fmla="*/ 4400683 w 11265344"/>
                <a:gd name="connsiteY14" fmla="*/ 1481084 h 3372244"/>
                <a:gd name="connsiteX15" fmla="*/ 4399923 w 11265344"/>
                <a:gd name="connsiteY15" fmla="*/ 2204114 h 3372244"/>
                <a:gd name="connsiteX16" fmla="*/ 4629479 w 11265344"/>
                <a:gd name="connsiteY16" fmla="*/ 2557522 h 3372244"/>
                <a:gd name="connsiteX17" fmla="*/ 5316438 w 11265344"/>
                <a:gd name="connsiteY17" fmla="*/ 2557966 h 3372244"/>
                <a:gd name="connsiteX18" fmla="*/ 5581062 w 11265344"/>
                <a:gd name="connsiteY18" fmla="*/ 2259368 h 3372244"/>
                <a:gd name="connsiteX19" fmla="*/ 5574166 w 11265344"/>
                <a:gd name="connsiteY19" fmla="*/ 1156678 h 3372244"/>
                <a:gd name="connsiteX20" fmla="*/ 5831341 w 11265344"/>
                <a:gd name="connsiteY20" fmla="*/ 792006 h 3372244"/>
                <a:gd name="connsiteX21" fmla="*/ 6553645 w 11265344"/>
                <a:gd name="connsiteY21" fmla="*/ 790651 h 3372244"/>
                <a:gd name="connsiteX22" fmla="*/ 6822670 w 11265344"/>
                <a:gd name="connsiteY22" fmla="*/ 1036651 h 3372244"/>
                <a:gd name="connsiteX23" fmla="*/ 6823983 w 11265344"/>
                <a:gd name="connsiteY23" fmla="*/ 1864871 h 3372244"/>
                <a:gd name="connsiteX24" fmla="*/ 7071376 w 11265344"/>
                <a:gd name="connsiteY24" fmla="*/ 2164121 h 3372244"/>
                <a:gd name="connsiteX25" fmla="*/ 7633448 w 11265344"/>
                <a:gd name="connsiteY25" fmla="*/ 2164488 h 3372244"/>
                <a:gd name="connsiteX26" fmla="*/ 7908503 w 11265344"/>
                <a:gd name="connsiteY26" fmla="*/ 1803512 h 3372244"/>
                <a:gd name="connsiteX27" fmla="*/ 7903903 w 11265344"/>
                <a:gd name="connsiteY27" fmla="*/ 658812 h 3372244"/>
                <a:gd name="connsiteX28" fmla="*/ 8150626 w 11265344"/>
                <a:gd name="connsiteY28" fmla="*/ 379110 h 3372244"/>
                <a:gd name="connsiteX29" fmla="*/ 8877867 w 11265344"/>
                <a:gd name="connsiteY29" fmla="*/ 380535 h 3372244"/>
                <a:gd name="connsiteX30" fmla="*/ 9144875 w 11265344"/>
                <a:gd name="connsiteY30" fmla="*/ 675322 h 3372244"/>
                <a:gd name="connsiteX31" fmla="*/ 9144431 w 11265344"/>
                <a:gd name="connsiteY31" fmla="*/ 1497929 h 3372244"/>
                <a:gd name="connsiteX32" fmla="*/ 9385654 w 11265344"/>
                <a:gd name="connsiteY32" fmla="*/ 1756786 h 3372244"/>
                <a:gd name="connsiteX33" fmla="*/ 10020294 w 11265344"/>
                <a:gd name="connsiteY33" fmla="*/ 1752056 h 3372244"/>
                <a:gd name="connsiteX34" fmla="*/ 10275618 w 11265344"/>
                <a:gd name="connsiteY34" fmla="*/ 1558362 h 3372244"/>
                <a:gd name="connsiteX35" fmla="*/ 10266230 w 11265344"/>
                <a:gd name="connsiteY35" fmla="*/ 390323 h 3372244"/>
                <a:gd name="connsiteX36" fmla="*/ 10559032 w 11265344"/>
                <a:gd name="connsiteY36" fmla="*/ 0 h 3372244"/>
                <a:gd name="connsiteX37" fmla="*/ 11265344 w 11265344"/>
                <a:gd name="connsiteY37" fmla="*/ 1869 h 3372244"/>
                <a:gd name="connsiteX0" fmla="*/ 0 w 11265344"/>
                <a:gd name="connsiteY0" fmla="*/ 3372244 h 3372244"/>
                <a:gd name="connsiteX1" fmla="*/ 528237 w 11265344"/>
                <a:gd name="connsiteY1" fmla="*/ 3368615 h 3372244"/>
                <a:gd name="connsiteX2" fmla="*/ 843785 w 11265344"/>
                <a:gd name="connsiteY2" fmla="*/ 3025576 h 3372244"/>
                <a:gd name="connsiteX3" fmla="*/ 847689 w 11265344"/>
                <a:gd name="connsiteY3" fmla="*/ 1868758 h 3372244"/>
                <a:gd name="connsiteX4" fmla="*/ 1141744 w 11265344"/>
                <a:gd name="connsiteY4" fmla="*/ 1602338 h 3372244"/>
                <a:gd name="connsiteX5" fmla="*/ 1790066 w 11265344"/>
                <a:gd name="connsiteY5" fmla="*/ 1605535 h 3372244"/>
                <a:gd name="connsiteX6" fmla="*/ 2071148 w 11265344"/>
                <a:gd name="connsiteY6" fmla="*/ 1939713 h 3372244"/>
                <a:gd name="connsiteX7" fmla="*/ 2073196 w 11265344"/>
                <a:gd name="connsiteY7" fmla="*/ 2676244 h 3372244"/>
                <a:gd name="connsiteX8" fmla="*/ 2339072 w 11265344"/>
                <a:gd name="connsiteY8" fmla="*/ 2968804 h 3372244"/>
                <a:gd name="connsiteX9" fmla="*/ 2919626 w 11265344"/>
                <a:gd name="connsiteY9" fmla="*/ 2971214 h 3372244"/>
                <a:gd name="connsiteX10" fmla="*/ 3169092 w 11265344"/>
                <a:gd name="connsiteY10" fmla="*/ 2652860 h 3372244"/>
                <a:gd name="connsiteX11" fmla="*/ 3168337 w 11265344"/>
                <a:gd name="connsiteY11" fmla="*/ 1522440 h 3372244"/>
                <a:gd name="connsiteX12" fmla="*/ 3440744 w 11265344"/>
                <a:gd name="connsiteY12" fmla="*/ 1203955 h 3372244"/>
                <a:gd name="connsiteX13" fmla="*/ 4142919 w 11265344"/>
                <a:gd name="connsiteY13" fmla="*/ 1201336 h 3372244"/>
                <a:gd name="connsiteX14" fmla="*/ 4400683 w 11265344"/>
                <a:gd name="connsiteY14" fmla="*/ 1481084 h 3372244"/>
                <a:gd name="connsiteX15" fmla="*/ 4399923 w 11265344"/>
                <a:gd name="connsiteY15" fmla="*/ 2204114 h 3372244"/>
                <a:gd name="connsiteX16" fmla="*/ 4629479 w 11265344"/>
                <a:gd name="connsiteY16" fmla="*/ 2557522 h 3372244"/>
                <a:gd name="connsiteX17" fmla="*/ 5316438 w 11265344"/>
                <a:gd name="connsiteY17" fmla="*/ 2557966 h 3372244"/>
                <a:gd name="connsiteX18" fmla="*/ 5581062 w 11265344"/>
                <a:gd name="connsiteY18" fmla="*/ 2259368 h 3372244"/>
                <a:gd name="connsiteX19" fmla="*/ 5574166 w 11265344"/>
                <a:gd name="connsiteY19" fmla="*/ 1156678 h 3372244"/>
                <a:gd name="connsiteX20" fmla="*/ 5831341 w 11265344"/>
                <a:gd name="connsiteY20" fmla="*/ 792006 h 3372244"/>
                <a:gd name="connsiteX21" fmla="*/ 6553645 w 11265344"/>
                <a:gd name="connsiteY21" fmla="*/ 790651 h 3372244"/>
                <a:gd name="connsiteX22" fmla="*/ 6822670 w 11265344"/>
                <a:gd name="connsiteY22" fmla="*/ 1036651 h 3372244"/>
                <a:gd name="connsiteX23" fmla="*/ 6823983 w 11265344"/>
                <a:gd name="connsiteY23" fmla="*/ 1864871 h 3372244"/>
                <a:gd name="connsiteX24" fmla="*/ 7071376 w 11265344"/>
                <a:gd name="connsiteY24" fmla="*/ 2164121 h 3372244"/>
                <a:gd name="connsiteX25" fmla="*/ 7633448 w 11265344"/>
                <a:gd name="connsiteY25" fmla="*/ 2164488 h 3372244"/>
                <a:gd name="connsiteX26" fmla="*/ 7908503 w 11265344"/>
                <a:gd name="connsiteY26" fmla="*/ 1803512 h 3372244"/>
                <a:gd name="connsiteX27" fmla="*/ 7903903 w 11265344"/>
                <a:gd name="connsiteY27" fmla="*/ 658812 h 3372244"/>
                <a:gd name="connsiteX28" fmla="*/ 8150626 w 11265344"/>
                <a:gd name="connsiteY28" fmla="*/ 379110 h 3372244"/>
                <a:gd name="connsiteX29" fmla="*/ 8877867 w 11265344"/>
                <a:gd name="connsiteY29" fmla="*/ 380535 h 3372244"/>
                <a:gd name="connsiteX30" fmla="*/ 9144875 w 11265344"/>
                <a:gd name="connsiteY30" fmla="*/ 675322 h 3372244"/>
                <a:gd name="connsiteX31" fmla="*/ 9144431 w 11265344"/>
                <a:gd name="connsiteY31" fmla="*/ 1497929 h 3372244"/>
                <a:gd name="connsiteX32" fmla="*/ 9385654 w 11265344"/>
                <a:gd name="connsiteY32" fmla="*/ 1756786 h 3372244"/>
                <a:gd name="connsiteX33" fmla="*/ 10020294 w 11265344"/>
                <a:gd name="connsiteY33" fmla="*/ 1752056 h 3372244"/>
                <a:gd name="connsiteX34" fmla="*/ 10275618 w 11265344"/>
                <a:gd name="connsiteY34" fmla="*/ 1558362 h 3372244"/>
                <a:gd name="connsiteX35" fmla="*/ 10266230 w 11265344"/>
                <a:gd name="connsiteY35" fmla="*/ 390323 h 3372244"/>
                <a:gd name="connsiteX36" fmla="*/ 10559032 w 11265344"/>
                <a:gd name="connsiteY36" fmla="*/ 0 h 3372244"/>
                <a:gd name="connsiteX37" fmla="*/ 11265344 w 11265344"/>
                <a:gd name="connsiteY37" fmla="*/ 1869 h 3372244"/>
                <a:gd name="connsiteX0" fmla="*/ 0 w 11265344"/>
                <a:gd name="connsiteY0" fmla="*/ 3372244 h 3372244"/>
                <a:gd name="connsiteX1" fmla="*/ 528237 w 11265344"/>
                <a:gd name="connsiteY1" fmla="*/ 3368615 h 3372244"/>
                <a:gd name="connsiteX2" fmla="*/ 843785 w 11265344"/>
                <a:gd name="connsiteY2" fmla="*/ 3025576 h 3372244"/>
                <a:gd name="connsiteX3" fmla="*/ 847689 w 11265344"/>
                <a:gd name="connsiteY3" fmla="*/ 1868758 h 3372244"/>
                <a:gd name="connsiteX4" fmla="*/ 1141744 w 11265344"/>
                <a:gd name="connsiteY4" fmla="*/ 1602338 h 3372244"/>
                <a:gd name="connsiteX5" fmla="*/ 1790066 w 11265344"/>
                <a:gd name="connsiteY5" fmla="*/ 1605535 h 3372244"/>
                <a:gd name="connsiteX6" fmla="*/ 2071148 w 11265344"/>
                <a:gd name="connsiteY6" fmla="*/ 1939713 h 3372244"/>
                <a:gd name="connsiteX7" fmla="*/ 2073196 w 11265344"/>
                <a:gd name="connsiteY7" fmla="*/ 2676244 h 3372244"/>
                <a:gd name="connsiteX8" fmla="*/ 2339072 w 11265344"/>
                <a:gd name="connsiteY8" fmla="*/ 2968804 h 3372244"/>
                <a:gd name="connsiteX9" fmla="*/ 2919626 w 11265344"/>
                <a:gd name="connsiteY9" fmla="*/ 2971214 h 3372244"/>
                <a:gd name="connsiteX10" fmla="*/ 3169092 w 11265344"/>
                <a:gd name="connsiteY10" fmla="*/ 2652860 h 3372244"/>
                <a:gd name="connsiteX11" fmla="*/ 3168337 w 11265344"/>
                <a:gd name="connsiteY11" fmla="*/ 1522440 h 3372244"/>
                <a:gd name="connsiteX12" fmla="*/ 3440744 w 11265344"/>
                <a:gd name="connsiteY12" fmla="*/ 1203955 h 3372244"/>
                <a:gd name="connsiteX13" fmla="*/ 4142919 w 11265344"/>
                <a:gd name="connsiteY13" fmla="*/ 1201336 h 3372244"/>
                <a:gd name="connsiteX14" fmla="*/ 4400683 w 11265344"/>
                <a:gd name="connsiteY14" fmla="*/ 1481084 h 3372244"/>
                <a:gd name="connsiteX15" fmla="*/ 4399923 w 11265344"/>
                <a:gd name="connsiteY15" fmla="*/ 2204114 h 3372244"/>
                <a:gd name="connsiteX16" fmla="*/ 4629479 w 11265344"/>
                <a:gd name="connsiteY16" fmla="*/ 2557522 h 3372244"/>
                <a:gd name="connsiteX17" fmla="*/ 5316438 w 11265344"/>
                <a:gd name="connsiteY17" fmla="*/ 2557966 h 3372244"/>
                <a:gd name="connsiteX18" fmla="*/ 5581062 w 11265344"/>
                <a:gd name="connsiteY18" fmla="*/ 2259368 h 3372244"/>
                <a:gd name="connsiteX19" fmla="*/ 5574166 w 11265344"/>
                <a:gd name="connsiteY19" fmla="*/ 1156678 h 3372244"/>
                <a:gd name="connsiteX20" fmla="*/ 5831341 w 11265344"/>
                <a:gd name="connsiteY20" fmla="*/ 792006 h 3372244"/>
                <a:gd name="connsiteX21" fmla="*/ 6553645 w 11265344"/>
                <a:gd name="connsiteY21" fmla="*/ 790651 h 3372244"/>
                <a:gd name="connsiteX22" fmla="*/ 6822670 w 11265344"/>
                <a:gd name="connsiteY22" fmla="*/ 1036651 h 3372244"/>
                <a:gd name="connsiteX23" fmla="*/ 6823983 w 11265344"/>
                <a:gd name="connsiteY23" fmla="*/ 1864871 h 3372244"/>
                <a:gd name="connsiteX24" fmla="*/ 7071376 w 11265344"/>
                <a:gd name="connsiteY24" fmla="*/ 2164121 h 3372244"/>
                <a:gd name="connsiteX25" fmla="*/ 7633448 w 11265344"/>
                <a:gd name="connsiteY25" fmla="*/ 2164488 h 3372244"/>
                <a:gd name="connsiteX26" fmla="*/ 7908503 w 11265344"/>
                <a:gd name="connsiteY26" fmla="*/ 1803512 h 3372244"/>
                <a:gd name="connsiteX27" fmla="*/ 7903903 w 11265344"/>
                <a:gd name="connsiteY27" fmla="*/ 658812 h 3372244"/>
                <a:gd name="connsiteX28" fmla="*/ 8150626 w 11265344"/>
                <a:gd name="connsiteY28" fmla="*/ 379110 h 3372244"/>
                <a:gd name="connsiteX29" fmla="*/ 8877867 w 11265344"/>
                <a:gd name="connsiteY29" fmla="*/ 380535 h 3372244"/>
                <a:gd name="connsiteX30" fmla="*/ 9144875 w 11265344"/>
                <a:gd name="connsiteY30" fmla="*/ 675322 h 3372244"/>
                <a:gd name="connsiteX31" fmla="*/ 9144431 w 11265344"/>
                <a:gd name="connsiteY31" fmla="*/ 1497929 h 3372244"/>
                <a:gd name="connsiteX32" fmla="*/ 9385654 w 11265344"/>
                <a:gd name="connsiteY32" fmla="*/ 1756786 h 3372244"/>
                <a:gd name="connsiteX33" fmla="*/ 10020294 w 11265344"/>
                <a:gd name="connsiteY33" fmla="*/ 1752056 h 3372244"/>
                <a:gd name="connsiteX34" fmla="*/ 10275618 w 11265344"/>
                <a:gd name="connsiteY34" fmla="*/ 1558362 h 3372244"/>
                <a:gd name="connsiteX35" fmla="*/ 10266230 w 11265344"/>
                <a:gd name="connsiteY35" fmla="*/ 390323 h 3372244"/>
                <a:gd name="connsiteX36" fmla="*/ 10559032 w 11265344"/>
                <a:gd name="connsiteY36" fmla="*/ 0 h 3372244"/>
                <a:gd name="connsiteX37" fmla="*/ 11265344 w 11265344"/>
                <a:gd name="connsiteY37" fmla="*/ 1869 h 337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265344" h="3372244">
                  <a:moveTo>
                    <a:pt x="0" y="3372244"/>
                  </a:moveTo>
                  <a:lnTo>
                    <a:pt x="528237" y="3368615"/>
                  </a:lnTo>
                  <a:cubicBezTo>
                    <a:pt x="777631" y="3368801"/>
                    <a:pt x="838088" y="3223451"/>
                    <a:pt x="843785" y="3025576"/>
                  </a:cubicBezTo>
                  <a:cubicBezTo>
                    <a:pt x="850903" y="2726148"/>
                    <a:pt x="842874" y="2208984"/>
                    <a:pt x="847689" y="1868758"/>
                  </a:cubicBezTo>
                  <a:cubicBezTo>
                    <a:pt x="867389" y="1703844"/>
                    <a:pt x="1000812" y="1617551"/>
                    <a:pt x="1141744" y="1602338"/>
                  </a:cubicBezTo>
                  <a:cubicBezTo>
                    <a:pt x="1333384" y="1607432"/>
                    <a:pt x="1552907" y="1603757"/>
                    <a:pt x="1790066" y="1605535"/>
                  </a:cubicBezTo>
                  <a:cubicBezTo>
                    <a:pt x="2058843" y="1609446"/>
                    <a:pt x="2072924" y="1823192"/>
                    <a:pt x="2071148" y="1939713"/>
                  </a:cubicBezTo>
                  <a:cubicBezTo>
                    <a:pt x="2075648" y="2138531"/>
                    <a:pt x="2069474" y="2506189"/>
                    <a:pt x="2073196" y="2676244"/>
                  </a:cubicBezTo>
                  <a:cubicBezTo>
                    <a:pt x="2076101" y="2780251"/>
                    <a:pt x="2083609" y="2959428"/>
                    <a:pt x="2339072" y="2968804"/>
                  </a:cubicBezTo>
                  <a:lnTo>
                    <a:pt x="2919626" y="2971214"/>
                  </a:lnTo>
                  <a:cubicBezTo>
                    <a:pt x="3153822" y="2956870"/>
                    <a:pt x="3165630" y="2841048"/>
                    <a:pt x="3169092" y="2652860"/>
                  </a:cubicBezTo>
                  <a:cubicBezTo>
                    <a:pt x="3169934" y="2391310"/>
                    <a:pt x="3165252" y="1824836"/>
                    <a:pt x="3168337" y="1522440"/>
                  </a:cubicBezTo>
                  <a:cubicBezTo>
                    <a:pt x="3165577" y="1375278"/>
                    <a:pt x="3227056" y="1225258"/>
                    <a:pt x="3440744" y="1203955"/>
                  </a:cubicBezTo>
                  <a:lnTo>
                    <a:pt x="4142919" y="1201336"/>
                  </a:lnTo>
                  <a:cubicBezTo>
                    <a:pt x="4330419" y="1206914"/>
                    <a:pt x="4403934" y="1348648"/>
                    <a:pt x="4400683" y="1481084"/>
                  </a:cubicBezTo>
                  <a:cubicBezTo>
                    <a:pt x="4401120" y="1686758"/>
                    <a:pt x="4399410" y="2051055"/>
                    <a:pt x="4399923" y="2204114"/>
                  </a:cubicBezTo>
                  <a:cubicBezTo>
                    <a:pt x="4399243" y="2356449"/>
                    <a:pt x="4380287" y="2548554"/>
                    <a:pt x="4629479" y="2557522"/>
                  </a:cubicBezTo>
                  <a:lnTo>
                    <a:pt x="5316438" y="2557966"/>
                  </a:lnTo>
                  <a:cubicBezTo>
                    <a:pt x="5529406" y="2570582"/>
                    <a:pt x="5592046" y="2408060"/>
                    <a:pt x="5581062" y="2259368"/>
                  </a:cubicBezTo>
                  <a:cubicBezTo>
                    <a:pt x="5583933" y="2002007"/>
                    <a:pt x="5580078" y="1431005"/>
                    <a:pt x="5574166" y="1156678"/>
                  </a:cubicBezTo>
                  <a:cubicBezTo>
                    <a:pt x="5556347" y="972839"/>
                    <a:pt x="5639520" y="795860"/>
                    <a:pt x="5831341" y="792006"/>
                  </a:cubicBezTo>
                  <a:cubicBezTo>
                    <a:pt x="6089837" y="788152"/>
                    <a:pt x="6316588" y="791549"/>
                    <a:pt x="6553645" y="790651"/>
                  </a:cubicBezTo>
                  <a:cubicBezTo>
                    <a:pt x="6754983" y="796897"/>
                    <a:pt x="6818492" y="918337"/>
                    <a:pt x="6822670" y="1036651"/>
                  </a:cubicBezTo>
                  <a:cubicBezTo>
                    <a:pt x="6824467" y="1219260"/>
                    <a:pt x="6821760" y="1672003"/>
                    <a:pt x="6823983" y="1864871"/>
                  </a:cubicBezTo>
                  <a:cubicBezTo>
                    <a:pt x="6836509" y="2060315"/>
                    <a:pt x="6931541" y="2158833"/>
                    <a:pt x="7071376" y="2164121"/>
                  </a:cubicBezTo>
                  <a:lnTo>
                    <a:pt x="7633448" y="2164488"/>
                  </a:lnTo>
                  <a:cubicBezTo>
                    <a:pt x="7842308" y="2149109"/>
                    <a:pt x="7926533" y="2024836"/>
                    <a:pt x="7908503" y="1803512"/>
                  </a:cubicBezTo>
                  <a:cubicBezTo>
                    <a:pt x="7905927" y="1577036"/>
                    <a:pt x="7902615" y="924116"/>
                    <a:pt x="7903903" y="658812"/>
                  </a:cubicBezTo>
                  <a:cubicBezTo>
                    <a:pt x="7906387" y="493902"/>
                    <a:pt x="8030799" y="402307"/>
                    <a:pt x="8150626" y="379110"/>
                  </a:cubicBezTo>
                  <a:cubicBezTo>
                    <a:pt x="8334848" y="373943"/>
                    <a:pt x="8683826" y="377531"/>
                    <a:pt x="8877867" y="380535"/>
                  </a:cubicBezTo>
                  <a:cubicBezTo>
                    <a:pt x="9105393" y="398994"/>
                    <a:pt x="9138655" y="549191"/>
                    <a:pt x="9144875" y="675322"/>
                  </a:cubicBezTo>
                  <a:cubicBezTo>
                    <a:pt x="9148519" y="865848"/>
                    <a:pt x="9145085" y="1306524"/>
                    <a:pt x="9144431" y="1497929"/>
                  </a:cubicBezTo>
                  <a:cubicBezTo>
                    <a:pt x="9143204" y="1587353"/>
                    <a:pt x="9152196" y="1754919"/>
                    <a:pt x="9385654" y="1756786"/>
                  </a:cubicBezTo>
                  <a:lnTo>
                    <a:pt x="10020294" y="1752056"/>
                  </a:lnTo>
                  <a:cubicBezTo>
                    <a:pt x="10140619" y="1743252"/>
                    <a:pt x="10272683" y="1672818"/>
                    <a:pt x="10275618" y="1558362"/>
                  </a:cubicBezTo>
                  <a:cubicBezTo>
                    <a:pt x="10281293" y="1142603"/>
                    <a:pt x="10274642" y="806082"/>
                    <a:pt x="10266230" y="390323"/>
                  </a:cubicBezTo>
                  <a:cubicBezTo>
                    <a:pt x="10279338" y="87064"/>
                    <a:pt x="10300578" y="88603"/>
                    <a:pt x="10559032" y="0"/>
                  </a:cubicBezTo>
                  <a:lnTo>
                    <a:pt x="11265344" y="1869"/>
                  </a:lnTo>
                </a:path>
              </a:pathLst>
            </a:custGeom>
            <a:noFill/>
            <a:ln w="28575" cap="flat" cmpd="sng" algn="ctr">
              <a:solidFill>
                <a:schemeClr val="bg1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DA6CED2D-9D25-47C7-9250-1E31AEC65390}"/>
                </a:ext>
              </a:extLst>
            </p:cNvPr>
            <p:cNvSpPr/>
            <p:nvPr/>
          </p:nvSpPr>
          <p:spPr>
            <a:xfrm rot="5400000">
              <a:off x="-54366" y="5317989"/>
              <a:ext cx="266458" cy="1811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94EEEE37-D72A-4AF5-860A-E2AA8FA5B81E}"/>
                </a:ext>
              </a:extLst>
            </p:cNvPr>
            <p:cNvSpPr/>
            <p:nvPr/>
          </p:nvSpPr>
          <p:spPr>
            <a:xfrm rot="5400000">
              <a:off x="11968185" y="1676241"/>
              <a:ext cx="266458" cy="1811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F76D770-2708-461A-903D-409D884461F3}"/>
                </a:ext>
              </a:extLst>
            </p:cNvPr>
            <p:cNvSpPr txBox="1"/>
            <p:nvPr/>
          </p:nvSpPr>
          <p:spPr>
            <a:xfrm>
              <a:off x="407418" y="1858540"/>
              <a:ext cx="227693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ea typeface="Cambria" panose="02040503050406030204" pitchFamily="18" charset="0"/>
                  <a:cs typeface="Open Sans Extrabold" panose="020B0906030804020204" pitchFamily="34" charset="0"/>
                </a:rPr>
                <a:t>Stage 1</a:t>
              </a:r>
            </a:p>
            <a:p>
              <a:pPr algn="ctr"/>
              <a:r>
                <a:rPr lang="en-US" sz="1400" b="1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Data Exploration</a:t>
              </a:r>
            </a:p>
            <a:p>
              <a:pPr algn="ctr"/>
              <a:r>
                <a:rPr lang="en-US" sz="1100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19 numerical columns</a:t>
              </a:r>
            </a:p>
            <a:p>
              <a:pPr algn="ctr"/>
              <a:r>
                <a:rPr lang="en-US" sz="1100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25 categorical columns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0BDFE1E-33CA-4BCA-BB35-FE743F116C63}"/>
                </a:ext>
              </a:extLst>
            </p:cNvPr>
            <p:cNvGrpSpPr/>
            <p:nvPr/>
          </p:nvGrpSpPr>
          <p:grpSpPr>
            <a:xfrm>
              <a:off x="1162721" y="3093184"/>
              <a:ext cx="766326" cy="788862"/>
              <a:chOff x="1162721" y="3034569"/>
              <a:chExt cx="766326" cy="788862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5DB3FDBF-E9D3-47A8-B8DA-B1FABEC1FA88}"/>
                  </a:ext>
                </a:extLst>
              </p:cNvPr>
              <p:cNvGrpSpPr/>
              <p:nvPr/>
            </p:nvGrpSpPr>
            <p:grpSpPr>
              <a:xfrm>
                <a:off x="1162721" y="3034569"/>
                <a:ext cx="766326" cy="788862"/>
                <a:chOff x="790210" y="2876739"/>
                <a:chExt cx="1543763" cy="1589167"/>
              </a:xfrm>
            </p:grpSpPr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86813538-919A-4738-B504-2CDE56F24194}"/>
                    </a:ext>
                  </a:extLst>
                </p:cNvPr>
                <p:cNvSpPr/>
                <p:nvPr/>
              </p:nvSpPr>
              <p:spPr>
                <a:xfrm>
                  <a:off x="790210" y="2876739"/>
                  <a:ext cx="1543763" cy="608939"/>
                </a:xfrm>
                <a:custGeom>
                  <a:avLst/>
                  <a:gdLst>
                    <a:gd name="connsiteX0" fmla="*/ 769749 w 1539499"/>
                    <a:gd name="connsiteY0" fmla="*/ 0 h 607257"/>
                    <a:gd name="connsiteX1" fmla="*/ 1526514 w 1539499"/>
                    <a:gd name="connsiteY1" fmla="*/ 556757 h 607257"/>
                    <a:gd name="connsiteX2" fmla="*/ 1539499 w 1539499"/>
                    <a:gd name="connsiteY2" fmla="*/ 607257 h 607257"/>
                    <a:gd name="connsiteX3" fmla="*/ 1495925 w 1539499"/>
                    <a:gd name="connsiteY3" fmla="*/ 607257 h 607257"/>
                    <a:gd name="connsiteX4" fmla="*/ 1462544 w 1539499"/>
                    <a:gd name="connsiteY4" fmla="*/ 499723 h 607257"/>
                    <a:gd name="connsiteX5" fmla="*/ 769749 w 1539499"/>
                    <a:gd name="connsiteY5" fmla="*/ 40507 h 607257"/>
                    <a:gd name="connsiteX6" fmla="*/ 76954 w 1539499"/>
                    <a:gd name="connsiteY6" fmla="*/ 499723 h 607257"/>
                    <a:gd name="connsiteX7" fmla="*/ 43574 w 1539499"/>
                    <a:gd name="connsiteY7" fmla="*/ 607257 h 607257"/>
                    <a:gd name="connsiteX8" fmla="*/ 0 w 1539499"/>
                    <a:gd name="connsiteY8" fmla="*/ 607257 h 607257"/>
                    <a:gd name="connsiteX9" fmla="*/ 12984 w 1539499"/>
                    <a:gd name="connsiteY9" fmla="*/ 556757 h 607257"/>
                    <a:gd name="connsiteX10" fmla="*/ 769749 w 1539499"/>
                    <a:gd name="connsiteY10" fmla="*/ 0 h 60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499" h="607257">
                      <a:moveTo>
                        <a:pt x="769749" y="0"/>
                      </a:moveTo>
                      <a:cubicBezTo>
                        <a:pt x="1125319" y="0"/>
                        <a:pt x="1426188" y="234200"/>
                        <a:pt x="1526514" y="556757"/>
                      </a:cubicBezTo>
                      <a:lnTo>
                        <a:pt x="1539499" y="607257"/>
                      </a:lnTo>
                      <a:lnTo>
                        <a:pt x="1495925" y="607257"/>
                      </a:lnTo>
                      <a:lnTo>
                        <a:pt x="1462544" y="499723"/>
                      </a:lnTo>
                      <a:cubicBezTo>
                        <a:pt x="1348403" y="229861"/>
                        <a:pt x="1081189" y="40507"/>
                        <a:pt x="769749" y="40507"/>
                      </a:cubicBezTo>
                      <a:cubicBezTo>
                        <a:pt x="458309" y="40507"/>
                        <a:pt x="191096" y="229861"/>
                        <a:pt x="76954" y="499723"/>
                      </a:cubicBezTo>
                      <a:lnTo>
                        <a:pt x="43574" y="607257"/>
                      </a:lnTo>
                      <a:lnTo>
                        <a:pt x="0" y="607257"/>
                      </a:lnTo>
                      <a:lnTo>
                        <a:pt x="12984" y="556757"/>
                      </a:lnTo>
                      <a:cubicBezTo>
                        <a:pt x="113310" y="234200"/>
                        <a:pt x="414180" y="0"/>
                        <a:pt x="76974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E7AF6BF1-0477-485A-B32D-928DA1FF2B61}"/>
                    </a:ext>
                  </a:extLst>
                </p:cNvPr>
                <p:cNvSpPr/>
                <p:nvPr/>
              </p:nvSpPr>
              <p:spPr>
                <a:xfrm>
                  <a:off x="790210" y="3856967"/>
                  <a:ext cx="1543763" cy="608939"/>
                </a:xfrm>
                <a:custGeom>
                  <a:avLst/>
                  <a:gdLst>
                    <a:gd name="connsiteX0" fmla="*/ 0 w 1539499"/>
                    <a:gd name="connsiteY0" fmla="*/ 0 h 607257"/>
                    <a:gd name="connsiteX1" fmla="*/ 43574 w 1539499"/>
                    <a:gd name="connsiteY1" fmla="*/ 0 h 607257"/>
                    <a:gd name="connsiteX2" fmla="*/ 76954 w 1539499"/>
                    <a:gd name="connsiteY2" fmla="*/ 107534 h 607257"/>
                    <a:gd name="connsiteX3" fmla="*/ 769749 w 1539499"/>
                    <a:gd name="connsiteY3" fmla="*/ 566750 h 607257"/>
                    <a:gd name="connsiteX4" fmla="*/ 1462544 w 1539499"/>
                    <a:gd name="connsiteY4" fmla="*/ 107534 h 607257"/>
                    <a:gd name="connsiteX5" fmla="*/ 1495925 w 1539499"/>
                    <a:gd name="connsiteY5" fmla="*/ 0 h 607257"/>
                    <a:gd name="connsiteX6" fmla="*/ 1539499 w 1539499"/>
                    <a:gd name="connsiteY6" fmla="*/ 0 h 607257"/>
                    <a:gd name="connsiteX7" fmla="*/ 1526514 w 1539499"/>
                    <a:gd name="connsiteY7" fmla="*/ 50500 h 607257"/>
                    <a:gd name="connsiteX8" fmla="*/ 769749 w 1539499"/>
                    <a:gd name="connsiteY8" fmla="*/ 607257 h 607257"/>
                    <a:gd name="connsiteX9" fmla="*/ 12984 w 1539499"/>
                    <a:gd name="connsiteY9" fmla="*/ 50500 h 607257"/>
                    <a:gd name="connsiteX10" fmla="*/ 0 w 1539499"/>
                    <a:gd name="connsiteY10" fmla="*/ 0 h 60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499" h="607257">
                      <a:moveTo>
                        <a:pt x="0" y="0"/>
                      </a:moveTo>
                      <a:lnTo>
                        <a:pt x="43574" y="0"/>
                      </a:lnTo>
                      <a:lnTo>
                        <a:pt x="76954" y="107534"/>
                      </a:lnTo>
                      <a:cubicBezTo>
                        <a:pt x="191096" y="377396"/>
                        <a:pt x="458309" y="566750"/>
                        <a:pt x="769749" y="566750"/>
                      </a:cubicBezTo>
                      <a:cubicBezTo>
                        <a:pt x="1081189" y="566750"/>
                        <a:pt x="1348403" y="377396"/>
                        <a:pt x="1462544" y="107534"/>
                      </a:cubicBezTo>
                      <a:lnTo>
                        <a:pt x="1495925" y="0"/>
                      </a:lnTo>
                      <a:lnTo>
                        <a:pt x="1539499" y="0"/>
                      </a:lnTo>
                      <a:lnTo>
                        <a:pt x="1526514" y="50500"/>
                      </a:lnTo>
                      <a:cubicBezTo>
                        <a:pt x="1426188" y="373057"/>
                        <a:pt x="1125319" y="607257"/>
                        <a:pt x="769749" y="607257"/>
                      </a:cubicBezTo>
                      <a:cubicBezTo>
                        <a:pt x="414180" y="607257"/>
                        <a:pt x="113310" y="373057"/>
                        <a:pt x="12984" y="505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44A8644C-421E-4DF1-99DD-BA1E3A0C5070}"/>
                    </a:ext>
                  </a:extLst>
                </p:cNvPr>
                <p:cNvSpPr/>
                <p:nvPr/>
              </p:nvSpPr>
              <p:spPr>
                <a:xfrm>
                  <a:off x="901225" y="3010458"/>
                  <a:ext cx="1321729" cy="132172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8859645-1F5F-4308-94B3-E91832ABDF8B}"/>
                  </a:ext>
                </a:extLst>
              </p:cNvPr>
              <p:cNvSpPr txBox="1"/>
              <p:nvPr/>
            </p:nvSpPr>
            <p:spPr>
              <a:xfrm>
                <a:off x="1310884" y="322894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ea typeface="Cambria" panose="02040503050406030204" pitchFamily="18" charset="0"/>
                    <a:cs typeface="Open Sans Extrabold" panose="020B0906030804020204" pitchFamily="34" charset="0"/>
                  </a:rPr>
                  <a:t>01</a:t>
                </a:r>
                <a:endParaRPr lang="en-IN" sz="1100" dirty="0">
                  <a:solidFill>
                    <a:schemeClr val="bg1"/>
                  </a:solidFill>
                  <a:ea typeface="Cambria" panose="02040503050406030204" pitchFamily="18" charset="0"/>
                  <a:cs typeface="Open Sans Extrabold" panose="020B0906030804020204" pitchFamily="34" charset="0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0483D59-0C1A-4C71-936B-69F07AD0891F}"/>
                </a:ext>
              </a:extLst>
            </p:cNvPr>
            <p:cNvGrpSpPr/>
            <p:nvPr/>
          </p:nvGrpSpPr>
          <p:grpSpPr>
            <a:xfrm>
              <a:off x="3753521" y="2659624"/>
              <a:ext cx="766326" cy="788862"/>
              <a:chOff x="1162721" y="3034569"/>
              <a:chExt cx="766326" cy="788862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81FD5217-B565-44F2-BD20-4C914585226A}"/>
                  </a:ext>
                </a:extLst>
              </p:cNvPr>
              <p:cNvGrpSpPr/>
              <p:nvPr/>
            </p:nvGrpSpPr>
            <p:grpSpPr>
              <a:xfrm>
                <a:off x="1162721" y="3034569"/>
                <a:ext cx="766326" cy="788862"/>
                <a:chOff x="790210" y="2876739"/>
                <a:chExt cx="1543763" cy="1589167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6BDC6F0E-4DE6-4F18-8270-18C370444A4C}"/>
                    </a:ext>
                  </a:extLst>
                </p:cNvPr>
                <p:cNvSpPr/>
                <p:nvPr/>
              </p:nvSpPr>
              <p:spPr>
                <a:xfrm>
                  <a:off x="790210" y="2876739"/>
                  <a:ext cx="1543763" cy="608939"/>
                </a:xfrm>
                <a:custGeom>
                  <a:avLst/>
                  <a:gdLst>
                    <a:gd name="connsiteX0" fmla="*/ 769749 w 1539499"/>
                    <a:gd name="connsiteY0" fmla="*/ 0 h 607257"/>
                    <a:gd name="connsiteX1" fmla="*/ 1526514 w 1539499"/>
                    <a:gd name="connsiteY1" fmla="*/ 556757 h 607257"/>
                    <a:gd name="connsiteX2" fmla="*/ 1539499 w 1539499"/>
                    <a:gd name="connsiteY2" fmla="*/ 607257 h 607257"/>
                    <a:gd name="connsiteX3" fmla="*/ 1495925 w 1539499"/>
                    <a:gd name="connsiteY3" fmla="*/ 607257 h 607257"/>
                    <a:gd name="connsiteX4" fmla="*/ 1462544 w 1539499"/>
                    <a:gd name="connsiteY4" fmla="*/ 499723 h 607257"/>
                    <a:gd name="connsiteX5" fmla="*/ 769749 w 1539499"/>
                    <a:gd name="connsiteY5" fmla="*/ 40507 h 607257"/>
                    <a:gd name="connsiteX6" fmla="*/ 76954 w 1539499"/>
                    <a:gd name="connsiteY6" fmla="*/ 499723 h 607257"/>
                    <a:gd name="connsiteX7" fmla="*/ 43574 w 1539499"/>
                    <a:gd name="connsiteY7" fmla="*/ 607257 h 607257"/>
                    <a:gd name="connsiteX8" fmla="*/ 0 w 1539499"/>
                    <a:gd name="connsiteY8" fmla="*/ 607257 h 607257"/>
                    <a:gd name="connsiteX9" fmla="*/ 12984 w 1539499"/>
                    <a:gd name="connsiteY9" fmla="*/ 556757 h 607257"/>
                    <a:gd name="connsiteX10" fmla="*/ 769749 w 1539499"/>
                    <a:gd name="connsiteY10" fmla="*/ 0 h 60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499" h="607257">
                      <a:moveTo>
                        <a:pt x="769749" y="0"/>
                      </a:moveTo>
                      <a:cubicBezTo>
                        <a:pt x="1125319" y="0"/>
                        <a:pt x="1426188" y="234200"/>
                        <a:pt x="1526514" y="556757"/>
                      </a:cubicBezTo>
                      <a:lnTo>
                        <a:pt x="1539499" y="607257"/>
                      </a:lnTo>
                      <a:lnTo>
                        <a:pt x="1495925" y="607257"/>
                      </a:lnTo>
                      <a:lnTo>
                        <a:pt x="1462544" y="499723"/>
                      </a:lnTo>
                      <a:cubicBezTo>
                        <a:pt x="1348403" y="229861"/>
                        <a:pt x="1081189" y="40507"/>
                        <a:pt x="769749" y="40507"/>
                      </a:cubicBezTo>
                      <a:cubicBezTo>
                        <a:pt x="458309" y="40507"/>
                        <a:pt x="191096" y="229861"/>
                        <a:pt x="76954" y="499723"/>
                      </a:cubicBezTo>
                      <a:lnTo>
                        <a:pt x="43574" y="607257"/>
                      </a:lnTo>
                      <a:lnTo>
                        <a:pt x="0" y="607257"/>
                      </a:lnTo>
                      <a:lnTo>
                        <a:pt x="12984" y="556757"/>
                      </a:lnTo>
                      <a:cubicBezTo>
                        <a:pt x="113310" y="234200"/>
                        <a:pt x="414180" y="0"/>
                        <a:pt x="76974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D9ACF07D-3F0E-4A89-BF27-72E41156D283}"/>
                    </a:ext>
                  </a:extLst>
                </p:cNvPr>
                <p:cNvSpPr/>
                <p:nvPr/>
              </p:nvSpPr>
              <p:spPr>
                <a:xfrm>
                  <a:off x="790210" y="3856967"/>
                  <a:ext cx="1543763" cy="608939"/>
                </a:xfrm>
                <a:custGeom>
                  <a:avLst/>
                  <a:gdLst>
                    <a:gd name="connsiteX0" fmla="*/ 0 w 1539499"/>
                    <a:gd name="connsiteY0" fmla="*/ 0 h 607257"/>
                    <a:gd name="connsiteX1" fmla="*/ 43574 w 1539499"/>
                    <a:gd name="connsiteY1" fmla="*/ 0 h 607257"/>
                    <a:gd name="connsiteX2" fmla="*/ 76954 w 1539499"/>
                    <a:gd name="connsiteY2" fmla="*/ 107534 h 607257"/>
                    <a:gd name="connsiteX3" fmla="*/ 769749 w 1539499"/>
                    <a:gd name="connsiteY3" fmla="*/ 566750 h 607257"/>
                    <a:gd name="connsiteX4" fmla="*/ 1462544 w 1539499"/>
                    <a:gd name="connsiteY4" fmla="*/ 107534 h 607257"/>
                    <a:gd name="connsiteX5" fmla="*/ 1495925 w 1539499"/>
                    <a:gd name="connsiteY5" fmla="*/ 0 h 607257"/>
                    <a:gd name="connsiteX6" fmla="*/ 1539499 w 1539499"/>
                    <a:gd name="connsiteY6" fmla="*/ 0 h 607257"/>
                    <a:gd name="connsiteX7" fmla="*/ 1526514 w 1539499"/>
                    <a:gd name="connsiteY7" fmla="*/ 50500 h 607257"/>
                    <a:gd name="connsiteX8" fmla="*/ 769749 w 1539499"/>
                    <a:gd name="connsiteY8" fmla="*/ 607257 h 607257"/>
                    <a:gd name="connsiteX9" fmla="*/ 12984 w 1539499"/>
                    <a:gd name="connsiteY9" fmla="*/ 50500 h 607257"/>
                    <a:gd name="connsiteX10" fmla="*/ 0 w 1539499"/>
                    <a:gd name="connsiteY10" fmla="*/ 0 h 60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499" h="607257">
                      <a:moveTo>
                        <a:pt x="0" y="0"/>
                      </a:moveTo>
                      <a:lnTo>
                        <a:pt x="43574" y="0"/>
                      </a:lnTo>
                      <a:lnTo>
                        <a:pt x="76954" y="107534"/>
                      </a:lnTo>
                      <a:cubicBezTo>
                        <a:pt x="191096" y="377396"/>
                        <a:pt x="458309" y="566750"/>
                        <a:pt x="769749" y="566750"/>
                      </a:cubicBezTo>
                      <a:cubicBezTo>
                        <a:pt x="1081189" y="566750"/>
                        <a:pt x="1348403" y="377396"/>
                        <a:pt x="1462544" y="107534"/>
                      </a:cubicBezTo>
                      <a:lnTo>
                        <a:pt x="1495925" y="0"/>
                      </a:lnTo>
                      <a:lnTo>
                        <a:pt x="1539499" y="0"/>
                      </a:lnTo>
                      <a:lnTo>
                        <a:pt x="1526514" y="50500"/>
                      </a:lnTo>
                      <a:cubicBezTo>
                        <a:pt x="1426188" y="373057"/>
                        <a:pt x="1125319" y="607257"/>
                        <a:pt x="769749" y="607257"/>
                      </a:cubicBezTo>
                      <a:cubicBezTo>
                        <a:pt x="414180" y="607257"/>
                        <a:pt x="113310" y="373057"/>
                        <a:pt x="12984" y="505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8EF48960-4B9A-4218-973E-8BE986398372}"/>
                    </a:ext>
                  </a:extLst>
                </p:cNvPr>
                <p:cNvSpPr/>
                <p:nvPr/>
              </p:nvSpPr>
              <p:spPr>
                <a:xfrm>
                  <a:off x="901225" y="3010458"/>
                  <a:ext cx="1321729" cy="132172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6823EA-AE57-4FC3-B9F9-1672471A2004}"/>
                  </a:ext>
                </a:extLst>
              </p:cNvPr>
              <p:cNvSpPr txBox="1"/>
              <p:nvPr/>
            </p:nvSpPr>
            <p:spPr>
              <a:xfrm>
                <a:off x="1310884" y="322894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ea typeface="Cambria" panose="02040503050406030204" pitchFamily="18" charset="0"/>
                    <a:cs typeface="Open Sans Extrabold" panose="020B0906030804020204" pitchFamily="34" charset="0"/>
                  </a:rPr>
                  <a:t>03</a:t>
                </a:r>
                <a:endParaRPr lang="en-IN" sz="1100" dirty="0">
                  <a:solidFill>
                    <a:schemeClr val="bg1"/>
                  </a:solidFill>
                  <a:ea typeface="Cambria" panose="02040503050406030204" pitchFamily="18" charset="0"/>
                  <a:cs typeface="Open Sans Extrabold" panose="020B0906030804020204" pitchFamily="34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69BD938-B669-4E6F-8984-EE20FB81F015}"/>
                </a:ext>
              </a:extLst>
            </p:cNvPr>
            <p:cNvGrpSpPr/>
            <p:nvPr/>
          </p:nvGrpSpPr>
          <p:grpSpPr>
            <a:xfrm>
              <a:off x="6329516" y="2233984"/>
              <a:ext cx="766326" cy="788862"/>
              <a:chOff x="1162721" y="3034569"/>
              <a:chExt cx="766326" cy="788862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82749F4-23C1-454B-A435-4436C808A6FC}"/>
                  </a:ext>
                </a:extLst>
              </p:cNvPr>
              <p:cNvGrpSpPr/>
              <p:nvPr/>
            </p:nvGrpSpPr>
            <p:grpSpPr>
              <a:xfrm>
                <a:off x="1162721" y="3034569"/>
                <a:ext cx="766326" cy="788862"/>
                <a:chOff x="790210" y="2876739"/>
                <a:chExt cx="1543763" cy="1589167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F3A7A655-5117-49AA-9AAF-9754EAC9C13F}"/>
                    </a:ext>
                  </a:extLst>
                </p:cNvPr>
                <p:cNvSpPr/>
                <p:nvPr/>
              </p:nvSpPr>
              <p:spPr>
                <a:xfrm>
                  <a:off x="790210" y="2876739"/>
                  <a:ext cx="1543763" cy="608939"/>
                </a:xfrm>
                <a:custGeom>
                  <a:avLst/>
                  <a:gdLst>
                    <a:gd name="connsiteX0" fmla="*/ 769749 w 1539499"/>
                    <a:gd name="connsiteY0" fmla="*/ 0 h 607257"/>
                    <a:gd name="connsiteX1" fmla="*/ 1526514 w 1539499"/>
                    <a:gd name="connsiteY1" fmla="*/ 556757 h 607257"/>
                    <a:gd name="connsiteX2" fmla="*/ 1539499 w 1539499"/>
                    <a:gd name="connsiteY2" fmla="*/ 607257 h 607257"/>
                    <a:gd name="connsiteX3" fmla="*/ 1495925 w 1539499"/>
                    <a:gd name="connsiteY3" fmla="*/ 607257 h 607257"/>
                    <a:gd name="connsiteX4" fmla="*/ 1462544 w 1539499"/>
                    <a:gd name="connsiteY4" fmla="*/ 499723 h 607257"/>
                    <a:gd name="connsiteX5" fmla="*/ 769749 w 1539499"/>
                    <a:gd name="connsiteY5" fmla="*/ 40507 h 607257"/>
                    <a:gd name="connsiteX6" fmla="*/ 76954 w 1539499"/>
                    <a:gd name="connsiteY6" fmla="*/ 499723 h 607257"/>
                    <a:gd name="connsiteX7" fmla="*/ 43574 w 1539499"/>
                    <a:gd name="connsiteY7" fmla="*/ 607257 h 607257"/>
                    <a:gd name="connsiteX8" fmla="*/ 0 w 1539499"/>
                    <a:gd name="connsiteY8" fmla="*/ 607257 h 607257"/>
                    <a:gd name="connsiteX9" fmla="*/ 12984 w 1539499"/>
                    <a:gd name="connsiteY9" fmla="*/ 556757 h 607257"/>
                    <a:gd name="connsiteX10" fmla="*/ 769749 w 1539499"/>
                    <a:gd name="connsiteY10" fmla="*/ 0 h 60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499" h="607257">
                      <a:moveTo>
                        <a:pt x="769749" y="0"/>
                      </a:moveTo>
                      <a:cubicBezTo>
                        <a:pt x="1125319" y="0"/>
                        <a:pt x="1426188" y="234200"/>
                        <a:pt x="1526514" y="556757"/>
                      </a:cubicBezTo>
                      <a:lnTo>
                        <a:pt x="1539499" y="607257"/>
                      </a:lnTo>
                      <a:lnTo>
                        <a:pt x="1495925" y="607257"/>
                      </a:lnTo>
                      <a:lnTo>
                        <a:pt x="1462544" y="499723"/>
                      </a:lnTo>
                      <a:cubicBezTo>
                        <a:pt x="1348403" y="229861"/>
                        <a:pt x="1081189" y="40507"/>
                        <a:pt x="769749" y="40507"/>
                      </a:cubicBezTo>
                      <a:cubicBezTo>
                        <a:pt x="458309" y="40507"/>
                        <a:pt x="191096" y="229861"/>
                        <a:pt x="76954" y="499723"/>
                      </a:cubicBezTo>
                      <a:lnTo>
                        <a:pt x="43574" y="607257"/>
                      </a:lnTo>
                      <a:lnTo>
                        <a:pt x="0" y="607257"/>
                      </a:lnTo>
                      <a:lnTo>
                        <a:pt x="12984" y="556757"/>
                      </a:lnTo>
                      <a:cubicBezTo>
                        <a:pt x="113310" y="234200"/>
                        <a:pt x="414180" y="0"/>
                        <a:pt x="76974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3177DA1-19D6-484E-BA20-3DD9887A5854}"/>
                    </a:ext>
                  </a:extLst>
                </p:cNvPr>
                <p:cNvSpPr/>
                <p:nvPr/>
              </p:nvSpPr>
              <p:spPr>
                <a:xfrm>
                  <a:off x="790210" y="3856967"/>
                  <a:ext cx="1543763" cy="608939"/>
                </a:xfrm>
                <a:custGeom>
                  <a:avLst/>
                  <a:gdLst>
                    <a:gd name="connsiteX0" fmla="*/ 0 w 1539499"/>
                    <a:gd name="connsiteY0" fmla="*/ 0 h 607257"/>
                    <a:gd name="connsiteX1" fmla="*/ 43574 w 1539499"/>
                    <a:gd name="connsiteY1" fmla="*/ 0 h 607257"/>
                    <a:gd name="connsiteX2" fmla="*/ 76954 w 1539499"/>
                    <a:gd name="connsiteY2" fmla="*/ 107534 h 607257"/>
                    <a:gd name="connsiteX3" fmla="*/ 769749 w 1539499"/>
                    <a:gd name="connsiteY3" fmla="*/ 566750 h 607257"/>
                    <a:gd name="connsiteX4" fmla="*/ 1462544 w 1539499"/>
                    <a:gd name="connsiteY4" fmla="*/ 107534 h 607257"/>
                    <a:gd name="connsiteX5" fmla="*/ 1495925 w 1539499"/>
                    <a:gd name="connsiteY5" fmla="*/ 0 h 607257"/>
                    <a:gd name="connsiteX6" fmla="*/ 1539499 w 1539499"/>
                    <a:gd name="connsiteY6" fmla="*/ 0 h 607257"/>
                    <a:gd name="connsiteX7" fmla="*/ 1526514 w 1539499"/>
                    <a:gd name="connsiteY7" fmla="*/ 50500 h 607257"/>
                    <a:gd name="connsiteX8" fmla="*/ 769749 w 1539499"/>
                    <a:gd name="connsiteY8" fmla="*/ 607257 h 607257"/>
                    <a:gd name="connsiteX9" fmla="*/ 12984 w 1539499"/>
                    <a:gd name="connsiteY9" fmla="*/ 50500 h 607257"/>
                    <a:gd name="connsiteX10" fmla="*/ 0 w 1539499"/>
                    <a:gd name="connsiteY10" fmla="*/ 0 h 60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499" h="607257">
                      <a:moveTo>
                        <a:pt x="0" y="0"/>
                      </a:moveTo>
                      <a:lnTo>
                        <a:pt x="43574" y="0"/>
                      </a:lnTo>
                      <a:lnTo>
                        <a:pt x="76954" y="107534"/>
                      </a:lnTo>
                      <a:cubicBezTo>
                        <a:pt x="191096" y="377396"/>
                        <a:pt x="458309" y="566750"/>
                        <a:pt x="769749" y="566750"/>
                      </a:cubicBezTo>
                      <a:cubicBezTo>
                        <a:pt x="1081189" y="566750"/>
                        <a:pt x="1348403" y="377396"/>
                        <a:pt x="1462544" y="107534"/>
                      </a:cubicBezTo>
                      <a:lnTo>
                        <a:pt x="1495925" y="0"/>
                      </a:lnTo>
                      <a:lnTo>
                        <a:pt x="1539499" y="0"/>
                      </a:lnTo>
                      <a:lnTo>
                        <a:pt x="1526514" y="50500"/>
                      </a:lnTo>
                      <a:cubicBezTo>
                        <a:pt x="1426188" y="373057"/>
                        <a:pt x="1125319" y="607257"/>
                        <a:pt x="769749" y="607257"/>
                      </a:cubicBezTo>
                      <a:cubicBezTo>
                        <a:pt x="414180" y="607257"/>
                        <a:pt x="113310" y="373057"/>
                        <a:pt x="12984" y="505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0B9E9D6A-4929-4B38-A068-F7364C9FB2FC}"/>
                    </a:ext>
                  </a:extLst>
                </p:cNvPr>
                <p:cNvSpPr/>
                <p:nvPr/>
              </p:nvSpPr>
              <p:spPr>
                <a:xfrm>
                  <a:off x="901225" y="3010458"/>
                  <a:ext cx="1321729" cy="132172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C57096F-250B-42B3-BA48-81449BC066A6}"/>
                  </a:ext>
                </a:extLst>
              </p:cNvPr>
              <p:cNvSpPr txBox="1"/>
              <p:nvPr/>
            </p:nvSpPr>
            <p:spPr>
              <a:xfrm>
                <a:off x="1310884" y="322894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ea typeface="Cambria" panose="02040503050406030204" pitchFamily="18" charset="0"/>
                    <a:cs typeface="Open Sans Extrabold" panose="020B0906030804020204" pitchFamily="34" charset="0"/>
                  </a:rPr>
                  <a:t>05</a:t>
                </a:r>
                <a:endParaRPr lang="en-IN" sz="1100" dirty="0">
                  <a:solidFill>
                    <a:schemeClr val="bg1"/>
                  </a:solidFill>
                  <a:ea typeface="Cambria" panose="02040503050406030204" pitchFamily="18" charset="0"/>
                  <a:cs typeface="Open Sans Extrabold" panose="020B0906030804020204" pitchFamily="34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EED8441-A845-49F8-875D-828D4D1DD025}"/>
                </a:ext>
              </a:extLst>
            </p:cNvPr>
            <p:cNvGrpSpPr/>
            <p:nvPr/>
          </p:nvGrpSpPr>
          <p:grpSpPr>
            <a:xfrm>
              <a:off x="8841333" y="1796621"/>
              <a:ext cx="766326" cy="788862"/>
              <a:chOff x="1162721" y="3034569"/>
              <a:chExt cx="766326" cy="788862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FC51D4E2-AC89-48EB-8D15-9431DBC8A3EC}"/>
                  </a:ext>
                </a:extLst>
              </p:cNvPr>
              <p:cNvGrpSpPr/>
              <p:nvPr/>
            </p:nvGrpSpPr>
            <p:grpSpPr>
              <a:xfrm>
                <a:off x="1162721" y="3034569"/>
                <a:ext cx="766326" cy="788862"/>
                <a:chOff x="790210" y="2876739"/>
                <a:chExt cx="1543763" cy="1589167"/>
              </a:xfrm>
            </p:grpSpPr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1AACE946-B609-4781-B349-E5434F044B8E}"/>
                    </a:ext>
                  </a:extLst>
                </p:cNvPr>
                <p:cNvSpPr/>
                <p:nvPr/>
              </p:nvSpPr>
              <p:spPr>
                <a:xfrm>
                  <a:off x="790210" y="2876739"/>
                  <a:ext cx="1543763" cy="608939"/>
                </a:xfrm>
                <a:custGeom>
                  <a:avLst/>
                  <a:gdLst>
                    <a:gd name="connsiteX0" fmla="*/ 769749 w 1539499"/>
                    <a:gd name="connsiteY0" fmla="*/ 0 h 607257"/>
                    <a:gd name="connsiteX1" fmla="*/ 1526514 w 1539499"/>
                    <a:gd name="connsiteY1" fmla="*/ 556757 h 607257"/>
                    <a:gd name="connsiteX2" fmla="*/ 1539499 w 1539499"/>
                    <a:gd name="connsiteY2" fmla="*/ 607257 h 607257"/>
                    <a:gd name="connsiteX3" fmla="*/ 1495925 w 1539499"/>
                    <a:gd name="connsiteY3" fmla="*/ 607257 h 607257"/>
                    <a:gd name="connsiteX4" fmla="*/ 1462544 w 1539499"/>
                    <a:gd name="connsiteY4" fmla="*/ 499723 h 607257"/>
                    <a:gd name="connsiteX5" fmla="*/ 769749 w 1539499"/>
                    <a:gd name="connsiteY5" fmla="*/ 40507 h 607257"/>
                    <a:gd name="connsiteX6" fmla="*/ 76954 w 1539499"/>
                    <a:gd name="connsiteY6" fmla="*/ 499723 h 607257"/>
                    <a:gd name="connsiteX7" fmla="*/ 43574 w 1539499"/>
                    <a:gd name="connsiteY7" fmla="*/ 607257 h 607257"/>
                    <a:gd name="connsiteX8" fmla="*/ 0 w 1539499"/>
                    <a:gd name="connsiteY8" fmla="*/ 607257 h 607257"/>
                    <a:gd name="connsiteX9" fmla="*/ 12984 w 1539499"/>
                    <a:gd name="connsiteY9" fmla="*/ 556757 h 607257"/>
                    <a:gd name="connsiteX10" fmla="*/ 769749 w 1539499"/>
                    <a:gd name="connsiteY10" fmla="*/ 0 h 60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499" h="607257">
                      <a:moveTo>
                        <a:pt x="769749" y="0"/>
                      </a:moveTo>
                      <a:cubicBezTo>
                        <a:pt x="1125319" y="0"/>
                        <a:pt x="1426188" y="234200"/>
                        <a:pt x="1526514" y="556757"/>
                      </a:cubicBezTo>
                      <a:lnTo>
                        <a:pt x="1539499" y="607257"/>
                      </a:lnTo>
                      <a:lnTo>
                        <a:pt x="1495925" y="607257"/>
                      </a:lnTo>
                      <a:lnTo>
                        <a:pt x="1462544" y="499723"/>
                      </a:lnTo>
                      <a:cubicBezTo>
                        <a:pt x="1348403" y="229861"/>
                        <a:pt x="1081189" y="40507"/>
                        <a:pt x="769749" y="40507"/>
                      </a:cubicBezTo>
                      <a:cubicBezTo>
                        <a:pt x="458309" y="40507"/>
                        <a:pt x="191096" y="229861"/>
                        <a:pt x="76954" y="499723"/>
                      </a:cubicBezTo>
                      <a:lnTo>
                        <a:pt x="43574" y="607257"/>
                      </a:lnTo>
                      <a:lnTo>
                        <a:pt x="0" y="607257"/>
                      </a:lnTo>
                      <a:lnTo>
                        <a:pt x="12984" y="556757"/>
                      </a:lnTo>
                      <a:cubicBezTo>
                        <a:pt x="113310" y="234200"/>
                        <a:pt x="414180" y="0"/>
                        <a:pt x="76974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ED96E350-76BC-44C1-8466-F39E8D144D0C}"/>
                    </a:ext>
                  </a:extLst>
                </p:cNvPr>
                <p:cNvSpPr/>
                <p:nvPr/>
              </p:nvSpPr>
              <p:spPr>
                <a:xfrm>
                  <a:off x="790210" y="3856967"/>
                  <a:ext cx="1543763" cy="608939"/>
                </a:xfrm>
                <a:custGeom>
                  <a:avLst/>
                  <a:gdLst>
                    <a:gd name="connsiteX0" fmla="*/ 0 w 1539499"/>
                    <a:gd name="connsiteY0" fmla="*/ 0 h 607257"/>
                    <a:gd name="connsiteX1" fmla="*/ 43574 w 1539499"/>
                    <a:gd name="connsiteY1" fmla="*/ 0 h 607257"/>
                    <a:gd name="connsiteX2" fmla="*/ 76954 w 1539499"/>
                    <a:gd name="connsiteY2" fmla="*/ 107534 h 607257"/>
                    <a:gd name="connsiteX3" fmla="*/ 769749 w 1539499"/>
                    <a:gd name="connsiteY3" fmla="*/ 566750 h 607257"/>
                    <a:gd name="connsiteX4" fmla="*/ 1462544 w 1539499"/>
                    <a:gd name="connsiteY4" fmla="*/ 107534 h 607257"/>
                    <a:gd name="connsiteX5" fmla="*/ 1495925 w 1539499"/>
                    <a:gd name="connsiteY5" fmla="*/ 0 h 607257"/>
                    <a:gd name="connsiteX6" fmla="*/ 1539499 w 1539499"/>
                    <a:gd name="connsiteY6" fmla="*/ 0 h 607257"/>
                    <a:gd name="connsiteX7" fmla="*/ 1526514 w 1539499"/>
                    <a:gd name="connsiteY7" fmla="*/ 50500 h 607257"/>
                    <a:gd name="connsiteX8" fmla="*/ 769749 w 1539499"/>
                    <a:gd name="connsiteY8" fmla="*/ 607257 h 607257"/>
                    <a:gd name="connsiteX9" fmla="*/ 12984 w 1539499"/>
                    <a:gd name="connsiteY9" fmla="*/ 50500 h 607257"/>
                    <a:gd name="connsiteX10" fmla="*/ 0 w 1539499"/>
                    <a:gd name="connsiteY10" fmla="*/ 0 h 60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499" h="607257">
                      <a:moveTo>
                        <a:pt x="0" y="0"/>
                      </a:moveTo>
                      <a:lnTo>
                        <a:pt x="43574" y="0"/>
                      </a:lnTo>
                      <a:lnTo>
                        <a:pt x="76954" y="107534"/>
                      </a:lnTo>
                      <a:cubicBezTo>
                        <a:pt x="191096" y="377396"/>
                        <a:pt x="458309" y="566750"/>
                        <a:pt x="769749" y="566750"/>
                      </a:cubicBezTo>
                      <a:cubicBezTo>
                        <a:pt x="1081189" y="566750"/>
                        <a:pt x="1348403" y="377396"/>
                        <a:pt x="1462544" y="107534"/>
                      </a:cubicBezTo>
                      <a:lnTo>
                        <a:pt x="1495925" y="0"/>
                      </a:lnTo>
                      <a:lnTo>
                        <a:pt x="1539499" y="0"/>
                      </a:lnTo>
                      <a:lnTo>
                        <a:pt x="1526514" y="50500"/>
                      </a:lnTo>
                      <a:cubicBezTo>
                        <a:pt x="1426188" y="373057"/>
                        <a:pt x="1125319" y="607257"/>
                        <a:pt x="769749" y="607257"/>
                      </a:cubicBezTo>
                      <a:cubicBezTo>
                        <a:pt x="414180" y="607257"/>
                        <a:pt x="113310" y="373057"/>
                        <a:pt x="12984" y="505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FE9F7722-F624-433C-A29F-B6ECBB944EE8}"/>
                    </a:ext>
                  </a:extLst>
                </p:cNvPr>
                <p:cNvSpPr/>
                <p:nvPr/>
              </p:nvSpPr>
              <p:spPr>
                <a:xfrm>
                  <a:off x="901225" y="3010458"/>
                  <a:ext cx="1321729" cy="132172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A88AD0F-A69C-40BA-A5B4-7E030C61C3BD}"/>
                  </a:ext>
                </a:extLst>
              </p:cNvPr>
              <p:cNvSpPr txBox="1"/>
              <p:nvPr/>
            </p:nvSpPr>
            <p:spPr>
              <a:xfrm>
                <a:off x="1310884" y="322894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ea typeface="Cambria" panose="02040503050406030204" pitchFamily="18" charset="0"/>
                    <a:cs typeface="Open Sans Extrabold" panose="020B0906030804020204" pitchFamily="34" charset="0"/>
                  </a:rPr>
                  <a:t>07</a:t>
                </a:r>
                <a:endParaRPr lang="en-IN" sz="1100" dirty="0">
                  <a:solidFill>
                    <a:schemeClr val="bg1"/>
                  </a:solidFill>
                  <a:ea typeface="Cambria" panose="02040503050406030204" pitchFamily="18" charset="0"/>
                  <a:cs typeface="Open Sans Extrabold" panose="020B0906030804020204" pitchFamily="34" charset="0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714B611C-ADB3-4DFE-B7F5-9F33F7730266}"/>
                </a:ext>
              </a:extLst>
            </p:cNvPr>
            <p:cNvGrpSpPr/>
            <p:nvPr/>
          </p:nvGrpSpPr>
          <p:grpSpPr>
            <a:xfrm>
              <a:off x="2462597" y="4559702"/>
              <a:ext cx="766326" cy="788862"/>
              <a:chOff x="1162721" y="3034569"/>
              <a:chExt cx="766326" cy="788862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2224CB69-C4FB-42E0-9F55-9F29467D9425}"/>
                  </a:ext>
                </a:extLst>
              </p:cNvPr>
              <p:cNvGrpSpPr/>
              <p:nvPr/>
            </p:nvGrpSpPr>
            <p:grpSpPr>
              <a:xfrm>
                <a:off x="1162721" y="3034569"/>
                <a:ext cx="766326" cy="788862"/>
                <a:chOff x="790210" y="2876739"/>
                <a:chExt cx="1543763" cy="1589167"/>
              </a:xfrm>
            </p:grpSpPr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EA4FD8CA-2D92-43F4-B2B4-A3093307056E}"/>
                    </a:ext>
                  </a:extLst>
                </p:cNvPr>
                <p:cNvSpPr/>
                <p:nvPr/>
              </p:nvSpPr>
              <p:spPr>
                <a:xfrm>
                  <a:off x="790210" y="2876739"/>
                  <a:ext cx="1543763" cy="608939"/>
                </a:xfrm>
                <a:custGeom>
                  <a:avLst/>
                  <a:gdLst>
                    <a:gd name="connsiteX0" fmla="*/ 769749 w 1539499"/>
                    <a:gd name="connsiteY0" fmla="*/ 0 h 607257"/>
                    <a:gd name="connsiteX1" fmla="*/ 1526514 w 1539499"/>
                    <a:gd name="connsiteY1" fmla="*/ 556757 h 607257"/>
                    <a:gd name="connsiteX2" fmla="*/ 1539499 w 1539499"/>
                    <a:gd name="connsiteY2" fmla="*/ 607257 h 607257"/>
                    <a:gd name="connsiteX3" fmla="*/ 1495925 w 1539499"/>
                    <a:gd name="connsiteY3" fmla="*/ 607257 h 607257"/>
                    <a:gd name="connsiteX4" fmla="*/ 1462544 w 1539499"/>
                    <a:gd name="connsiteY4" fmla="*/ 499723 h 607257"/>
                    <a:gd name="connsiteX5" fmla="*/ 769749 w 1539499"/>
                    <a:gd name="connsiteY5" fmla="*/ 40507 h 607257"/>
                    <a:gd name="connsiteX6" fmla="*/ 76954 w 1539499"/>
                    <a:gd name="connsiteY6" fmla="*/ 499723 h 607257"/>
                    <a:gd name="connsiteX7" fmla="*/ 43574 w 1539499"/>
                    <a:gd name="connsiteY7" fmla="*/ 607257 h 607257"/>
                    <a:gd name="connsiteX8" fmla="*/ 0 w 1539499"/>
                    <a:gd name="connsiteY8" fmla="*/ 607257 h 607257"/>
                    <a:gd name="connsiteX9" fmla="*/ 12984 w 1539499"/>
                    <a:gd name="connsiteY9" fmla="*/ 556757 h 607257"/>
                    <a:gd name="connsiteX10" fmla="*/ 769749 w 1539499"/>
                    <a:gd name="connsiteY10" fmla="*/ 0 h 60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499" h="607257">
                      <a:moveTo>
                        <a:pt x="769749" y="0"/>
                      </a:moveTo>
                      <a:cubicBezTo>
                        <a:pt x="1125319" y="0"/>
                        <a:pt x="1426188" y="234200"/>
                        <a:pt x="1526514" y="556757"/>
                      </a:cubicBezTo>
                      <a:lnTo>
                        <a:pt x="1539499" y="607257"/>
                      </a:lnTo>
                      <a:lnTo>
                        <a:pt x="1495925" y="607257"/>
                      </a:lnTo>
                      <a:lnTo>
                        <a:pt x="1462544" y="499723"/>
                      </a:lnTo>
                      <a:cubicBezTo>
                        <a:pt x="1348403" y="229861"/>
                        <a:pt x="1081189" y="40507"/>
                        <a:pt x="769749" y="40507"/>
                      </a:cubicBezTo>
                      <a:cubicBezTo>
                        <a:pt x="458309" y="40507"/>
                        <a:pt x="191096" y="229861"/>
                        <a:pt x="76954" y="499723"/>
                      </a:cubicBezTo>
                      <a:lnTo>
                        <a:pt x="43574" y="607257"/>
                      </a:lnTo>
                      <a:lnTo>
                        <a:pt x="0" y="607257"/>
                      </a:lnTo>
                      <a:lnTo>
                        <a:pt x="12984" y="556757"/>
                      </a:lnTo>
                      <a:cubicBezTo>
                        <a:pt x="113310" y="234200"/>
                        <a:pt x="414180" y="0"/>
                        <a:pt x="76974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A0FD8AEF-6353-4E54-975F-75E5766D5D49}"/>
                    </a:ext>
                  </a:extLst>
                </p:cNvPr>
                <p:cNvSpPr/>
                <p:nvPr/>
              </p:nvSpPr>
              <p:spPr>
                <a:xfrm>
                  <a:off x="790210" y="3856967"/>
                  <a:ext cx="1543763" cy="608939"/>
                </a:xfrm>
                <a:custGeom>
                  <a:avLst/>
                  <a:gdLst>
                    <a:gd name="connsiteX0" fmla="*/ 0 w 1539499"/>
                    <a:gd name="connsiteY0" fmla="*/ 0 h 607257"/>
                    <a:gd name="connsiteX1" fmla="*/ 43574 w 1539499"/>
                    <a:gd name="connsiteY1" fmla="*/ 0 h 607257"/>
                    <a:gd name="connsiteX2" fmla="*/ 76954 w 1539499"/>
                    <a:gd name="connsiteY2" fmla="*/ 107534 h 607257"/>
                    <a:gd name="connsiteX3" fmla="*/ 769749 w 1539499"/>
                    <a:gd name="connsiteY3" fmla="*/ 566750 h 607257"/>
                    <a:gd name="connsiteX4" fmla="*/ 1462544 w 1539499"/>
                    <a:gd name="connsiteY4" fmla="*/ 107534 h 607257"/>
                    <a:gd name="connsiteX5" fmla="*/ 1495925 w 1539499"/>
                    <a:gd name="connsiteY5" fmla="*/ 0 h 607257"/>
                    <a:gd name="connsiteX6" fmla="*/ 1539499 w 1539499"/>
                    <a:gd name="connsiteY6" fmla="*/ 0 h 607257"/>
                    <a:gd name="connsiteX7" fmla="*/ 1526514 w 1539499"/>
                    <a:gd name="connsiteY7" fmla="*/ 50500 h 607257"/>
                    <a:gd name="connsiteX8" fmla="*/ 769749 w 1539499"/>
                    <a:gd name="connsiteY8" fmla="*/ 607257 h 607257"/>
                    <a:gd name="connsiteX9" fmla="*/ 12984 w 1539499"/>
                    <a:gd name="connsiteY9" fmla="*/ 50500 h 607257"/>
                    <a:gd name="connsiteX10" fmla="*/ 0 w 1539499"/>
                    <a:gd name="connsiteY10" fmla="*/ 0 h 60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499" h="607257">
                      <a:moveTo>
                        <a:pt x="0" y="0"/>
                      </a:moveTo>
                      <a:lnTo>
                        <a:pt x="43574" y="0"/>
                      </a:lnTo>
                      <a:lnTo>
                        <a:pt x="76954" y="107534"/>
                      </a:lnTo>
                      <a:cubicBezTo>
                        <a:pt x="191096" y="377396"/>
                        <a:pt x="458309" y="566750"/>
                        <a:pt x="769749" y="566750"/>
                      </a:cubicBezTo>
                      <a:cubicBezTo>
                        <a:pt x="1081189" y="566750"/>
                        <a:pt x="1348403" y="377396"/>
                        <a:pt x="1462544" y="107534"/>
                      </a:cubicBezTo>
                      <a:lnTo>
                        <a:pt x="1495925" y="0"/>
                      </a:lnTo>
                      <a:lnTo>
                        <a:pt x="1539499" y="0"/>
                      </a:lnTo>
                      <a:lnTo>
                        <a:pt x="1526514" y="50500"/>
                      </a:lnTo>
                      <a:cubicBezTo>
                        <a:pt x="1426188" y="373057"/>
                        <a:pt x="1125319" y="607257"/>
                        <a:pt x="769749" y="607257"/>
                      </a:cubicBezTo>
                      <a:cubicBezTo>
                        <a:pt x="414180" y="607257"/>
                        <a:pt x="113310" y="373057"/>
                        <a:pt x="12984" y="505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5A6D7AB4-F506-4590-90DD-24BD22055D99}"/>
                    </a:ext>
                  </a:extLst>
                </p:cNvPr>
                <p:cNvSpPr/>
                <p:nvPr/>
              </p:nvSpPr>
              <p:spPr>
                <a:xfrm>
                  <a:off x="901225" y="3010458"/>
                  <a:ext cx="1321729" cy="132172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0E5BFFB-762B-499F-BE12-8C03926E5C20}"/>
                  </a:ext>
                </a:extLst>
              </p:cNvPr>
              <p:cNvSpPr txBox="1"/>
              <p:nvPr/>
            </p:nvSpPr>
            <p:spPr>
              <a:xfrm>
                <a:off x="1310884" y="322894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ea typeface="Cambria" panose="02040503050406030204" pitchFamily="18" charset="0"/>
                    <a:cs typeface="Open Sans Extrabold" panose="020B0906030804020204" pitchFamily="34" charset="0"/>
                  </a:rPr>
                  <a:t>02</a:t>
                </a:r>
                <a:endParaRPr lang="en-IN" sz="1100" dirty="0">
                  <a:solidFill>
                    <a:schemeClr val="bg1"/>
                  </a:solidFill>
                  <a:ea typeface="Cambria" panose="02040503050406030204" pitchFamily="18" charset="0"/>
                  <a:cs typeface="Open Sans Extrabold" panose="020B0906030804020204" pitchFamily="34" charset="0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BE7A823-C7EB-44E4-90FF-853045BA9A13}"/>
                </a:ext>
              </a:extLst>
            </p:cNvPr>
            <p:cNvGrpSpPr/>
            <p:nvPr/>
          </p:nvGrpSpPr>
          <p:grpSpPr>
            <a:xfrm>
              <a:off x="5018229" y="4141268"/>
              <a:ext cx="766326" cy="788862"/>
              <a:chOff x="1162721" y="3034569"/>
              <a:chExt cx="766326" cy="788862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8EF6BEF0-4041-4A73-87E7-981A70112000}"/>
                  </a:ext>
                </a:extLst>
              </p:cNvPr>
              <p:cNvGrpSpPr/>
              <p:nvPr/>
            </p:nvGrpSpPr>
            <p:grpSpPr>
              <a:xfrm>
                <a:off x="1162721" y="3034569"/>
                <a:ext cx="766326" cy="788862"/>
                <a:chOff x="790210" y="2876739"/>
                <a:chExt cx="1543763" cy="1589167"/>
              </a:xfrm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516A1EB5-D281-48DA-BFA4-B47282578E3D}"/>
                    </a:ext>
                  </a:extLst>
                </p:cNvPr>
                <p:cNvSpPr/>
                <p:nvPr/>
              </p:nvSpPr>
              <p:spPr>
                <a:xfrm>
                  <a:off x="790210" y="2876739"/>
                  <a:ext cx="1543763" cy="608939"/>
                </a:xfrm>
                <a:custGeom>
                  <a:avLst/>
                  <a:gdLst>
                    <a:gd name="connsiteX0" fmla="*/ 769749 w 1539499"/>
                    <a:gd name="connsiteY0" fmla="*/ 0 h 607257"/>
                    <a:gd name="connsiteX1" fmla="*/ 1526514 w 1539499"/>
                    <a:gd name="connsiteY1" fmla="*/ 556757 h 607257"/>
                    <a:gd name="connsiteX2" fmla="*/ 1539499 w 1539499"/>
                    <a:gd name="connsiteY2" fmla="*/ 607257 h 607257"/>
                    <a:gd name="connsiteX3" fmla="*/ 1495925 w 1539499"/>
                    <a:gd name="connsiteY3" fmla="*/ 607257 h 607257"/>
                    <a:gd name="connsiteX4" fmla="*/ 1462544 w 1539499"/>
                    <a:gd name="connsiteY4" fmla="*/ 499723 h 607257"/>
                    <a:gd name="connsiteX5" fmla="*/ 769749 w 1539499"/>
                    <a:gd name="connsiteY5" fmla="*/ 40507 h 607257"/>
                    <a:gd name="connsiteX6" fmla="*/ 76954 w 1539499"/>
                    <a:gd name="connsiteY6" fmla="*/ 499723 h 607257"/>
                    <a:gd name="connsiteX7" fmla="*/ 43574 w 1539499"/>
                    <a:gd name="connsiteY7" fmla="*/ 607257 h 607257"/>
                    <a:gd name="connsiteX8" fmla="*/ 0 w 1539499"/>
                    <a:gd name="connsiteY8" fmla="*/ 607257 h 607257"/>
                    <a:gd name="connsiteX9" fmla="*/ 12984 w 1539499"/>
                    <a:gd name="connsiteY9" fmla="*/ 556757 h 607257"/>
                    <a:gd name="connsiteX10" fmla="*/ 769749 w 1539499"/>
                    <a:gd name="connsiteY10" fmla="*/ 0 h 60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499" h="607257">
                      <a:moveTo>
                        <a:pt x="769749" y="0"/>
                      </a:moveTo>
                      <a:cubicBezTo>
                        <a:pt x="1125319" y="0"/>
                        <a:pt x="1426188" y="234200"/>
                        <a:pt x="1526514" y="556757"/>
                      </a:cubicBezTo>
                      <a:lnTo>
                        <a:pt x="1539499" y="607257"/>
                      </a:lnTo>
                      <a:lnTo>
                        <a:pt x="1495925" y="607257"/>
                      </a:lnTo>
                      <a:lnTo>
                        <a:pt x="1462544" y="499723"/>
                      </a:lnTo>
                      <a:cubicBezTo>
                        <a:pt x="1348403" y="229861"/>
                        <a:pt x="1081189" y="40507"/>
                        <a:pt x="769749" y="40507"/>
                      </a:cubicBezTo>
                      <a:cubicBezTo>
                        <a:pt x="458309" y="40507"/>
                        <a:pt x="191096" y="229861"/>
                        <a:pt x="76954" y="499723"/>
                      </a:cubicBezTo>
                      <a:lnTo>
                        <a:pt x="43574" y="607257"/>
                      </a:lnTo>
                      <a:lnTo>
                        <a:pt x="0" y="607257"/>
                      </a:lnTo>
                      <a:lnTo>
                        <a:pt x="12984" y="556757"/>
                      </a:lnTo>
                      <a:cubicBezTo>
                        <a:pt x="113310" y="234200"/>
                        <a:pt x="414180" y="0"/>
                        <a:pt x="76974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8CB0061A-EC8B-46C4-8EEE-7737492A69FA}"/>
                    </a:ext>
                  </a:extLst>
                </p:cNvPr>
                <p:cNvSpPr/>
                <p:nvPr/>
              </p:nvSpPr>
              <p:spPr>
                <a:xfrm>
                  <a:off x="790210" y="3856967"/>
                  <a:ext cx="1543763" cy="608939"/>
                </a:xfrm>
                <a:custGeom>
                  <a:avLst/>
                  <a:gdLst>
                    <a:gd name="connsiteX0" fmla="*/ 0 w 1539499"/>
                    <a:gd name="connsiteY0" fmla="*/ 0 h 607257"/>
                    <a:gd name="connsiteX1" fmla="*/ 43574 w 1539499"/>
                    <a:gd name="connsiteY1" fmla="*/ 0 h 607257"/>
                    <a:gd name="connsiteX2" fmla="*/ 76954 w 1539499"/>
                    <a:gd name="connsiteY2" fmla="*/ 107534 h 607257"/>
                    <a:gd name="connsiteX3" fmla="*/ 769749 w 1539499"/>
                    <a:gd name="connsiteY3" fmla="*/ 566750 h 607257"/>
                    <a:gd name="connsiteX4" fmla="*/ 1462544 w 1539499"/>
                    <a:gd name="connsiteY4" fmla="*/ 107534 h 607257"/>
                    <a:gd name="connsiteX5" fmla="*/ 1495925 w 1539499"/>
                    <a:gd name="connsiteY5" fmla="*/ 0 h 607257"/>
                    <a:gd name="connsiteX6" fmla="*/ 1539499 w 1539499"/>
                    <a:gd name="connsiteY6" fmla="*/ 0 h 607257"/>
                    <a:gd name="connsiteX7" fmla="*/ 1526514 w 1539499"/>
                    <a:gd name="connsiteY7" fmla="*/ 50500 h 607257"/>
                    <a:gd name="connsiteX8" fmla="*/ 769749 w 1539499"/>
                    <a:gd name="connsiteY8" fmla="*/ 607257 h 607257"/>
                    <a:gd name="connsiteX9" fmla="*/ 12984 w 1539499"/>
                    <a:gd name="connsiteY9" fmla="*/ 50500 h 607257"/>
                    <a:gd name="connsiteX10" fmla="*/ 0 w 1539499"/>
                    <a:gd name="connsiteY10" fmla="*/ 0 h 60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499" h="607257">
                      <a:moveTo>
                        <a:pt x="0" y="0"/>
                      </a:moveTo>
                      <a:lnTo>
                        <a:pt x="43574" y="0"/>
                      </a:lnTo>
                      <a:lnTo>
                        <a:pt x="76954" y="107534"/>
                      </a:lnTo>
                      <a:cubicBezTo>
                        <a:pt x="191096" y="377396"/>
                        <a:pt x="458309" y="566750"/>
                        <a:pt x="769749" y="566750"/>
                      </a:cubicBezTo>
                      <a:cubicBezTo>
                        <a:pt x="1081189" y="566750"/>
                        <a:pt x="1348403" y="377396"/>
                        <a:pt x="1462544" y="107534"/>
                      </a:cubicBezTo>
                      <a:lnTo>
                        <a:pt x="1495925" y="0"/>
                      </a:lnTo>
                      <a:lnTo>
                        <a:pt x="1539499" y="0"/>
                      </a:lnTo>
                      <a:lnTo>
                        <a:pt x="1526514" y="50500"/>
                      </a:lnTo>
                      <a:cubicBezTo>
                        <a:pt x="1426188" y="373057"/>
                        <a:pt x="1125319" y="607257"/>
                        <a:pt x="769749" y="607257"/>
                      </a:cubicBezTo>
                      <a:cubicBezTo>
                        <a:pt x="414180" y="607257"/>
                        <a:pt x="113310" y="373057"/>
                        <a:pt x="12984" y="505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A0EDF11C-28F3-4A9F-BDCC-C5B8BF0AFE98}"/>
                    </a:ext>
                  </a:extLst>
                </p:cNvPr>
                <p:cNvSpPr/>
                <p:nvPr/>
              </p:nvSpPr>
              <p:spPr>
                <a:xfrm>
                  <a:off x="901225" y="3010458"/>
                  <a:ext cx="1321729" cy="132172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8925F85-3B87-45AD-9A93-6C1199E821AD}"/>
                  </a:ext>
                </a:extLst>
              </p:cNvPr>
              <p:cNvSpPr txBox="1"/>
              <p:nvPr/>
            </p:nvSpPr>
            <p:spPr>
              <a:xfrm>
                <a:off x="1310884" y="322894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ea typeface="Cambria" panose="02040503050406030204" pitchFamily="18" charset="0"/>
                    <a:cs typeface="Open Sans Extrabold" panose="020B0906030804020204" pitchFamily="34" charset="0"/>
                  </a:rPr>
                  <a:t>04</a:t>
                </a:r>
                <a:endParaRPr lang="en-IN" sz="1100" dirty="0">
                  <a:solidFill>
                    <a:schemeClr val="bg1"/>
                  </a:solidFill>
                  <a:ea typeface="Cambria" panose="02040503050406030204" pitchFamily="18" charset="0"/>
                  <a:cs typeface="Open Sans Extrabold" panose="020B0906030804020204" pitchFamily="34" charset="0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C019248-3772-4D4E-8EFE-C56251456E72}"/>
                </a:ext>
              </a:extLst>
            </p:cNvPr>
            <p:cNvGrpSpPr/>
            <p:nvPr/>
          </p:nvGrpSpPr>
          <p:grpSpPr>
            <a:xfrm>
              <a:off x="7606318" y="3722881"/>
              <a:ext cx="766326" cy="788862"/>
              <a:chOff x="1162721" y="3034569"/>
              <a:chExt cx="766326" cy="788862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255C4269-F4FB-43A2-8CAD-C48D78174B0F}"/>
                  </a:ext>
                </a:extLst>
              </p:cNvPr>
              <p:cNvGrpSpPr/>
              <p:nvPr/>
            </p:nvGrpSpPr>
            <p:grpSpPr>
              <a:xfrm>
                <a:off x="1162721" y="3034569"/>
                <a:ext cx="766326" cy="788862"/>
                <a:chOff x="790210" y="2876739"/>
                <a:chExt cx="1543763" cy="1589167"/>
              </a:xfrm>
            </p:grpSpPr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3756992B-DFBB-4CCC-8546-53A8C2DA5F15}"/>
                    </a:ext>
                  </a:extLst>
                </p:cNvPr>
                <p:cNvSpPr/>
                <p:nvPr/>
              </p:nvSpPr>
              <p:spPr>
                <a:xfrm>
                  <a:off x="790210" y="2876739"/>
                  <a:ext cx="1543763" cy="608939"/>
                </a:xfrm>
                <a:custGeom>
                  <a:avLst/>
                  <a:gdLst>
                    <a:gd name="connsiteX0" fmla="*/ 769749 w 1539499"/>
                    <a:gd name="connsiteY0" fmla="*/ 0 h 607257"/>
                    <a:gd name="connsiteX1" fmla="*/ 1526514 w 1539499"/>
                    <a:gd name="connsiteY1" fmla="*/ 556757 h 607257"/>
                    <a:gd name="connsiteX2" fmla="*/ 1539499 w 1539499"/>
                    <a:gd name="connsiteY2" fmla="*/ 607257 h 607257"/>
                    <a:gd name="connsiteX3" fmla="*/ 1495925 w 1539499"/>
                    <a:gd name="connsiteY3" fmla="*/ 607257 h 607257"/>
                    <a:gd name="connsiteX4" fmla="*/ 1462544 w 1539499"/>
                    <a:gd name="connsiteY4" fmla="*/ 499723 h 607257"/>
                    <a:gd name="connsiteX5" fmla="*/ 769749 w 1539499"/>
                    <a:gd name="connsiteY5" fmla="*/ 40507 h 607257"/>
                    <a:gd name="connsiteX6" fmla="*/ 76954 w 1539499"/>
                    <a:gd name="connsiteY6" fmla="*/ 499723 h 607257"/>
                    <a:gd name="connsiteX7" fmla="*/ 43574 w 1539499"/>
                    <a:gd name="connsiteY7" fmla="*/ 607257 h 607257"/>
                    <a:gd name="connsiteX8" fmla="*/ 0 w 1539499"/>
                    <a:gd name="connsiteY8" fmla="*/ 607257 h 607257"/>
                    <a:gd name="connsiteX9" fmla="*/ 12984 w 1539499"/>
                    <a:gd name="connsiteY9" fmla="*/ 556757 h 607257"/>
                    <a:gd name="connsiteX10" fmla="*/ 769749 w 1539499"/>
                    <a:gd name="connsiteY10" fmla="*/ 0 h 60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499" h="607257">
                      <a:moveTo>
                        <a:pt x="769749" y="0"/>
                      </a:moveTo>
                      <a:cubicBezTo>
                        <a:pt x="1125319" y="0"/>
                        <a:pt x="1426188" y="234200"/>
                        <a:pt x="1526514" y="556757"/>
                      </a:cubicBezTo>
                      <a:lnTo>
                        <a:pt x="1539499" y="607257"/>
                      </a:lnTo>
                      <a:lnTo>
                        <a:pt x="1495925" y="607257"/>
                      </a:lnTo>
                      <a:lnTo>
                        <a:pt x="1462544" y="499723"/>
                      </a:lnTo>
                      <a:cubicBezTo>
                        <a:pt x="1348403" y="229861"/>
                        <a:pt x="1081189" y="40507"/>
                        <a:pt x="769749" y="40507"/>
                      </a:cubicBezTo>
                      <a:cubicBezTo>
                        <a:pt x="458309" y="40507"/>
                        <a:pt x="191096" y="229861"/>
                        <a:pt x="76954" y="499723"/>
                      </a:cubicBezTo>
                      <a:lnTo>
                        <a:pt x="43574" y="607257"/>
                      </a:lnTo>
                      <a:lnTo>
                        <a:pt x="0" y="607257"/>
                      </a:lnTo>
                      <a:lnTo>
                        <a:pt x="12984" y="556757"/>
                      </a:lnTo>
                      <a:cubicBezTo>
                        <a:pt x="113310" y="234200"/>
                        <a:pt x="414180" y="0"/>
                        <a:pt x="76974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347C577C-83EE-449C-9A94-27BA42A8FFDE}"/>
                    </a:ext>
                  </a:extLst>
                </p:cNvPr>
                <p:cNvSpPr/>
                <p:nvPr/>
              </p:nvSpPr>
              <p:spPr>
                <a:xfrm>
                  <a:off x="790210" y="3856967"/>
                  <a:ext cx="1543763" cy="608939"/>
                </a:xfrm>
                <a:custGeom>
                  <a:avLst/>
                  <a:gdLst>
                    <a:gd name="connsiteX0" fmla="*/ 0 w 1539499"/>
                    <a:gd name="connsiteY0" fmla="*/ 0 h 607257"/>
                    <a:gd name="connsiteX1" fmla="*/ 43574 w 1539499"/>
                    <a:gd name="connsiteY1" fmla="*/ 0 h 607257"/>
                    <a:gd name="connsiteX2" fmla="*/ 76954 w 1539499"/>
                    <a:gd name="connsiteY2" fmla="*/ 107534 h 607257"/>
                    <a:gd name="connsiteX3" fmla="*/ 769749 w 1539499"/>
                    <a:gd name="connsiteY3" fmla="*/ 566750 h 607257"/>
                    <a:gd name="connsiteX4" fmla="*/ 1462544 w 1539499"/>
                    <a:gd name="connsiteY4" fmla="*/ 107534 h 607257"/>
                    <a:gd name="connsiteX5" fmla="*/ 1495925 w 1539499"/>
                    <a:gd name="connsiteY5" fmla="*/ 0 h 607257"/>
                    <a:gd name="connsiteX6" fmla="*/ 1539499 w 1539499"/>
                    <a:gd name="connsiteY6" fmla="*/ 0 h 607257"/>
                    <a:gd name="connsiteX7" fmla="*/ 1526514 w 1539499"/>
                    <a:gd name="connsiteY7" fmla="*/ 50500 h 607257"/>
                    <a:gd name="connsiteX8" fmla="*/ 769749 w 1539499"/>
                    <a:gd name="connsiteY8" fmla="*/ 607257 h 607257"/>
                    <a:gd name="connsiteX9" fmla="*/ 12984 w 1539499"/>
                    <a:gd name="connsiteY9" fmla="*/ 50500 h 607257"/>
                    <a:gd name="connsiteX10" fmla="*/ 0 w 1539499"/>
                    <a:gd name="connsiteY10" fmla="*/ 0 h 60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499" h="607257">
                      <a:moveTo>
                        <a:pt x="0" y="0"/>
                      </a:moveTo>
                      <a:lnTo>
                        <a:pt x="43574" y="0"/>
                      </a:lnTo>
                      <a:lnTo>
                        <a:pt x="76954" y="107534"/>
                      </a:lnTo>
                      <a:cubicBezTo>
                        <a:pt x="191096" y="377396"/>
                        <a:pt x="458309" y="566750"/>
                        <a:pt x="769749" y="566750"/>
                      </a:cubicBezTo>
                      <a:cubicBezTo>
                        <a:pt x="1081189" y="566750"/>
                        <a:pt x="1348403" y="377396"/>
                        <a:pt x="1462544" y="107534"/>
                      </a:cubicBezTo>
                      <a:lnTo>
                        <a:pt x="1495925" y="0"/>
                      </a:lnTo>
                      <a:lnTo>
                        <a:pt x="1539499" y="0"/>
                      </a:lnTo>
                      <a:lnTo>
                        <a:pt x="1526514" y="50500"/>
                      </a:lnTo>
                      <a:cubicBezTo>
                        <a:pt x="1426188" y="373057"/>
                        <a:pt x="1125319" y="607257"/>
                        <a:pt x="769749" y="607257"/>
                      </a:cubicBezTo>
                      <a:cubicBezTo>
                        <a:pt x="414180" y="607257"/>
                        <a:pt x="113310" y="373057"/>
                        <a:pt x="12984" y="505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B09E5A65-2FB7-4974-8AA9-8EB68E462BE1}"/>
                    </a:ext>
                  </a:extLst>
                </p:cNvPr>
                <p:cNvSpPr/>
                <p:nvPr/>
              </p:nvSpPr>
              <p:spPr>
                <a:xfrm>
                  <a:off x="901225" y="3010458"/>
                  <a:ext cx="1321729" cy="132172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1DD9658-B4E5-46C5-95F0-E66F16E5191B}"/>
                  </a:ext>
                </a:extLst>
              </p:cNvPr>
              <p:cNvSpPr txBox="1"/>
              <p:nvPr/>
            </p:nvSpPr>
            <p:spPr>
              <a:xfrm>
                <a:off x="1310884" y="322894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ea typeface="Cambria" panose="02040503050406030204" pitchFamily="18" charset="0"/>
                    <a:cs typeface="Open Sans Extrabold" panose="020B0906030804020204" pitchFamily="34" charset="0"/>
                  </a:rPr>
                  <a:t>06</a:t>
                </a:r>
                <a:endParaRPr lang="en-IN" sz="1100" dirty="0">
                  <a:solidFill>
                    <a:schemeClr val="bg1"/>
                  </a:solidFill>
                  <a:ea typeface="Cambria" panose="02040503050406030204" pitchFamily="18" charset="0"/>
                  <a:cs typeface="Open Sans Extrabold" panose="020B0906030804020204" pitchFamily="34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28C6822-BE24-4664-8B69-8E9F683CCAAE}"/>
                </a:ext>
              </a:extLst>
            </p:cNvPr>
            <p:cNvGrpSpPr/>
            <p:nvPr/>
          </p:nvGrpSpPr>
          <p:grpSpPr>
            <a:xfrm>
              <a:off x="10106839" y="3254110"/>
              <a:ext cx="766326" cy="788862"/>
              <a:chOff x="1162721" y="3034569"/>
              <a:chExt cx="766326" cy="788862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79F82506-52EF-498A-8146-CB59DD340925}"/>
                  </a:ext>
                </a:extLst>
              </p:cNvPr>
              <p:cNvGrpSpPr/>
              <p:nvPr/>
            </p:nvGrpSpPr>
            <p:grpSpPr>
              <a:xfrm>
                <a:off x="1162721" y="3034569"/>
                <a:ext cx="766326" cy="788862"/>
                <a:chOff x="790210" y="2876739"/>
                <a:chExt cx="1543763" cy="1589167"/>
              </a:xfrm>
            </p:grpSpPr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4AE3212E-AD42-4EB4-907B-5948BB01F361}"/>
                    </a:ext>
                  </a:extLst>
                </p:cNvPr>
                <p:cNvSpPr/>
                <p:nvPr/>
              </p:nvSpPr>
              <p:spPr>
                <a:xfrm>
                  <a:off x="790210" y="2876739"/>
                  <a:ext cx="1543763" cy="608939"/>
                </a:xfrm>
                <a:custGeom>
                  <a:avLst/>
                  <a:gdLst>
                    <a:gd name="connsiteX0" fmla="*/ 769749 w 1539499"/>
                    <a:gd name="connsiteY0" fmla="*/ 0 h 607257"/>
                    <a:gd name="connsiteX1" fmla="*/ 1526514 w 1539499"/>
                    <a:gd name="connsiteY1" fmla="*/ 556757 h 607257"/>
                    <a:gd name="connsiteX2" fmla="*/ 1539499 w 1539499"/>
                    <a:gd name="connsiteY2" fmla="*/ 607257 h 607257"/>
                    <a:gd name="connsiteX3" fmla="*/ 1495925 w 1539499"/>
                    <a:gd name="connsiteY3" fmla="*/ 607257 h 607257"/>
                    <a:gd name="connsiteX4" fmla="*/ 1462544 w 1539499"/>
                    <a:gd name="connsiteY4" fmla="*/ 499723 h 607257"/>
                    <a:gd name="connsiteX5" fmla="*/ 769749 w 1539499"/>
                    <a:gd name="connsiteY5" fmla="*/ 40507 h 607257"/>
                    <a:gd name="connsiteX6" fmla="*/ 76954 w 1539499"/>
                    <a:gd name="connsiteY6" fmla="*/ 499723 h 607257"/>
                    <a:gd name="connsiteX7" fmla="*/ 43574 w 1539499"/>
                    <a:gd name="connsiteY7" fmla="*/ 607257 h 607257"/>
                    <a:gd name="connsiteX8" fmla="*/ 0 w 1539499"/>
                    <a:gd name="connsiteY8" fmla="*/ 607257 h 607257"/>
                    <a:gd name="connsiteX9" fmla="*/ 12984 w 1539499"/>
                    <a:gd name="connsiteY9" fmla="*/ 556757 h 607257"/>
                    <a:gd name="connsiteX10" fmla="*/ 769749 w 1539499"/>
                    <a:gd name="connsiteY10" fmla="*/ 0 h 60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499" h="607257">
                      <a:moveTo>
                        <a:pt x="769749" y="0"/>
                      </a:moveTo>
                      <a:cubicBezTo>
                        <a:pt x="1125319" y="0"/>
                        <a:pt x="1426188" y="234200"/>
                        <a:pt x="1526514" y="556757"/>
                      </a:cubicBezTo>
                      <a:lnTo>
                        <a:pt x="1539499" y="607257"/>
                      </a:lnTo>
                      <a:lnTo>
                        <a:pt x="1495925" y="607257"/>
                      </a:lnTo>
                      <a:lnTo>
                        <a:pt x="1462544" y="499723"/>
                      </a:lnTo>
                      <a:cubicBezTo>
                        <a:pt x="1348403" y="229861"/>
                        <a:pt x="1081189" y="40507"/>
                        <a:pt x="769749" y="40507"/>
                      </a:cubicBezTo>
                      <a:cubicBezTo>
                        <a:pt x="458309" y="40507"/>
                        <a:pt x="191096" y="229861"/>
                        <a:pt x="76954" y="499723"/>
                      </a:cubicBezTo>
                      <a:lnTo>
                        <a:pt x="43574" y="607257"/>
                      </a:lnTo>
                      <a:lnTo>
                        <a:pt x="0" y="607257"/>
                      </a:lnTo>
                      <a:lnTo>
                        <a:pt x="12984" y="556757"/>
                      </a:lnTo>
                      <a:cubicBezTo>
                        <a:pt x="113310" y="234200"/>
                        <a:pt x="414180" y="0"/>
                        <a:pt x="76974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E981DC39-DFDF-48AD-B4B4-8EB9D806E3DA}"/>
                    </a:ext>
                  </a:extLst>
                </p:cNvPr>
                <p:cNvSpPr/>
                <p:nvPr/>
              </p:nvSpPr>
              <p:spPr>
                <a:xfrm>
                  <a:off x="790210" y="3856967"/>
                  <a:ext cx="1543763" cy="608939"/>
                </a:xfrm>
                <a:custGeom>
                  <a:avLst/>
                  <a:gdLst>
                    <a:gd name="connsiteX0" fmla="*/ 0 w 1539499"/>
                    <a:gd name="connsiteY0" fmla="*/ 0 h 607257"/>
                    <a:gd name="connsiteX1" fmla="*/ 43574 w 1539499"/>
                    <a:gd name="connsiteY1" fmla="*/ 0 h 607257"/>
                    <a:gd name="connsiteX2" fmla="*/ 76954 w 1539499"/>
                    <a:gd name="connsiteY2" fmla="*/ 107534 h 607257"/>
                    <a:gd name="connsiteX3" fmla="*/ 769749 w 1539499"/>
                    <a:gd name="connsiteY3" fmla="*/ 566750 h 607257"/>
                    <a:gd name="connsiteX4" fmla="*/ 1462544 w 1539499"/>
                    <a:gd name="connsiteY4" fmla="*/ 107534 h 607257"/>
                    <a:gd name="connsiteX5" fmla="*/ 1495925 w 1539499"/>
                    <a:gd name="connsiteY5" fmla="*/ 0 h 607257"/>
                    <a:gd name="connsiteX6" fmla="*/ 1539499 w 1539499"/>
                    <a:gd name="connsiteY6" fmla="*/ 0 h 607257"/>
                    <a:gd name="connsiteX7" fmla="*/ 1526514 w 1539499"/>
                    <a:gd name="connsiteY7" fmla="*/ 50500 h 607257"/>
                    <a:gd name="connsiteX8" fmla="*/ 769749 w 1539499"/>
                    <a:gd name="connsiteY8" fmla="*/ 607257 h 607257"/>
                    <a:gd name="connsiteX9" fmla="*/ 12984 w 1539499"/>
                    <a:gd name="connsiteY9" fmla="*/ 50500 h 607257"/>
                    <a:gd name="connsiteX10" fmla="*/ 0 w 1539499"/>
                    <a:gd name="connsiteY10" fmla="*/ 0 h 60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499" h="607257">
                      <a:moveTo>
                        <a:pt x="0" y="0"/>
                      </a:moveTo>
                      <a:lnTo>
                        <a:pt x="43574" y="0"/>
                      </a:lnTo>
                      <a:lnTo>
                        <a:pt x="76954" y="107534"/>
                      </a:lnTo>
                      <a:cubicBezTo>
                        <a:pt x="191096" y="377396"/>
                        <a:pt x="458309" y="566750"/>
                        <a:pt x="769749" y="566750"/>
                      </a:cubicBezTo>
                      <a:cubicBezTo>
                        <a:pt x="1081189" y="566750"/>
                        <a:pt x="1348403" y="377396"/>
                        <a:pt x="1462544" y="107534"/>
                      </a:cubicBezTo>
                      <a:lnTo>
                        <a:pt x="1495925" y="0"/>
                      </a:lnTo>
                      <a:lnTo>
                        <a:pt x="1539499" y="0"/>
                      </a:lnTo>
                      <a:lnTo>
                        <a:pt x="1526514" y="50500"/>
                      </a:lnTo>
                      <a:cubicBezTo>
                        <a:pt x="1426188" y="373057"/>
                        <a:pt x="1125319" y="607257"/>
                        <a:pt x="769749" y="607257"/>
                      </a:cubicBezTo>
                      <a:cubicBezTo>
                        <a:pt x="414180" y="607257"/>
                        <a:pt x="113310" y="373057"/>
                        <a:pt x="12984" y="505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C303DA-A227-4E2A-A98E-AA034C136D56}"/>
                    </a:ext>
                  </a:extLst>
                </p:cNvPr>
                <p:cNvSpPr/>
                <p:nvPr/>
              </p:nvSpPr>
              <p:spPr>
                <a:xfrm>
                  <a:off x="901225" y="3010458"/>
                  <a:ext cx="1321729" cy="132172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BAD4E53-4C0E-40B6-9AEF-257341994794}"/>
                  </a:ext>
                </a:extLst>
              </p:cNvPr>
              <p:cNvSpPr txBox="1"/>
              <p:nvPr/>
            </p:nvSpPr>
            <p:spPr>
              <a:xfrm>
                <a:off x="1310884" y="322894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ea typeface="Cambria" panose="02040503050406030204" pitchFamily="18" charset="0"/>
                    <a:cs typeface="Open Sans Extrabold" panose="020B0906030804020204" pitchFamily="34" charset="0"/>
                  </a:rPr>
                  <a:t>08</a:t>
                </a:r>
                <a:endParaRPr lang="en-IN" sz="1100" dirty="0">
                  <a:solidFill>
                    <a:schemeClr val="bg1"/>
                  </a:solidFill>
                  <a:ea typeface="Cambria" panose="02040503050406030204" pitchFamily="18" charset="0"/>
                  <a:cs typeface="Open Sans Extrabold" panose="020B0906030804020204" pitchFamily="34" charset="0"/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2049159-56E1-43FD-9A94-C568783E99D2}"/>
                </a:ext>
              </a:extLst>
            </p:cNvPr>
            <p:cNvSpPr txBox="1"/>
            <p:nvPr/>
          </p:nvSpPr>
          <p:spPr>
            <a:xfrm>
              <a:off x="2983668" y="1396139"/>
              <a:ext cx="2276930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ea typeface="Cambria" panose="02040503050406030204" pitchFamily="18" charset="0"/>
                  <a:cs typeface="Open Sans Extrabold" panose="020B0906030804020204" pitchFamily="34" charset="0"/>
                </a:rPr>
                <a:t>Stage 3</a:t>
              </a:r>
            </a:p>
            <a:p>
              <a:pPr algn="ctr"/>
              <a:r>
                <a:rPr lang="en-US" sz="1400" b="1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Exploratory data Analysis</a:t>
              </a:r>
            </a:p>
            <a:p>
              <a:pPr algn="ctr"/>
              <a:r>
                <a:rPr lang="en-US" sz="1100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Correlated independent variables &gt;0.7 dropped to avoid multicollinearity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BE03B62-924C-479B-8B64-29FBB2E0CDDE}"/>
                </a:ext>
              </a:extLst>
            </p:cNvPr>
            <p:cNvSpPr txBox="1"/>
            <p:nvPr/>
          </p:nvSpPr>
          <p:spPr>
            <a:xfrm>
              <a:off x="5574214" y="952607"/>
              <a:ext cx="2877478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ea typeface="Cambria" panose="02040503050406030204" pitchFamily="18" charset="0"/>
                  <a:cs typeface="Open Sans Extrabold" panose="020B0906030804020204" pitchFamily="34" charset="0"/>
                </a:rPr>
                <a:t>Stage 5</a:t>
              </a:r>
            </a:p>
            <a:p>
              <a:pPr algn="ctr"/>
              <a:r>
                <a:rPr lang="en-US" sz="1400" b="1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Feature Selection</a:t>
              </a:r>
            </a:p>
            <a:p>
              <a:pPr algn="ctr"/>
              <a:r>
                <a:rPr lang="en-US" sz="1100" b="0" i="0" u="none" strike="noStrike" dirty="0">
                  <a:solidFill>
                    <a:srgbClr val="000000"/>
                  </a:solidFill>
                  <a:effectLst/>
                </a:rPr>
                <a:t>features such as '</a:t>
              </a:r>
              <a:r>
                <a:rPr lang="en-US" sz="1100" b="0" i="0" u="none" strike="noStrike" dirty="0" err="1">
                  <a:solidFill>
                    <a:srgbClr val="000000"/>
                  </a:solidFill>
                  <a:effectLst/>
                </a:rPr>
                <a:t>length_inches</a:t>
              </a:r>
              <a:r>
                <a:rPr lang="en-US" sz="1100" b="0" i="0" u="none" strike="noStrike" dirty="0">
                  <a:solidFill>
                    <a:srgbClr val="000000"/>
                  </a:solidFill>
                  <a:effectLst/>
                </a:rPr>
                <a:t>', '</a:t>
              </a:r>
              <a:r>
                <a:rPr lang="en-US" sz="1100" b="0" i="0" u="none" strike="noStrike" dirty="0" err="1">
                  <a:solidFill>
                    <a:srgbClr val="000000"/>
                  </a:solidFill>
                  <a:effectLst/>
                </a:rPr>
                <a:t>engine_displacement</a:t>
              </a:r>
              <a:r>
                <a:rPr lang="en-US" sz="1100" b="0" i="0" u="none" strike="noStrike" dirty="0">
                  <a:solidFill>
                    <a:srgbClr val="000000"/>
                  </a:solidFill>
                  <a:effectLst/>
                </a:rPr>
                <a:t>', '</a:t>
              </a:r>
              <a:r>
                <a:rPr lang="en-US" sz="1100" b="0" i="0" u="none" strike="noStrike" dirty="0" err="1">
                  <a:solidFill>
                    <a:srgbClr val="000000"/>
                  </a:solidFill>
                  <a:effectLst/>
                </a:rPr>
                <a:t>maximum_seating</a:t>
              </a:r>
              <a:r>
                <a:rPr lang="en-US" sz="1100" b="0" i="0" u="none" strike="noStrike" dirty="0">
                  <a:solidFill>
                    <a:srgbClr val="000000"/>
                  </a:solidFill>
                  <a:effectLst/>
                </a:rPr>
                <a:t>', 'wheelbase_inches', 'horsepower', and '</a:t>
              </a:r>
              <a:r>
                <a:rPr lang="en-US" sz="1100" b="0" i="0" u="none" strike="noStrike" dirty="0" err="1">
                  <a:solidFill>
                    <a:srgbClr val="000000"/>
                  </a:solidFill>
                  <a:effectLst/>
                </a:rPr>
                <a:t>fuel_tank_volume_gallons</a:t>
              </a:r>
              <a:r>
                <a:rPr lang="en-US" sz="1100" b="0" i="0" u="none" strike="noStrike" dirty="0">
                  <a:solidFill>
                    <a:srgbClr val="000000"/>
                  </a:solidFill>
                  <a:effectLst/>
                </a:rPr>
                <a:t>' were important predictor variables for the models</a:t>
              </a:r>
              <a:endParaRPr lang="en-US" sz="11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CE7613E-EE89-4FD9-AF24-FAA0D7388298}"/>
                </a:ext>
              </a:extLst>
            </p:cNvPr>
            <p:cNvSpPr txBox="1"/>
            <p:nvPr/>
          </p:nvSpPr>
          <p:spPr>
            <a:xfrm>
              <a:off x="8086029" y="589194"/>
              <a:ext cx="253842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ea typeface="Cambria" panose="02040503050406030204" pitchFamily="18" charset="0"/>
                  <a:cs typeface="Open Sans Extrabold" panose="020B0906030804020204" pitchFamily="34" charset="0"/>
                </a:rPr>
                <a:t>Stage 7</a:t>
              </a:r>
            </a:p>
            <a:p>
              <a:pPr algn="ctr"/>
              <a:r>
                <a:rPr lang="en-US" sz="1400" b="1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ML models comparison</a:t>
              </a:r>
              <a:r>
                <a:rPr lang="en-US" sz="1100" b="1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: </a:t>
              </a:r>
              <a:r>
                <a:rPr lang="en-US" sz="1100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Regression,</a:t>
              </a:r>
            </a:p>
            <a:p>
              <a:pPr algn="ctr"/>
              <a:r>
                <a:rPr lang="en-US" sz="1100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Random Forest, XG Boost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F221422-0E3B-4FD5-AECB-A786526BD7D2}"/>
                </a:ext>
              </a:extLst>
            </p:cNvPr>
            <p:cNvSpPr txBox="1"/>
            <p:nvPr/>
          </p:nvSpPr>
          <p:spPr>
            <a:xfrm>
              <a:off x="1224049" y="5337358"/>
              <a:ext cx="303887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ea typeface="Cambria" panose="02040503050406030204" pitchFamily="18" charset="0"/>
                  <a:cs typeface="Open Sans Extrabold" panose="020B0906030804020204" pitchFamily="34" charset="0"/>
                </a:rPr>
                <a:t>Stage 2</a:t>
              </a:r>
            </a:p>
            <a:p>
              <a:pPr algn="ctr"/>
              <a:r>
                <a:rPr lang="en-US" sz="1400" b="1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Data Preprocessing</a:t>
              </a:r>
            </a:p>
            <a:p>
              <a:pPr algn="ctr"/>
              <a:r>
                <a:rPr lang="en-US" sz="1100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Missing data imputation-median</a:t>
              </a:r>
            </a:p>
            <a:p>
              <a:pPr algn="ctr"/>
              <a:r>
                <a:rPr lang="en-US" sz="1100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Columns &gt;45% missing values dropped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AF681F7-C963-4F10-A05B-58D8E0E984AE}"/>
                </a:ext>
              </a:extLst>
            </p:cNvPr>
            <p:cNvSpPr txBox="1"/>
            <p:nvPr/>
          </p:nvSpPr>
          <p:spPr>
            <a:xfrm>
              <a:off x="4032859" y="4985952"/>
              <a:ext cx="38231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ea typeface="Cambria" panose="02040503050406030204" pitchFamily="18" charset="0"/>
                  <a:cs typeface="Open Sans Extrabold" panose="020B0906030804020204" pitchFamily="34" charset="0"/>
                </a:rPr>
                <a:t>Stage 4</a:t>
              </a:r>
            </a:p>
            <a:p>
              <a:pPr algn="ctr"/>
              <a:r>
                <a:rPr lang="en-US" sz="1400" b="1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Feature engineering and Label Encodings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100" dirty="0">
                  <a:cs typeface="Open Sans Light" panose="020B0306030504020204" pitchFamily="34" charset="0"/>
                </a:rPr>
                <a:t>Extracted month from '</a:t>
              </a:r>
              <a:r>
                <a:rPr lang="en-US" sz="1100" dirty="0" err="1">
                  <a:cs typeface="Open Sans Light" panose="020B0306030504020204" pitchFamily="34" charset="0"/>
                </a:rPr>
                <a:t>listed_date</a:t>
              </a:r>
              <a:r>
                <a:rPr lang="en-US" sz="1100" dirty="0">
                  <a:cs typeface="Open Sans Light" panose="020B0306030504020204" pitchFamily="34" charset="0"/>
                </a:rPr>
                <a:t>.'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100" dirty="0">
                  <a:cs typeface="Open Sans Light" panose="020B0306030504020204" pitchFamily="34" charset="0"/>
                </a:rPr>
                <a:t>Processed 'power' and 'torque' columns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100" dirty="0">
                  <a:cs typeface="Open Sans Light" panose="020B0306030504020204" pitchFamily="34" charset="0"/>
                </a:rPr>
                <a:t>Categorical data target encoded and Boolean data into 1 and 0</a:t>
              </a:r>
            </a:p>
            <a:p>
              <a:pPr algn="ctr"/>
              <a:endParaRPr lang="en-US" sz="11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1617730-0DC7-4DD4-A507-AFE198E8AF46}"/>
                </a:ext>
              </a:extLst>
            </p:cNvPr>
            <p:cNvSpPr txBox="1"/>
            <p:nvPr/>
          </p:nvSpPr>
          <p:spPr>
            <a:xfrm>
              <a:off x="6898210" y="4455825"/>
              <a:ext cx="227693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ea typeface="Cambria" panose="02040503050406030204" pitchFamily="18" charset="0"/>
                  <a:cs typeface="Open Sans Extrabold" panose="020B0906030804020204" pitchFamily="34" charset="0"/>
                </a:rPr>
                <a:t>Stage 6</a:t>
              </a:r>
            </a:p>
            <a:p>
              <a:pPr algn="ctr"/>
              <a:r>
                <a:rPr lang="en-US" sz="1400" b="1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Train-test Split </a:t>
              </a:r>
            </a:p>
            <a:p>
              <a:pPr algn="ctr"/>
              <a:r>
                <a:rPr lang="en-US" sz="1100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80:20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C07BEFF-16A4-4A08-9920-8127A0ABCF17}"/>
                </a:ext>
              </a:extLst>
            </p:cNvPr>
            <p:cNvSpPr txBox="1"/>
            <p:nvPr/>
          </p:nvSpPr>
          <p:spPr>
            <a:xfrm>
              <a:off x="9346241" y="4084125"/>
              <a:ext cx="22769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ea typeface="Cambria" panose="02040503050406030204" pitchFamily="18" charset="0"/>
                  <a:cs typeface="Open Sans Extrabold" panose="020B0906030804020204" pitchFamily="34" charset="0"/>
                </a:rPr>
                <a:t>Stage 8</a:t>
              </a:r>
            </a:p>
            <a:p>
              <a:pPr algn="ctr"/>
              <a:r>
                <a:rPr lang="en-US" sz="1400" b="1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Hyperparameter Tuning</a:t>
              </a:r>
              <a:r>
                <a:rPr lang="en-US" sz="1100" b="1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</a:p>
            <a:p>
              <a:pPr algn="ctr"/>
              <a:r>
                <a:rPr lang="en-US" sz="1100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to improve model RMSE</a:t>
              </a:r>
            </a:p>
            <a:p>
              <a:pPr algn="ctr"/>
              <a:r>
                <a:rPr lang="en-US" sz="1100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Best RMSE from Random forest : </a:t>
              </a:r>
              <a:r>
                <a:rPr lang="en-US" sz="1100" dirty="0">
                  <a:solidFill>
                    <a:srgbClr val="202124"/>
                  </a:solidFill>
                  <a:effectLst/>
                  <a:ea typeface="Calibri" panose="020F0502020204030204" pitchFamily="34" charset="0"/>
                </a:rPr>
                <a:t>2,865.87</a:t>
              </a:r>
              <a:r>
                <a:rPr lang="en-US" sz="1100" dirty="0">
                  <a:effectLst/>
                </a:rPr>
                <a:t> </a:t>
              </a:r>
              <a:endParaRPr lang="en-US" sz="11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en-US" sz="1100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79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AE32398-1CAD-8BD0-F42D-1091E07AE138}"/>
              </a:ext>
            </a:extLst>
          </p:cNvPr>
          <p:cNvGrpSpPr/>
          <p:nvPr/>
        </p:nvGrpSpPr>
        <p:grpSpPr>
          <a:xfrm>
            <a:off x="652142" y="1193509"/>
            <a:ext cx="10942145" cy="4666925"/>
            <a:chOff x="684350" y="1286201"/>
            <a:chExt cx="10942145" cy="46669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98B706E-E17F-8A63-9E0C-6E9B78B2A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856" y="2863755"/>
              <a:ext cx="2946719" cy="747744"/>
            </a:xfrm>
            <a:custGeom>
              <a:avLst/>
              <a:gdLst>
                <a:gd name="connsiteX0" fmla="*/ 0 w 2946719"/>
                <a:gd name="connsiteY0" fmla="*/ 0 h 747744"/>
                <a:gd name="connsiteX1" fmla="*/ 2946719 w 2946719"/>
                <a:gd name="connsiteY1" fmla="*/ 0 h 747744"/>
                <a:gd name="connsiteX2" fmla="*/ 2934131 w 2946719"/>
                <a:gd name="connsiteY2" fmla="*/ 187787 h 747744"/>
                <a:gd name="connsiteX3" fmla="*/ 2895692 w 2946719"/>
                <a:gd name="connsiteY3" fmla="*/ 379508 h 747744"/>
                <a:gd name="connsiteX4" fmla="*/ 2895759 w 2946719"/>
                <a:gd name="connsiteY4" fmla="*/ 379508 h 747744"/>
                <a:gd name="connsiteX5" fmla="*/ 2801585 w 2946719"/>
                <a:gd name="connsiteY5" fmla="*/ 630244 h 747744"/>
                <a:gd name="connsiteX6" fmla="*/ 2730731 w 2946719"/>
                <a:gd name="connsiteY6" fmla="*/ 747744 h 747744"/>
                <a:gd name="connsiteX7" fmla="*/ 215988 w 2946719"/>
                <a:gd name="connsiteY7" fmla="*/ 747744 h 747744"/>
                <a:gd name="connsiteX8" fmla="*/ 145134 w 2946719"/>
                <a:gd name="connsiteY8" fmla="*/ 630244 h 747744"/>
                <a:gd name="connsiteX9" fmla="*/ 50959 w 2946719"/>
                <a:gd name="connsiteY9" fmla="*/ 379508 h 747744"/>
                <a:gd name="connsiteX10" fmla="*/ 51026 w 2946719"/>
                <a:gd name="connsiteY10" fmla="*/ 379508 h 747744"/>
                <a:gd name="connsiteX11" fmla="*/ 12588 w 2946719"/>
                <a:gd name="connsiteY11" fmla="*/ 187787 h 7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46719" h="747744">
                  <a:moveTo>
                    <a:pt x="0" y="0"/>
                  </a:moveTo>
                  <a:lnTo>
                    <a:pt x="2946719" y="0"/>
                  </a:lnTo>
                  <a:lnTo>
                    <a:pt x="2934131" y="187787"/>
                  </a:lnTo>
                  <a:cubicBezTo>
                    <a:pt x="2925418" y="252786"/>
                    <a:pt x="2912503" y="316864"/>
                    <a:pt x="2895692" y="379508"/>
                  </a:cubicBezTo>
                  <a:lnTo>
                    <a:pt x="2895759" y="379508"/>
                  </a:lnTo>
                  <a:cubicBezTo>
                    <a:pt x="2872080" y="465912"/>
                    <a:pt x="2840559" y="549779"/>
                    <a:pt x="2801585" y="630244"/>
                  </a:cubicBezTo>
                  <a:lnTo>
                    <a:pt x="2730731" y="747744"/>
                  </a:lnTo>
                  <a:lnTo>
                    <a:pt x="215988" y="747744"/>
                  </a:lnTo>
                  <a:lnTo>
                    <a:pt x="145134" y="630244"/>
                  </a:lnTo>
                  <a:cubicBezTo>
                    <a:pt x="106160" y="549779"/>
                    <a:pt x="74639" y="465912"/>
                    <a:pt x="50959" y="379508"/>
                  </a:cubicBezTo>
                  <a:lnTo>
                    <a:pt x="51026" y="379508"/>
                  </a:lnTo>
                  <a:cubicBezTo>
                    <a:pt x="34216" y="316864"/>
                    <a:pt x="21301" y="252786"/>
                    <a:pt x="12588" y="187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100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B2880E2-EDF5-8CEE-7315-B01A9B352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840" y="2116010"/>
              <a:ext cx="2947988" cy="747744"/>
            </a:xfrm>
            <a:custGeom>
              <a:avLst/>
              <a:gdLst>
                <a:gd name="connsiteX0" fmla="*/ 205070 w 2947988"/>
                <a:gd name="connsiteY0" fmla="*/ 0 h 747744"/>
                <a:gd name="connsiteX1" fmla="*/ 2742919 w 2947988"/>
                <a:gd name="connsiteY1" fmla="*/ 0 h 747744"/>
                <a:gd name="connsiteX2" fmla="*/ 2802824 w 2947988"/>
                <a:gd name="connsiteY2" fmla="*/ 101540 h 747744"/>
                <a:gd name="connsiteX3" fmla="*/ 2892555 w 2947988"/>
                <a:gd name="connsiteY3" fmla="*/ 338525 h 747744"/>
                <a:gd name="connsiteX4" fmla="*/ 2929732 w 2947988"/>
                <a:gd name="connsiteY4" fmla="*/ 506540 h 747744"/>
                <a:gd name="connsiteX5" fmla="*/ 2929948 w 2947988"/>
                <a:gd name="connsiteY5" fmla="*/ 506540 h 747744"/>
                <a:gd name="connsiteX6" fmla="*/ 2947988 w 2947988"/>
                <a:gd name="connsiteY6" fmla="*/ 738284 h 747744"/>
                <a:gd name="connsiteX7" fmla="*/ 2947354 w 2947988"/>
                <a:gd name="connsiteY7" fmla="*/ 747744 h 747744"/>
                <a:gd name="connsiteX8" fmla="*/ 634 w 2947988"/>
                <a:gd name="connsiteY8" fmla="*/ 747744 h 747744"/>
                <a:gd name="connsiteX9" fmla="*/ 0 w 2947988"/>
                <a:gd name="connsiteY9" fmla="*/ 738284 h 747744"/>
                <a:gd name="connsiteX10" fmla="*/ 18040 w 2947988"/>
                <a:gd name="connsiteY10" fmla="*/ 506540 h 747744"/>
                <a:gd name="connsiteX11" fmla="*/ 18257 w 2947988"/>
                <a:gd name="connsiteY11" fmla="*/ 506540 h 747744"/>
                <a:gd name="connsiteX12" fmla="*/ 55434 w 2947988"/>
                <a:gd name="connsiteY12" fmla="*/ 338525 h 747744"/>
                <a:gd name="connsiteX13" fmla="*/ 145166 w 2947988"/>
                <a:gd name="connsiteY13" fmla="*/ 101540 h 7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7988" h="747744">
                  <a:moveTo>
                    <a:pt x="205070" y="0"/>
                  </a:moveTo>
                  <a:lnTo>
                    <a:pt x="2742919" y="0"/>
                  </a:lnTo>
                  <a:lnTo>
                    <a:pt x="2802824" y="101540"/>
                  </a:lnTo>
                  <a:cubicBezTo>
                    <a:pt x="2839191" y="177191"/>
                    <a:pt x="2869303" y="256388"/>
                    <a:pt x="2892555" y="338525"/>
                  </a:cubicBezTo>
                  <a:lnTo>
                    <a:pt x="2929732" y="506540"/>
                  </a:lnTo>
                  <a:lnTo>
                    <a:pt x="2929948" y="506540"/>
                  </a:lnTo>
                  <a:cubicBezTo>
                    <a:pt x="2941428" y="581877"/>
                    <a:pt x="2947988" y="659671"/>
                    <a:pt x="2947988" y="738284"/>
                  </a:cubicBezTo>
                  <a:lnTo>
                    <a:pt x="2947354" y="747744"/>
                  </a:lnTo>
                  <a:lnTo>
                    <a:pt x="634" y="747744"/>
                  </a:lnTo>
                  <a:lnTo>
                    <a:pt x="0" y="738284"/>
                  </a:lnTo>
                  <a:cubicBezTo>
                    <a:pt x="0" y="659671"/>
                    <a:pt x="6560" y="581877"/>
                    <a:pt x="18040" y="506540"/>
                  </a:cubicBezTo>
                  <a:lnTo>
                    <a:pt x="18257" y="506540"/>
                  </a:lnTo>
                  <a:lnTo>
                    <a:pt x="55434" y="338525"/>
                  </a:lnTo>
                  <a:cubicBezTo>
                    <a:pt x="78686" y="256388"/>
                    <a:pt x="108799" y="177191"/>
                    <a:pt x="145166" y="1015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1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922723-267E-E99D-9216-291700C78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8" y="4359244"/>
              <a:ext cx="1437414" cy="747744"/>
            </a:xfrm>
            <a:custGeom>
              <a:avLst/>
              <a:gdLst>
                <a:gd name="connsiteX0" fmla="*/ 0 w 1437414"/>
                <a:gd name="connsiteY0" fmla="*/ 0 h 747744"/>
                <a:gd name="connsiteX1" fmla="*/ 1437414 w 1437414"/>
                <a:gd name="connsiteY1" fmla="*/ 0 h 747744"/>
                <a:gd name="connsiteX2" fmla="*/ 1435076 w 1437414"/>
                <a:gd name="connsiteY2" fmla="*/ 4442 h 747744"/>
                <a:gd name="connsiteX3" fmla="*/ 1384741 w 1437414"/>
                <a:gd name="connsiteY3" fmla="*/ 127031 h 747744"/>
                <a:gd name="connsiteX4" fmla="*/ 1383870 w 1437414"/>
                <a:gd name="connsiteY4" fmla="*/ 127031 h 747744"/>
                <a:gd name="connsiteX5" fmla="*/ 1319116 w 1437414"/>
                <a:gd name="connsiteY5" fmla="*/ 430837 h 747744"/>
                <a:gd name="connsiteX6" fmla="*/ 1319116 w 1437414"/>
                <a:gd name="connsiteY6" fmla="*/ 665037 h 747744"/>
                <a:gd name="connsiteX7" fmla="*/ 1236330 w 1437414"/>
                <a:gd name="connsiteY7" fmla="*/ 747744 h 747744"/>
                <a:gd name="connsiteX8" fmla="*/ 201086 w 1437414"/>
                <a:gd name="connsiteY8" fmla="*/ 747744 h 747744"/>
                <a:gd name="connsiteX9" fmla="*/ 118299 w 1437414"/>
                <a:gd name="connsiteY9" fmla="*/ 665037 h 747744"/>
                <a:gd name="connsiteX10" fmla="*/ 118299 w 1437414"/>
                <a:gd name="connsiteY10" fmla="*/ 438207 h 747744"/>
                <a:gd name="connsiteX11" fmla="*/ 118299 w 1437414"/>
                <a:gd name="connsiteY11" fmla="*/ 430837 h 747744"/>
                <a:gd name="connsiteX12" fmla="*/ 53545 w 1437414"/>
                <a:gd name="connsiteY12" fmla="*/ 127031 h 747744"/>
                <a:gd name="connsiteX13" fmla="*/ 52673 w 1437414"/>
                <a:gd name="connsiteY13" fmla="*/ 127031 h 747744"/>
                <a:gd name="connsiteX14" fmla="*/ 2339 w 1437414"/>
                <a:gd name="connsiteY14" fmla="*/ 4442 h 7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7414" h="747744">
                  <a:moveTo>
                    <a:pt x="0" y="0"/>
                  </a:moveTo>
                  <a:lnTo>
                    <a:pt x="1437414" y="0"/>
                  </a:lnTo>
                  <a:lnTo>
                    <a:pt x="1435076" y="4442"/>
                  </a:lnTo>
                  <a:cubicBezTo>
                    <a:pt x="1415058" y="47548"/>
                    <a:pt x="1398489" y="88600"/>
                    <a:pt x="1384741" y="127031"/>
                  </a:cubicBezTo>
                  <a:lnTo>
                    <a:pt x="1383870" y="127031"/>
                  </a:lnTo>
                  <a:cubicBezTo>
                    <a:pt x="1328952" y="280981"/>
                    <a:pt x="1320756" y="393168"/>
                    <a:pt x="1319116" y="430837"/>
                  </a:cubicBezTo>
                  <a:lnTo>
                    <a:pt x="1319116" y="665037"/>
                  </a:lnTo>
                  <a:cubicBezTo>
                    <a:pt x="1319116" y="710076"/>
                    <a:pt x="1282231" y="747744"/>
                    <a:pt x="1236330" y="747744"/>
                  </a:cubicBezTo>
                  <a:lnTo>
                    <a:pt x="201086" y="747744"/>
                  </a:lnTo>
                  <a:cubicBezTo>
                    <a:pt x="155184" y="747744"/>
                    <a:pt x="118299" y="710076"/>
                    <a:pt x="118299" y="665037"/>
                  </a:cubicBezTo>
                  <a:lnTo>
                    <a:pt x="118299" y="438207"/>
                  </a:lnTo>
                  <a:lnTo>
                    <a:pt x="118299" y="430837"/>
                  </a:lnTo>
                  <a:cubicBezTo>
                    <a:pt x="116660" y="393987"/>
                    <a:pt x="108463" y="280981"/>
                    <a:pt x="53545" y="127031"/>
                  </a:cubicBezTo>
                  <a:lnTo>
                    <a:pt x="52673" y="127031"/>
                  </a:lnTo>
                  <a:cubicBezTo>
                    <a:pt x="38926" y="88600"/>
                    <a:pt x="22357" y="47548"/>
                    <a:pt x="2339" y="44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1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FBF96A-52A9-75A9-D79E-622E9604A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463" y="3611499"/>
              <a:ext cx="2514743" cy="747744"/>
            </a:xfrm>
            <a:custGeom>
              <a:avLst/>
              <a:gdLst>
                <a:gd name="connsiteX0" fmla="*/ 0 w 2514743"/>
                <a:gd name="connsiteY0" fmla="*/ 0 h 747744"/>
                <a:gd name="connsiteX1" fmla="*/ 2514743 w 2514743"/>
                <a:gd name="connsiteY1" fmla="*/ 0 h 747744"/>
                <a:gd name="connsiteX2" fmla="*/ 2446707 w 2514743"/>
                <a:gd name="connsiteY2" fmla="*/ 112827 h 747744"/>
                <a:gd name="connsiteX3" fmla="*/ 2330425 w 2514743"/>
                <a:gd name="connsiteY3" fmla="*/ 252476 h 747744"/>
                <a:gd name="connsiteX4" fmla="*/ 2331315 w 2514743"/>
                <a:gd name="connsiteY4" fmla="*/ 252476 h 747744"/>
                <a:gd name="connsiteX5" fmla="*/ 2319004 w 2514743"/>
                <a:gd name="connsiteY5" fmla="*/ 265629 h 747744"/>
                <a:gd name="connsiteX6" fmla="*/ 2312438 w 2514743"/>
                <a:gd name="connsiteY6" fmla="*/ 272206 h 747744"/>
                <a:gd name="connsiteX7" fmla="*/ 2273042 w 2514743"/>
                <a:gd name="connsiteY7" fmla="*/ 313309 h 747744"/>
                <a:gd name="connsiteX8" fmla="*/ 2264014 w 2514743"/>
                <a:gd name="connsiteY8" fmla="*/ 323173 h 747744"/>
                <a:gd name="connsiteX9" fmla="*/ 2264014 w 2514743"/>
                <a:gd name="connsiteY9" fmla="*/ 323995 h 747744"/>
                <a:gd name="connsiteX10" fmla="*/ 2044773 w 2514743"/>
                <a:gd name="connsiteY10" fmla="*/ 617266 h 747744"/>
                <a:gd name="connsiteX11" fmla="*/ 1976079 w 2514743"/>
                <a:gd name="connsiteY11" fmla="*/ 747744 h 747744"/>
                <a:gd name="connsiteX12" fmla="*/ 538664 w 2514743"/>
                <a:gd name="connsiteY12" fmla="*/ 747744 h 747744"/>
                <a:gd name="connsiteX13" fmla="*/ 469970 w 2514743"/>
                <a:gd name="connsiteY13" fmla="*/ 617266 h 747744"/>
                <a:gd name="connsiteX14" fmla="*/ 250728 w 2514743"/>
                <a:gd name="connsiteY14" fmla="*/ 323995 h 747744"/>
                <a:gd name="connsiteX15" fmla="*/ 234313 w 2514743"/>
                <a:gd name="connsiteY15" fmla="*/ 305088 h 747744"/>
                <a:gd name="connsiteX16" fmla="*/ 203125 w 2514743"/>
                <a:gd name="connsiteY16" fmla="*/ 273850 h 747744"/>
                <a:gd name="connsiteX17" fmla="*/ 195738 w 2514743"/>
                <a:gd name="connsiteY17" fmla="*/ 265629 h 747744"/>
                <a:gd name="connsiteX18" fmla="*/ 183427 w 2514743"/>
                <a:gd name="connsiteY18" fmla="*/ 252476 h 747744"/>
                <a:gd name="connsiteX19" fmla="*/ 184317 w 2514743"/>
                <a:gd name="connsiteY19" fmla="*/ 252476 h 747744"/>
                <a:gd name="connsiteX20" fmla="*/ 68036 w 2514743"/>
                <a:gd name="connsiteY20" fmla="*/ 112827 h 7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14743" h="747744">
                  <a:moveTo>
                    <a:pt x="0" y="0"/>
                  </a:moveTo>
                  <a:lnTo>
                    <a:pt x="2514743" y="0"/>
                  </a:lnTo>
                  <a:lnTo>
                    <a:pt x="2446707" y="112827"/>
                  </a:lnTo>
                  <a:lnTo>
                    <a:pt x="2330425" y="252476"/>
                  </a:lnTo>
                  <a:lnTo>
                    <a:pt x="2331315" y="252476"/>
                  </a:lnTo>
                  <a:cubicBezTo>
                    <a:pt x="2327211" y="256586"/>
                    <a:pt x="2323108" y="260697"/>
                    <a:pt x="2319004" y="265629"/>
                  </a:cubicBezTo>
                  <a:lnTo>
                    <a:pt x="2312438" y="272206"/>
                  </a:lnTo>
                  <a:cubicBezTo>
                    <a:pt x="2299306" y="286181"/>
                    <a:pt x="2286174" y="299334"/>
                    <a:pt x="2273042" y="313309"/>
                  </a:cubicBezTo>
                  <a:lnTo>
                    <a:pt x="2264014" y="323173"/>
                  </a:lnTo>
                  <a:lnTo>
                    <a:pt x="2264014" y="323995"/>
                  </a:lnTo>
                  <a:cubicBezTo>
                    <a:pt x="2171270" y="424698"/>
                    <a:pt x="2099866" y="523962"/>
                    <a:pt x="2044773" y="617266"/>
                  </a:cubicBezTo>
                  <a:lnTo>
                    <a:pt x="1976079" y="747744"/>
                  </a:lnTo>
                  <a:lnTo>
                    <a:pt x="538664" y="747744"/>
                  </a:lnTo>
                  <a:lnTo>
                    <a:pt x="469970" y="617266"/>
                  </a:lnTo>
                  <a:cubicBezTo>
                    <a:pt x="414878" y="523962"/>
                    <a:pt x="343473" y="424698"/>
                    <a:pt x="250728" y="323995"/>
                  </a:cubicBezTo>
                  <a:lnTo>
                    <a:pt x="234313" y="305088"/>
                  </a:lnTo>
                  <a:cubicBezTo>
                    <a:pt x="224464" y="295223"/>
                    <a:pt x="213795" y="284536"/>
                    <a:pt x="203125" y="273850"/>
                  </a:cubicBezTo>
                  <a:lnTo>
                    <a:pt x="195738" y="265629"/>
                  </a:lnTo>
                  <a:cubicBezTo>
                    <a:pt x="191635" y="260697"/>
                    <a:pt x="187531" y="256586"/>
                    <a:pt x="183427" y="252476"/>
                  </a:cubicBezTo>
                  <a:lnTo>
                    <a:pt x="184317" y="252476"/>
                  </a:lnTo>
                  <a:lnTo>
                    <a:pt x="68036" y="1128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10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6B95E-6A5C-6A8F-DD8B-114652C7B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054" y="5162550"/>
              <a:ext cx="1177925" cy="255588"/>
            </a:xfrm>
            <a:custGeom>
              <a:avLst/>
              <a:gdLst>
                <a:gd name="T0" fmla="*/ 41 w 1437"/>
                <a:gd name="T1" fmla="*/ 313 h 313"/>
                <a:gd name="T2" fmla="*/ 0 w 1437"/>
                <a:gd name="T3" fmla="*/ 272 h 313"/>
                <a:gd name="T4" fmla="*/ 0 w 1437"/>
                <a:gd name="T5" fmla="*/ 41 h 313"/>
                <a:gd name="T6" fmla="*/ 41 w 1437"/>
                <a:gd name="T7" fmla="*/ 0 h 313"/>
                <a:gd name="T8" fmla="*/ 1396 w 1437"/>
                <a:gd name="T9" fmla="*/ 0 h 313"/>
                <a:gd name="T10" fmla="*/ 1437 w 1437"/>
                <a:gd name="T11" fmla="*/ 41 h 313"/>
                <a:gd name="T12" fmla="*/ 1437 w 1437"/>
                <a:gd name="T13" fmla="*/ 272 h 313"/>
                <a:gd name="T14" fmla="*/ 1396 w 1437"/>
                <a:gd name="T15" fmla="*/ 313 h 313"/>
                <a:gd name="T16" fmla="*/ 41 w 1437"/>
                <a:gd name="T17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7" h="313">
                  <a:moveTo>
                    <a:pt x="41" y="313"/>
                  </a:moveTo>
                  <a:cubicBezTo>
                    <a:pt x="18" y="313"/>
                    <a:pt x="0" y="295"/>
                    <a:pt x="0" y="272"/>
                  </a:cubicBezTo>
                  <a:lnTo>
                    <a:pt x="0" y="41"/>
                  </a:lnTo>
                  <a:cubicBezTo>
                    <a:pt x="0" y="18"/>
                    <a:pt x="18" y="0"/>
                    <a:pt x="41" y="0"/>
                  </a:cubicBezTo>
                  <a:lnTo>
                    <a:pt x="1396" y="0"/>
                  </a:lnTo>
                  <a:cubicBezTo>
                    <a:pt x="1419" y="0"/>
                    <a:pt x="1437" y="18"/>
                    <a:pt x="1437" y="41"/>
                  </a:cubicBezTo>
                  <a:lnTo>
                    <a:pt x="1437" y="272"/>
                  </a:lnTo>
                  <a:cubicBezTo>
                    <a:pt x="1437" y="295"/>
                    <a:pt x="1419" y="313"/>
                    <a:pt x="1396" y="313"/>
                  </a:cubicBezTo>
                  <a:lnTo>
                    <a:pt x="41" y="313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95E548E-24FB-2D75-A1D3-2E46EA14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054" y="5162550"/>
              <a:ext cx="374650" cy="255588"/>
            </a:xfrm>
            <a:custGeom>
              <a:avLst/>
              <a:gdLst>
                <a:gd name="T0" fmla="*/ 416 w 457"/>
                <a:gd name="T1" fmla="*/ 272 h 313"/>
                <a:gd name="T2" fmla="*/ 416 w 457"/>
                <a:gd name="T3" fmla="*/ 41 h 313"/>
                <a:gd name="T4" fmla="*/ 457 w 457"/>
                <a:gd name="T5" fmla="*/ 0 h 313"/>
                <a:gd name="T6" fmla="*/ 41 w 457"/>
                <a:gd name="T7" fmla="*/ 0 h 313"/>
                <a:gd name="T8" fmla="*/ 0 w 457"/>
                <a:gd name="T9" fmla="*/ 41 h 313"/>
                <a:gd name="T10" fmla="*/ 0 w 457"/>
                <a:gd name="T11" fmla="*/ 272 h 313"/>
                <a:gd name="T12" fmla="*/ 41 w 457"/>
                <a:gd name="T13" fmla="*/ 313 h 313"/>
                <a:gd name="T14" fmla="*/ 457 w 457"/>
                <a:gd name="T15" fmla="*/ 313 h 313"/>
                <a:gd name="T16" fmla="*/ 416 w 457"/>
                <a:gd name="T17" fmla="*/ 27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313">
                  <a:moveTo>
                    <a:pt x="416" y="272"/>
                  </a:moveTo>
                  <a:lnTo>
                    <a:pt x="416" y="41"/>
                  </a:lnTo>
                  <a:cubicBezTo>
                    <a:pt x="416" y="18"/>
                    <a:pt x="434" y="0"/>
                    <a:pt x="457" y="0"/>
                  </a:cubicBezTo>
                  <a:lnTo>
                    <a:pt x="41" y="0"/>
                  </a:lnTo>
                  <a:cubicBezTo>
                    <a:pt x="18" y="0"/>
                    <a:pt x="0" y="18"/>
                    <a:pt x="0" y="41"/>
                  </a:cubicBezTo>
                  <a:lnTo>
                    <a:pt x="0" y="272"/>
                  </a:lnTo>
                  <a:cubicBezTo>
                    <a:pt x="0" y="295"/>
                    <a:pt x="18" y="313"/>
                    <a:pt x="41" y="313"/>
                  </a:cubicBezTo>
                  <a:lnTo>
                    <a:pt x="457" y="313"/>
                  </a:lnTo>
                  <a:cubicBezTo>
                    <a:pt x="434" y="313"/>
                    <a:pt x="416" y="295"/>
                    <a:pt x="416" y="27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7CF26EE-0C1C-8760-7DCD-20BA72D4B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054" y="5441950"/>
              <a:ext cx="1177925" cy="257175"/>
            </a:xfrm>
            <a:custGeom>
              <a:avLst/>
              <a:gdLst>
                <a:gd name="T0" fmla="*/ 41 w 1437"/>
                <a:gd name="T1" fmla="*/ 313 h 313"/>
                <a:gd name="T2" fmla="*/ 0 w 1437"/>
                <a:gd name="T3" fmla="*/ 272 h 313"/>
                <a:gd name="T4" fmla="*/ 0 w 1437"/>
                <a:gd name="T5" fmla="*/ 41 h 313"/>
                <a:gd name="T6" fmla="*/ 41 w 1437"/>
                <a:gd name="T7" fmla="*/ 0 h 313"/>
                <a:gd name="T8" fmla="*/ 1396 w 1437"/>
                <a:gd name="T9" fmla="*/ 0 h 313"/>
                <a:gd name="T10" fmla="*/ 1437 w 1437"/>
                <a:gd name="T11" fmla="*/ 41 h 313"/>
                <a:gd name="T12" fmla="*/ 1437 w 1437"/>
                <a:gd name="T13" fmla="*/ 272 h 313"/>
                <a:gd name="T14" fmla="*/ 1396 w 1437"/>
                <a:gd name="T15" fmla="*/ 313 h 313"/>
                <a:gd name="T16" fmla="*/ 41 w 1437"/>
                <a:gd name="T17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7" h="313">
                  <a:moveTo>
                    <a:pt x="41" y="313"/>
                  </a:moveTo>
                  <a:cubicBezTo>
                    <a:pt x="18" y="313"/>
                    <a:pt x="0" y="295"/>
                    <a:pt x="0" y="272"/>
                  </a:cubicBezTo>
                  <a:lnTo>
                    <a:pt x="0" y="41"/>
                  </a:lnTo>
                  <a:cubicBezTo>
                    <a:pt x="0" y="18"/>
                    <a:pt x="18" y="0"/>
                    <a:pt x="41" y="0"/>
                  </a:cubicBezTo>
                  <a:lnTo>
                    <a:pt x="1396" y="0"/>
                  </a:lnTo>
                  <a:cubicBezTo>
                    <a:pt x="1419" y="0"/>
                    <a:pt x="1437" y="18"/>
                    <a:pt x="1437" y="41"/>
                  </a:cubicBezTo>
                  <a:lnTo>
                    <a:pt x="1437" y="272"/>
                  </a:lnTo>
                  <a:cubicBezTo>
                    <a:pt x="1437" y="295"/>
                    <a:pt x="1419" y="313"/>
                    <a:pt x="1396" y="313"/>
                  </a:cubicBezTo>
                  <a:lnTo>
                    <a:pt x="41" y="313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D57C44B-854E-33C3-CE07-83C9DE290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054" y="5441950"/>
              <a:ext cx="374650" cy="257175"/>
            </a:xfrm>
            <a:custGeom>
              <a:avLst/>
              <a:gdLst>
                <a:gd name="T0" fmla="*/ 416 w 457"/>
                <a:gd name="T1" fmla="*/ 272 h 313"/>
                <a:gd name="T2" fmla="*/ 416 w 457"/>
                <a:gd name="T3" fmla="*/ 41 h 313"/>
                <a:gd name="T4" fmla="*/ 457 w 457"/>
                <a:gd name="T5" fmla="*/ 0 h 313"/>
                <a:gd name="T6" fmla="*/ 41 w 457"/>
                <a:gd name="T7" fmla="*/ 0 h 313"/>
                <a:gd name="T8" fmla="*/ 0 w 457"/>
                <a:gd name="T9" fmla="*/ 41 h 313"/>
                <a:gd name="T10" fmla="*/ 0 w 457"/>
                <a:gd name="T11" fmla="*/ 272 h 313"/>
                <a:gd name="T12" fmla="*/ 41 w 457"/>
                <a:gd name="T13" fmla="*/ 313 h 313"/>
                <a:gd name="T14" fmla="*/ 457 w 457"/>
                <a:gd name="T15" fmla="*/ 313 h 313"/>
                <a:gd name="T16" fmla="*/ 416 w 457"/>
                <a:gd name="T17" fmla="*/ 27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313">
                  <a:moveTo>
                    <a:pt x="416" y="272"/>
                  </a:moveTo>
                  <a:lnTo>
                    <a:pt x="416" y="41"/>
                  </a:lnTo>
                  <a:cubicBezTo>
                    <a:pt x="416" y="18"/>
                    <a:pt x="434" y="0"/>
                    <a:pt x="457" y="0"/>
                  </a:cubicBezTo>
                  <a:lnTo>
                    <a:pt x="41" y="0"/>
                  </a:lnTo>
                  <a:cubicBezTo>
                    <a:pt x="18" y="0"/>
                    <a:pt x="0" y="18"/>
                    <a:pt x="0" y="41"/>
                  </a:cubicBezTo>
                  <a:lnTo>
                    <a:pt x="0" y="272"/>
                  </a:lnTo>
                  <a:cubicBezTo>
                    <a:pt x="0" y="295"/>
                    <a:pt x="18" y="313"/>
                    <a:pt x="41" y="313"/>
                  </a:cubicBezTo>
                  <a:lnTo>
                    <a:pt x="457" y="313"/>
                  </a:lnTo>
                  <a:cubicBezTo>
                    <a:pt x="434" y="313"/>
                    <a:pt x="416" y="295"/>
                    <a:pt x="416" y="27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2681494-7AD4-BE7B-0DDB-F62BB0250F3E}"/>
                </a:ext>
              </a:extLst>
            </p:cNvPr>
            <p:cNvGrpSpPr/>
            <p:nvPr/>
          </p:nvGrpSpPr>
          <p:grpSpPr>
            <a:xfrm>
              <a:off x="5749504" y="5722938"/>
              <a:ext cx="835025" cy="230188"/>
              <a:chOff x="5668169" y="5722938"/>
              <a:chExt cx="835025" cy="230188"/>
            </a:xfrm>
          </p:grpSpPr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6F2E049F-4591-E0B6-467F-63430549C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8169" y="5722938"/>
                <a:ext cx="835025" cy="230188"/>
              </a:xfrm>
              <a:custGeom>
                <a:avLst/>
                <a:gdLst>
                  <a:gd name="T0" fmla="*/ 509 w 1017"/>
                  <a:gd name="T1" fmla="*/ 281 h 281"/>
                  <a:gd name="T2" fmla="*/ 0 w 1017"/>
                  <a:gd name="T3" fmla="*/ 0 h 281"/>
                  <a:gd name="T4" fmla="*/ 1017 w 1017"/>
                  <a:gd name="T5" fmla="*/ 0 h 281"/>
                  <a:gd name="T6" fmla="*/ 509 w 1017"/>
                  <a:gd name="T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7" h="281">
                    <a:moveTo>
                      <a:pt x="509" y="281"/>
                    </a:moveTo>
                    <a:cubicBezTo>
                      <a:pt x="243" y="281"/>
                      <a:pt x="24" y="157"/>
                      <a:pt x="0" y="0"/>
                    </a:cubicBezTo>
                    <a:lnTo>
                      <a:pt x="1017" y="0"/>
                    </a:lnTo>
                    <a:cubicBezTo>
                      <a:pt x="993" y="157"/>
                      <a:pt x="774" y="281"/>
                      <a:pt x="509" y="28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B0492503-9B45-0F4B-1184-FE8EAF49F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8169" y="5722938"/>
                <a:ext cx="587375" cy="230188"/>
              </a:xfrm>
              <a:custGeom>
                <a:avLst/>
                <a:gdLst>
                  <a:gd name="T0" fmla="*/ 416 w 716"/>
                  <a:gd name="T1" fmla="*/ 0 h 281"/>
                  <a:gd name="T2" fmla="*/ 0 w 716"/>
                  <a:gd name="T3" fmla="*/ 0 h 281"/>
                  <a:gd name="T4" fmla="*/ 509 w 716"/>
                  <a:gd name="T5" fmla="*/ 281 h 281"/>
                  <a:gd name="T6" fmla="*/ 716 w 716"/>
                  <a:gd name="T7" fmla="*/ 254 h 281"/>
                  <a:gd name="T8" fmla="*/ 416 w 716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6" h="281">
                    <a:moveTo>
                      <a:pt x="416" y="0"/>
                    </a:moveTo>
                    <a:lnTo>
                      <a:pt x="0" y="0"/>
                    </a:lnTo>
                    <a:cubicBezTo>
                      <a:pt x="24" y="157"/>
                      <a:pt x="243" y="281"/>
                      <a:pt x="509" y="281"/>
                    </a:cubicBezTo>
                    <a:cubicBezTo>
                      <a:pt x="582" y="281"/>
                      <a:pt x="653" y="272"/>
                      <a:pt x="716" y="254"/>
                    </a:cubicBezTo>
                    <a:cubicBezTo>
                      <a:pt x="552" y="210"/>
                      <a:pt x="433" y="113"/>
                      <a:pt x="416" y="0"/>
                    </a:cubicBez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BF80BC-EA4A-916E-DCA0-392B21EE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1292" y="1379538"/>
              <a:ext cx="2537849" cy="736472"/>
            </a:xfrm>
            <a:custGeom>
              <a:avLst/>
              <a:gdLst>
                <a:gd name="connsiteX0" fmla="*/ 1268514 w 2537849"/>
                <a:gd name="connsiteY0" fmla="*/ 0 h 736472"/>
                <a:gd name="connsiteX1" fmla="*/ 2471456 w 2537849"/>
                <a:gd name="connsiteY1" fmla="*/ 622300 h 736472"/>
                <a:gd name="connsiteX2" fmla="*/ 2470492 w 2537849"/>
                <a:gd name="connsiteY2" fmla="*/ 622300 h 736472"/>
                <a:gd name="connsiteX3" fmla="*/ 2537849 w 2537849"/>
                <a:gd name="connsiteY3" fmla="*/ 736472 h 736472"/>
                <a:gd name="connsiteX4" fmla="*/ 0 w 2537849"/>
                <a:gd name="connsiteY4" fmla="*/ 736472 h 736472"/>
                <a:gd name="connsiteX5" fmla="*/ 67357 w 2537849"/>
                <a:gd name="connsiteY5" fmla="*/ 622300 h 736472"/>
                <a:gd name="connsiteX6" fmla="*/ 66393 w 2537849"/>
                <a:gd name="connsiteY6" fmla="*/ 622300 h 736472"/>
                <a:gd name="connsiteX7" fmla="*/ 1268514 w 2537849"/>
                <a:gd name="connsiteY7" fmla="*/ 0 h 73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7849" h="736472">
                  <a:moveTo>
                    <a:pt x="1268514" y="0"/>
                  </a:moveTo>
                  <a:cubicBezTo>
                    <a:pt x="1764133" y="0"/>
                    <a:pt x="2203953" y="246293"/>
                    <a:pt x="2471456" y="622300"/>
                  </a:cubicBezTo>
                  <a:lnTo>
                    <a:pt x="2470492" y="622300"/>
                  </a:lnTo>
                  <a:lnTo>
                    <a:pt x="2537849" y="736472"/>
                  </a:lnTo>
                  <a:lnTo>
                    <a:pt x="0" y="736472"/>
                  </a:lnTo>
                  <a:lnTo>
                    <a:pt x="67357" y="622300"/>
                  </a:lnTo>
                  <a:lnTo>
                    <a:pt x="66393" y="622300"/>
                  </a:lnTo>
                  <a:cubicBezTo>
                    <a:pt x="333896" y="246293"/>
                    <a:pt x="773716" y="0"/>
                    <a:pt x="1268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1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BF2DA9-85BD-A522-905E-8771D1F46014}"/>
                </a:ext>
              </a:extLst>
            </p:cNvPr>
            <p:cNvSpPr txBox="1"/>
            <p:nvPr/>
          </p:nvSpPr>
          <p:spPr>
            <a:xfrm>
              <a:off x="6006544" y="1616968"/>
              <a:ext cx="328936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F5C562-F312-76CF-D7A8-863346E1D266}"/>
                </a:ext>
              </a:extLst>
            </p:cNvPr>
            <p:cNvSpPr txBox="1"/>
            <p:nvPr/>
          </p:nvSpPr>
          <p:spPr>
            <a:xfrm>
              <a:off x="6002549" y="2356850"/>
              <a:ext cx="328936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96F6AA-C817-7339-822E-C46774085758}"/>
                </a:ext>
              </a:extLst>
            </p:cNvPr>
            <p:cNvSpPr txBox="1"/>
            <p:nvPr/>
          </p:nvSpPr>
          <p:spPr>
            <a:xfrm>
              <a:off x="6002549" y="3096732"/>
              <a:ext cx="328936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7A1C1E-A196-59A5-6D19-18B547AFC445}"/>
                </a:ext>
              </a:extLst>
            </p:cNvPr>
            <p:cNvSpPr txBox="1"/>
            <p:nvPr/>
          </p:nvSpPr>
          <p:spPr>
            <a:xfrm>
              <a:off x="6002549" y="3836614"/>
              <a:ext cx="328936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B4BA1F-F8FA-7264-FCCE-C06A59676C47}"/>
                </a:ext>
              </a:extLst>
            </p:cNvPr>
            <p:cNvSpPr txBox="1"/>
            <p:nvPr/>
          </p:nvSpPr>
          <p:spPr>
            <a:xfrm>
              <a:off x="6002549" y="4576494"/>
              <a:ext cx="328936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22" name="Google Shape;991;p42">
              <a:extLst>
                <a:ext uri="{FF2B5EF4-FFF2-40B4-BE49-F238E27FC236}">
                  <a16:creationId xmlns:a16="http://schemas.microsoft.com/office/drawing/2014/main" id="{984D445D-318E-9FEB-86FE-BA0437ED339E}"/>
                </a:ext>
              </a:extLst>
            </p:cNvPr>
            <p:cNvSpPr/>
            <p:nvPr/>
          </p:nvSpPr>
          <p:spPr>
            <a:xfrm>
              <a:off x="684350" y="1286217"/>
              <a:ext cx="340646" cy="340688"/>
            </a:xfrm>
            <a:custGeom>
              <a:avLst/>
              <a:gdLst/>
              <a:ahLst/>
              <a:cxnLst/>
              <a:rect l="l" t="t" r="r" b="b"/>
              <a:pathLst>
                <a:path w="8076" h="8077" extrusionOk="0">
                  <a:moveTo>
                    <a:pt x="0" y="1"/>
                  </a:moveTo>
                  <a:lnTo>
                    <a:pt x="0" y="8076"/>
                  </a:lnTo>
                  <a:lnTo>
                    <a:pt x="8076" y="8076"/>
                  </a:lnTo>
                  <a:lnTo>
                    <a:pt x="8076" y="1"/>
                  </a:lnTo>
                  <a:close/>
                </a:path>
              </a:pathLst>
            </a:custGeom>
            <a:solidFill>
              <a:srgbClr val="FFB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ea typeface="Fira Sans"/>
                  <a:cs typeface="Fira Sans"/>
                  <a:sym typeface="Fira Sans"/>
                </a:rPr>
                <a:t>1</a:t>
              </a:r>
              <a:endParaRPr sz="1100" dirty="0">
                <a:solidFill>
                  <a:srgbClr val="FFFFFF"/>
                </a:solidFill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3" name="Google Shape;992;p42">
              <a:extLst>
                <a:ext uri="{FF2B5EF4-FFF2-40B4-BE49-F238E27FC236}">
                  <a16:creationId xmlns:a16="http://schemas.microsoft.com/office/drawing/2014/main" id="{8650674D-2C5A-A746-FBED-3E489DB4E9AF}"/>
                </a:ext>
              </a:extLst>
            </p:cNvPr>
            <p:cNvSpPr/>
            <p:nvPr/>
          </p:nvSpPr>
          <p:spPr>
            <a:xfrm>
              <a:off x="684350" y="1626865"/>
              <a:ext cx="2786500" cy="42"/>
            </a:xfrm>
            <a:custGeom>
              <a:avLst/>
              <a:gdLst/>
              <a:ahLst/>
              <a:cxnLst/>
              <a:rect l="l" t="t" r="r" b="b"/>
              <a:pathLst>
                <a:path w="66062" h="1" fill="none" extrusionOk="0">
                  <a:moveTo>
                    <a:pt x="0" y="0"/>
                  </a:moveTo>
                  <a:lnTo>
                    <a:pt x="66062" y="0"/>
                  </a:lnTo>
                </a:path>
              </a:pathLst>
            </a:custGeom>
            <a:noFill/>
            <a:ln w="10300" cap="flat" cmpd="sng">
              <a:solidFill>
                <a:srgbClr val="FFB81C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24" name="Google Shape;993;p42">
              <a:extLst>
                <a:ext uri="{FF2B5EF4-FFF2-40B4-BE49-F238E27FC236}">
                  <a16:creationId xmlns:a16="http://schemas.microsoft.com/office/drawing/2014/main" id="{730045EB-61D7-0439-4B15-01A2414A2ECC}"/>
                </a:ext>
              </a:extLst>
            </p:cNvPr>
            <p:cNvSpPr/>
            <p:nvPr/>
          </p:nvSpPr>
          <p:spPr>
            <a:xfrm>
              <a:off x="3470810" y="1574773"/>
              <a:ext cx="102920" cy="104227"/>
            </a:xfrm>
            <a:custGeom>
              <a:avLst/>
              <a:gdLst/>
              <a:ahLst/>
              <a:cxnLst/>
              <a:rect l="l" t="t" r="r" b="b"/>
              <a:pathLst>
                <a:path w="2440" h="2471" fill="none" extrusionOk="0">
                  <a:moveTo>
                    <a:pt x="2439" y="1235"/>
                  </a:moveTo>
                  <a:cubicBezTo>
                    <a:pt x="2439" y="570"/>
                    <a:pt x="1901" y="0"/>
                    <a:pt x="1204" y="0"/>
                  </a:cubicBezTo>
                  <a:cubicBezTo>
                    <a:pt x="539" y="0"/>
                    <a:pt x="1" y="570"/>
                    <a:pt x="1" y="1235"/>
                  </a:cubicBezTo>
                  <a:cubicBezTo>
                    <a:pt x="1" y="1900"/>
                    <a:pt x="539" y="2470"/>
                    <a:pt x="1204" y="2470"/>
                  </a:cubicBezTo>
                  <a:cubicBezTo>
                    <a:pt x="1901" y="2470"/>
                    <a:pt x="2439" y="1900"/>
                    <a:pt x="2439" y="1235"/>
                  </a:cubicBezTo>
                  <a:close/>
                </a:path>
              </a:pathLst>
            </a:custGeom>
            <a:solidFill>
              <a:schemeClr val="accent1"/>
            </a:solidFill>
            <a:ln w="10300" cap="flat" cmpd="sng">
              <a:solidFill>
                <a:srgbClr val="FFB81C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25" name="Google Shape;1025;p42">
              <a:extLst>
                <a:ext uri="{FF2B5EF4-FFF2-40B4-BE49-F238E27FC236}">
                  <a16:creationId xmlns:a16="http://schemas.microsoft.com/office/drawing/2014/main" id="{FAF3CEAF-1EF1-7B68-91E9-98A4BEDF1C06}"/>
                </a:ext>
              </a:extLst>
            </p:cNvPr>
            <p:cNvSpPr txBox="1"/>
            <p:nvPr/>
          </p:nvSpPr>
          <p:spPr>
            <a:xfrm>
              <a:off x="1027610" y="1286201"/>
              <a:ext cx="3369768" cy="273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b="1" i="0" dirty="0">
                  <a:effectLst/>
                </a:rPr>
                <a:t>Utilizing Free Text - 'Description' Column:</a:t>
              </a:r>
              <a:endParaRPr lang="en-US" sz="1100" b="1" dirty="0"/>
            </a:p>
          </p:txBody>
        </p:sp>
        <p:sp>
          <p:nvSpPr>
            <p:cNvPr id="26" name="Google Shape;1026;p42">
              <a:extLst>
                <a:ext uri="{FF2B5EF4-FFF2-40B4-BE49-F238E27FC236}">
                  <a16:creationId xmlns:a16="http://schemas.microsoft.com/office/drawing/2014/main" id="{CCC6609E-1C21-338B-5272-419869C65AF4}"/>
                </a:ext>
              </a:extLst>
            </p:cNvPr>
            <p:cNvSpPr txBox="1"/>
            <p:nvPr/>
          </p:nvSpPr>
          <p:spPr>
            <a:xfrm>
              <a:off x="1027610" y="1727519"/>
              <a:ext cx="2438020" cy="481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/>
              <a:r>
                <a:rPr lang="en-US" sz="1100" dirty="0"/>
                <a:t>Could utilize “description column” using NLP techniques on the text reviews data</a:t>
              </a:r>
            </a:p>
          </p:txBody>
        </p:sp>
        <p:sp>
          <p:nvSpPr>
            <p:cNvPr id="28" name="Google Shape;991;p42">
              <a:extLst>
                <a:ext uri="{FF2B5EF4-FFF2-40B4-BE49-F238E27FC236}">
                  <a16:creationId xmlns:a16="http://schemas.microsoft.com/office/drawing/2014/main" id="{BDC46F26-E25A-E74C-860B-125496D33D65}"/>
                </a:ext>
              </a:extLst>
            </p:cNvPr>
            <p:cNvSpPr/>
            <p:nvPr/>
          </p:nvSpPr>
          <p:spPr>
            <a:xfrm>
              <a:off x="684350" y="2912174"/>
              <a:ext cx="340646" cy="340688"/>
            </a:xfrm>
            <a:custGeom>
              <a:avLst/>
              <a:gdLst/>
              <a:ahLst/>
              <a:cxnLst/>
              <a:rect l="l" t="t" r="r" b="b"/>
              <a:pathLst>
                <a:path w="8076" h="8077" extrusionOk="0">
                  <a:moveTo>
                    <a:pt x="0" y="1"/>
                  </a:moveTo>
                  <a:lnTo>
                    <a:pt x="0" y="8076"/>
                  </a:lnTo>
                  <a:lnTo>
                    <a:pt x="8076" y="8076"/>
                  </a:lnTo>
                  <a:lnTo>
                    <a:pt x="80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ea typeface="Fira Sans"/>
                  <a:cs typeface="Fira Sans"/>
                  <a:sym typeface="Fira Sans"/>
                </a:rPr>
                <a:t>3</a:t>
              </a:r>
              <a:endParaRPr sz="1100" dirty="0">
                <a:solidFill>
                  <a:srgbClr val="FFFFFF"/>
                </a:solidFill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" name="Google Shape;992;p42">
              <a:extLst>
                <a:ext uri="{FF2B5EF4-FFF2-40B4-BE49-F238E27FC236}">
                  <a16:creationId xmlns:a16="http://schemas.microsoft.com/office/drawing/2014/main" id="{E87E958F-F7C5-4853-861A-60BD0CA60BB2}"/>
                </a:ext>
              </a:extLst>
            </p:cNvPr>
            <p:cNvSpPr/>
            <p:nvPr/>
          </p:nvSpPr>
          <p:spPr>
            <a:xfrm>
              <a:off x="684350" y="3252822"/>
              <a:ext cx="2786500" cy="42"/>
            </a:xfrm>
            <a:custGeom>
              <a:avLst/>
              <a:gdLst/>
              <a:ahLst/>
              <a:cxnLst/>
              <a:rect l="l" t="t" r="r" b="b"/>
              <a:pathLst>
                <a:path w="66062" h="1" fill="none" extrusionOk="0">
                  <a:moveTo>
                    <a:pt x="0" y="0"/>
                  </a:moveTo>
                  <a:lnTo>
                    <a:pt x="66062" y="0"/>
                  </a:lnTo>
                </a:path>
              </a:pathLst>
            </a:custGeom>
            <a:noFill/>
            <a:ln w="10300" cap="flat" cmpd="sng">
              <a:solidFill>
                <a:schemeClr val="accent2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30" name="Google Shape;993;p42">
              <a:extLst>
                <a:ext uri="{FF2B5EF4-FFF2-40B4-BE49-F238E27FC236}">
                  <a16:creationId xmlns:a16="http://schemas.microsoft.com/office/drawing/2014/main" id="{61AE2E74-023A-C02E-0595-DCC64D977670}"/>
                </a:ext>
              </a:extLst>
            </p:cNvPr>
            <p:cNvSpPr/>
            <p:nvPr/>
          </p:nvSpPr>
          <p:spPr>
            <a:xfrm>
              <a:off x="3470810" y="3200730"/>
              <a:ext cx="102920" cy="104227"/>
            </a:xfrm>
            <a:custGeom>
              <a:avLst/>
              <a:gdLst/>
              <a:ahLst/>
              <a:cxnLst/>
              <a:rect l="l" t="t" r="r" b="b"/>
              <a:pathLst>
                <a:path w="2440" h="2471" fill="none" extrusionOk="0">
                  <a:moveTo>
                    <a:pt x="2439" y="1235"/>
                  </a:moveTo>
                  <a:cubicBezTo>
                    <a:pt x="2439" y="570"/>
                    <a:pt x="1901" y="0"/>
                    <a:pt x="1204" y="0"/>
                  </a:cubicBezTo>
                  <a:cubicBezTo>
                    <a:pt x="539" y="0"/>
                    <a:pt x="1" y="570"/>
                    <a:pt x="1" y="1235"/>
                  </a:cubicBezTo>
                  <a:cubicBezTo>
                    <a:pt x="1" y="1900"/>
                    <a:pt x="539" y="2470"/>
                    <a:pt x="1204" y="2470"/>
                  </a:cubicBezTo>
                  <a:cubicBezTo>
                    <a:pt x="1901" y="2470"/>
                    <a:pt x="2439" y="1900"/>
                    <a:pt x="2439" y="1235"/>
                  </a:cubicBezTo>
                  <a:close/>
                </a:path>
              </a:pathLst>
            </a:custGeom>
            <a:solidFill>
              <a:schemeClr val="accent4"/>
            </a:solidFill>
            <a:ln w="10300" cap="flat" cmpd="sng">
              <a:solidFill>
                <a:schemeClr val="accent2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31" name="Google Shape;1025;p42">
              <a:extLst>
                <a:ext uri="{FF2B5EF4-FFF2-40B4-BE49-F238E27FC236}">
                  <a16:creationId xmlns:a16="http://schemas.microsoft.com/office/drawing/2014/main" id="{0787AC65-3BE2-31C0-B115-CBA5DD0B9484}"/>
                </a:ext>
              </a:extLst>
            </p:cNvPr>
            <p:cNvSpPr txBox="1"/>
            <p:nvPr/>
          </p:nvSpPr>
          <p:spPr>
            <a:xfrm>
              <a:off x="1027610" y="2912158"/>
              <a:ext cx="2786500" cy="3262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b="1" dirty="0"/>
                <a:t>Improve Hyper parameter Tuning</a:t>
              </a:r>
            </a:p>
          </p:txBody>
        </p:sp>
        <p:sp>
          <p:nvSpPr>
            <p:cNvPr id="32" name="Google Shape;1026;p42">
              <a:extLst>
                <a:ext uri="{FF2B5EF4-FFF2-40B4-BE49-F238E27FC236}">
                  <a16:creationId xmlns:a16="http://schemas.microsoft.com/office/drawing/2014/main" id="{E4651E31-DF38-972B-5EC3-765111A87D9A}"/>
                </a:ext>
              </a:extLst>
            </p:cNvPr>
            <p:cNvSpPr txBox="1"/>
            <p:nvPr/>
          </p:nvSpPr>
          <p:spPr>
            <a:xfrm>
              <a:off x="986554" y="3486492"/>
              <a:ext cx="2514743" cy="90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/>
                <a:t>Could have helped in optimally balancing the overfit and underfit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/>
                <a:t>Learning rate adjustment for XG Boost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/>
                <a:t>Tuning tree specific parameters like max-depth, child weight</a:t>
              </a:r>
            </a:p>
            <a:p>
              <a:endParaRPr lang="en-US" sz="1100" dirty="0"/>
            </a:p>
          </p:txBody>
        </p:sp>
        <p:sp>
          <p:nvSpPr>
            <p:cNvPr id="34" name="Google Shape;991;p42">
              <a:extLst>
                <a:ext uri="{FF2B5EF4-FFF2-40B4-BE49-F238E27FC236}">
                  <a16:creationId xmlns:a16="http://schemas.microsoft.com/office/drawing/2014/main" id="{134E22A4-00CB-50CE-1634-DCCE15644939}"/>
                </a:ext>
              </a:extLst>
            </p:cNvPr>
            <p:cNvSpPr/>
            <p:nvPr/>
          </p:nvSpPr>
          <p:spPr>
            <a:xfrm>
              <a:off x="684350" y="4679645"/>
              <a:ext cx="340646" cy="340688"/>
            </a:xfrm>
            <a:custGeom>
              <a:avLst/>
              <a:gdLst/>
              <a:ahLst/>
              <a:cxnLst/>
              <a:rect l="l" t="t" r="r" b="b"/>
              <a:pathLst>
                <a:path w="8076" h="8077" extrusionOk="0">
                  <a:moveTo>
                    <a:pt x="0" y="1"/>
                  </a:moveTo>
                  <a:lnTo>
                    <a:pt x="0" y="8076"/>
                  </a:lnTo>
                  <a:lnTo>
                    <a:pt x="8076" y="8076"/>
                  </a:lnTo>
                  <a:lnTo>
                    <a:pt x="8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ea typeface="Fira Sans"/>
                  <a:cs typeface="Fira Sans"/>
                  <a:sym typeface="Fira Sans"/>
                </a:rPr>
                <a:t>5</a:t>
              </a:r>
              <a:endParaRPr sz="1100" dirty="0">
                <a:solidFill>
                  <a:srgbClr val="FFFFFF"/>
                </a:solidFill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" name="Google Shape;992;p42">
              <a:extLst>
                <a:ext uri="{FF2B5EF4-FFF2-40B4-BE49-F238E27FC236}">
                  <a16:creationId xmlns:a16="http://schemas.microsoft.com/office/drawing/2014/main" id="{E4AC68D8-4581-5221-920C-BF8C6DDDAD26}"/>
                </a:ext>
              </a:extLst>
            </p:cNvPr>
            <p:cNvSpPr/>
            <p:nvPr/>
          </p:nvSpPr>
          <p:spPr>
            <a:xfrm>
              <a:off x="684350" y="4878779"/>
              <a:ext cx="2786500" cy="42"/>
            </a:xfrm>
            <a:custGeom>
              <a:avLst/>
              <a:gdLst/>
              <a:ahLst/>
              <a:cxnLst/>
              <a:rect l="l" t="t" r="r" b="b"/>
              <a:pathLst>
                <a:path w="66062" h="1" fill="none" extrusionOk="0">
                  <a:moveTo>
                    <a:pt x="0" y="0"/>
                  </a:moveTo>
                  <a:lnTo>
                    <a:pt x="66062" y="0"/>
                  </a:lnTo>
                </a:path>
              </a:pathLst>
            </a:custGeom>
            <a:noFill/>
            <a:ln w="10300" cap="flat" cmpd="sng">
              <a:solidFill>
                <a:schemeClr val="accent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36" name="Google Shape;993;p42">
              <a:extLst>
                <a:ext uri="{FF2B5EF4-FFF2-40B4-BE49-F238E27FC236}">
                  <a16:creationId xmlns:a16="http://schemas.microsoft.com/office/drawing/2014/main" id="{E017E068-9A4B-41B2-56FA-9C750CEFE86D}"/>
                </a:ext>
              </a:extLst>
            </p:cNvPr>
            <p:cNvSpPr/>
            <p:nvPr/>
          </p:nvSpPr>
          <p:spPr>
            <a:xfrm>
              <a:off x="3470810" y="4826687"/>
              <a:ext cx="102920" cy="104227"/>
            </a:xfrm>
            <a:custGeom>
              <a:avLst/>
              <a:gdLst/>
              <a:ahLst/>
              <a:cxnLst/>
              <a:rect l="l" t="t" r="r" b="b"/>
              <a:pathLst>
                <a:path w="2440" h="2471" fill="none" extrusionOk="0">
                  <a:moveTo>
                    <a:pt x="2439" y="1235"/>
                  </a:moveTo>
                  <a:cubicBezTo>
                    <a:pt x="2439" y="570"/>
                    <a:pt x="1901" y="0"/>
                    <a:pt x="1204" y="0"/>
                  </a:cubicBezTo>
                  <a:cubicBezTo>
                    <a:pt x="539" y="0"/>
                    <a:pt x="1" y="570"/>
                    <a:pt x="1" y="1235"/>
                  </a:cubicBezTo>
                  <a:cubicBezTo>
                    <a:pt x="1" y="1900"/>
                    <a:pt x="539" y="2470"/>
                    <a:pt x="1204" y="2470"/>
                  </a:cubicBezTo>
                  <a:cubicBezTo>
                    <a:pt x="1901" y="2470"/>
                    <a:pt x="2439" y="1900"/>
                    <a:pt x="2439" y="1235"/>
                  </a:cubicBezTo>
                  <a:close/>
                </a:path>
              </a:pathLst>
            </a:custGeom>
            <a:noFill/>
            <a:ln w="10300" cap="flat" cmpd="sng">
              <a:solidFill>
                <a:schemeClr val="accent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37" name="Google Shape;1025;p42">
              <a:extLst>
                <a:ext uri="{FF2B5EF4-FFF2-40B4-BE49-F238E27FC236}">
                  <a16:creationId xmlns:a16="http://schemas.microsoft.com/office/drawing/2014/main" id="{88EB9F35-49C2-984D-25D1-BCE7ECA75901}"/>
                </a:ext>
              </a:extLst>
            </p:cNvPr>
            <p:cNvSpPr txBox="1"/>
            <p:nvPr/>
          </p:nvSpPr>
          <p:spPr>
            <a:xfrm>
              <a:off x="1027610" y="4581657"/>
              <a:ext cx="2786500" cy="327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b="1" i="0" dirty="0">
                  <a:effectLst/>
                </a:rPr>
                <a:t>Additional Ensemble Methods:</a:t>
              </a:r>
              <a:endParaRPr lang="en-US" sz="1100" b="1" dirty="0"/>
            </a:p>
          </p:txBody>
        </p:sp>
        <p:sp>
          <p:nvSpPr>
            <p:cNvPr id="38" name="Google Shape;1026;p42">
              <a:extLst>
                <a:ext uri="{FF2B5EF4-FFF2-40B4-BE49-F238E27FC236}">
                  <a16:creationId xmlns:a16="http://schemas.microsoft.com/office/drawing/2014/main" id="{08CF041A-69FD-0F03-9EC6-605405520CE5}"/>
                </a:ext>
              </a:extLst>
            </p:cNvPr>
            <p:cNvSpPr txBox="1"/>
            <p:nvPr/>
          </p:nvSpPr>
          <p:spPr>
            <a:xfrm>
              <a:off x="1027610" y="5120947"/>
              <a:ext cx="2438020" cy="481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One idea is to build multiple bagging models on different subsets of training data(bootstrap samples) and then aggregate the predictions</a:t>
              </a:r>
            </a:p>
          </p:txBody>
        </p:sp>
        <p:sp>
          <p:nvSpPr>
            <p:cNvPr id="40" name="Google Shape;991;p42">
              <a:extLst>
                <a:ext uri="{FF2B5EF4-FFF2-40B4-BE49-F238E27FC236}">
                  <a16:creationId xmlns:a16="http://schemas.microsoft.com/office/drawing/2014/main" id="{F2E0D5C0-2F19-0E7D-341F-2E28356B7DF1}"/>
                </a:ext>
              </a:extLst>
            </p:cNvPr>
            <p:cNvSpPr/>
            <p:nvPr/>
          </p:nvSpPr>
          <p:spPr>
            <a:xfrm flipH="1">
              <a:off x="11231419" y="1893984"/>
              <a:ext cx="340646" cy="340688"/>
            </a:xfrm>
            <a:custGeom>
              <a:avLst/>
              <a:gdLst/>
              <a:ahLst/>
              <a:cxnLst/>
              <a:rect l="l" t="t" r="r" b="b"/>
              <a:pathLst>
                <a:path w="8076" h="8077" extrusionOk="0">
                  <a:moveTo>
                    <a:pt x="0" y="1"/>
                  </a:moveTo>
                  <a:lnTo>
                    <a:pt x="0" y="8076"/>
                  </a:lnTo>
                  <a:lnTo>
                    <a:pt x="8076" y="8076"/>
                  </a:lnTo>
                  <a:lnTo>
                    <a:pt x="80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ea typeface="Fira Sans"/>
                  <a:cs typeface="Fira Sans"/>
                  <a:sym typeface="Fira Sans"/>
                </a:rPr>
                <a:t>2</a:t>
              </a:r>
              <a:endParaRPr sz="1100" dirty="0">
                <a:solidFill>
                  <a:srgbClr val="FFFFFF"/>
                </a:solidFill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1" name="Google Shape;992;p42">
              <a:extLst>
                <a:ext uri="{FF2B5EF4-FFF2-40B4-BE49-F238E27FC236}">
                  <a16:creationId xmlns:a16="http://schemas.microsoft.com/office/drawing/2014/main" id="{904B7706-1BBC-8E7F-0DC6-E9D796606E54}"/>
                </a:ext>
              </a:extLst>
            </p:cNvPr>
            <p:cNvSpPr/>
            <p:nvPr/>
          </p:nvSpPr>
          <p:spPr>
            <a:xfrm flipH="1">
              <a:off x="8785565" y="2310834"/>
              <a:ext cx="2786500" cy="42"/>
            </a:xfrm>
            <a:custGeom>
              <a:avLst/>
              <a:gdLst/>
              <a:ahLst/>
              <a:cxnLst/>
              <a:rect l="l" t="t" r="r" b="b"/>
              <a:pathLst>
                <a:path w="66062" h="1" fill="none" extrusionOk="0">
                  <a:moveTo>
                    <a:pt x="0" y="0"/>
                  </a:moveTo>
                  <a:lnTo>
                    <a:pt x="66062" y="0"/>
                  </a:lnTo>
                </a:path>
              </a:pathLst>
            </a:custGeom>
            <a:noFill/>
            <a:ln w="10300" cap="flat" cmpd="sng">
              <a:solidFill>
                <a:schemeClr val="accent4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2" name="Google Shape;993;p42">
              <a:extLst>
                <a:ext uri="{FF2B5EF4-FFF2-40B4-BE49-F238E27FC236}">
                  <a16:creationId xmlns:a16="http://schemas.microsoft.com/office/drawing/2014/main" id="{DA3F3121-35AF-EC80-310A-CF110F93C8BC}"/>
                </a:ext>
              </a:extLst>
            </p:cNvPr>
            <p:cNvSpPr/>
            <p:nvPr/>
          </p:nvSpPr>
          <p:spPr>
            <a:xfrm flipH="1">
              <a:off x="8682685" y="2247856"/>
              <a:ext cx="102920" cy="104227"/>
            </a:xfrm>
            <a:custGeom>
              <a:avLst/>
              <a:gdLst/>
              <a:ahLst/>
              <a:cxnLst/>
              <a:rect l="l" t="t" r="r" b="b"/>
              <a:pathLst>
                <a:path w="2440" h="2471" fill="none" extrusionOk="0">
                  <a:moveTo>
                    <a:pt x="2439" y="1235"/>
                  </a:moveTo>
                  <a:cubicBezTo>
                    <a:pt x="2439" y="570"/>
                    <a:pt x="1901" y="0"/>
                    <a:pt x="1204" y="0"/>
                  </a:cubicBezTo>
                  <a:cubicBezTo>
                    <a:pt x="539" y="0"/>
                    <a:pt x="1" y="570"/>
                    <a:pt x="1" y="1235"/>
                  </a:cubicBezTo>
                  <a:cubicBezTo>
                    <a:pt x="1" y="1900"/>
                    <a:pt x="539" y="2470"/>
                    <a:pt x="1204" y="2470"/>
                  </a:cubicBezTo>
                  <a:cubicBezTo>
                    <a:pt x="1901" y="2470"/>
                    <a:pt x="2439" y="1900"/>
                    <a:pt x="2439" y="1235"/>
                  </a:cubicBezTo>
                  <a:close/>
                </a:path>
              </a:pathLst>
            </a:custGeom>
            <a:noFill/>
            <a:ln w="10300" cap="flat" cmpd="sng">
              <a:solidFill>
                <a:schemeClr val="accent4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3" name="Google Shape;1025;p42">
              <a:extLst>
                <a:ext uri="{FF2B5EF4-FFF2-40B4-BE49-F238E27FC236}">
                  <a16:creationId xmlns:a16="http://schemas.microsoft.com/office/drawing/2014/main" id="{802A696B-B4D8-5A31-15E2-2CA7EE24407D}"/>
                </a:ext>
              </a:extLst>
            </p:cNvPr>
            <p:cNvSpPr txBox="1"/>
            <p:nvPr/>
          </p:nvSpPr>
          <p:spPr>
            <a:xfrm flipH="1">
              <a:off x="8790785" y="1893968"/>
              <a:ext cx="2438020" cy="353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100" b="1" dirty="0"/>
                <a:t>Check Target variable skewness and Improved data preprocessing</a:t>
              </a:r>
            </a:p>
          </p:txBody>
        </p:sp>
        <p:sp>
          <p:nvSpPr>
            <p:cNvPr id="44" name="Google Shape;1026;p42">
              <a:extLst>
                <a:ext uri="{FF2B5EF4-FFF2-40B4-BE49-F238E27FC236}">
                  <a16:creationId xmlns:a16="http://schemas.microsoft.com/office/drawing/2014/main" id="{F6647617-03B4-6590-1C52-A0D77C604D54}"/>
                </a:ext>
              </a:extLst>
            </p:cNvPr>
            <p:cNvSpPr txBox="1"/>
            <p:nvPr/>
          </p:nvSpPr>
          <p:spPr>
            <a:xfrm flipH="1">
              <a:off x="8785565" y="2299698"/>
              <a:ext cx="2589870" cy="796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endParaRPr lang="en-US" sz="1100" dirty="0"/>
            </a:p>
            <a:p>
              <a:pPr algn="r"/>
              <a:endParaRPr lang="en-US" sz="1100" dirty="0"/>
            </a:p>
            <a:p>
              <a:pPr algn="r"/>
              <a:endParaRPr lang="en-US" sz="1100" dirty="0"/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sz="1100" dirty="0"/>
                <a:t>Linear Regression is sensitive to outliers; price is positively skewed; Skewness can affect coefficients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sz="1100" dirty="0"/>
                <a:t>There were a lot of columns which had &gt;40% missing values which was dropped, could better preprocess it and retain them </a:t>
              </a:r>
            </a:p>
          </p:txBody>
        </p:sp>
        <p:sp>
          <p:nvSpPr>
            <p:cNvPr id="46" name="Google Shape;991;p42">
              <a:extLst>
                <a:ext uri="{FF2B5EF4-FFF2-40B4-BE49-F238E27FC236}">
                  <a16:creationId xmlns:a16="http://schemas.microsoft.com/office/drawing/2014/main" id="{7F6D421F-37BD-52D1-60F2-F1D43609EF78}"/>
                </a:ext>
              </a:extLst>
            </p:cNvPr>
            <p:cNvSpPr/>
            <p:nvPr/>
          </p:nvSpPr>
          <p:spPr>
            <a:xfrm flipH="1">
              <a:off x="11285849" y="4009800"/>
              <a:ext cx="340646" cy="340688"/>
            </a:xfrm>
            <a:custGeom>
              <a:avLst/>
              <a:gdLst/>
              <a:ahLst/>
              <a:cxnLst/>
              <a:rect l="l" t="t" r="r" b="b"/>
              <a:pathLst>
                <a:path w="8076" h="8077" extrusionOk="0">
                  <a:moveTo>
                    <a:pt x="0" y="1"/>
                  </a:moveTo>
                  <a:lnTo>
                    <a:pt x="0" y="8076"/>
                  </a:lnTo>
                  <a:lnTo>
                    <a:pt x="8076" y="8076"/>
                  </a:lnTo>
                  <a:lnTo>
                    <a:pt x="80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ea typeface="Fira Sans"/>
                  <a:cs typeface="Fira Sans"/>
                  <a:sym typeface="Fira Sans"/>
                </a:rPr>
                <a:t>4</a:t>
              </a:r>
              <a:endParaRPr sz="1100" dirty="0">
                <a:solidFill>
                  <a:srgbClr val="FFFFFF"/>
                </a:solidFill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" name="Google Shape;992;p42">
              <a:extLst>
                <a:ext uri="{FF2B5EF4-FFF2-40B4-BE49-F238E27FC236}">
                  <a16:creationId xmlns:a16="http://schemas.microsoft.com/office/drawing/2014/main" id="{EF0915C8-A723-E277-1B2F-0EBEA42B21E4}"/>
                </a:ext>
              </a:extLst>
            </p:cNvPr>
            <p:cNvSpPr/>
            <p:nvPr/>
          </p:nvSpPr>
          <p:spPr>
            <a:xfrm flipH="1">
              <a:off x="8785565" y="4350446"/>
              <a:ext cx="2786500" cy="42"/>
            </a:xfrm>
            <a:custGeom>
              <a:avLst/>
              <a:gdLst/>
              <a:ahLst/>
              <a:cxnLst/>
              <a:rect l="l" t="t" r="r" b="b"/>
              <a:pathLst>
                <a:path w="66062" h="1" fill="none" extrusionOk="0">
                  <a:moveTo>
                    <a:pt x="0" y="0"/>
                  </a:moveTo>
                  <a:lnTo>
                    <a:pt x="66062" y="0"/>
                  </a:lnTo>
                </a:path>
              </a:pathLst>
            </a:custGeom>
            <a:noFill/>
            <a:ln w="10300" cap="flat" cmpd="sng">
              <a:solidFill>
                <a:schemeClr val="accent6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8" name="Google Shape;993;p42">
              <a:extLst>
                <a:ext uri="{FF2B5EF4-FFF2-40B4-BE49-F238E27FC236}">
                  <a16:creationId xmlns:a16="http://schemas.microsoft.com/office/drawing/2014/main" id="{3EDBA243-2584-B6D2-8874-551D6640D746}"/>
                </a:ext>
              </a:extLst>
            </p:cNvPr>
            <p:cNvSpPr/>
            <p:nvPr/>
          </p:nvSpPr>
          <p:spPr>
            <a:xfrm flipH="1">
              <a:off x="8682685" y="4287470"/>
              <a:ext cx="102920" cy="104227"/>
            </a:xfrm>
            <a:custGeom>
              <a:avLst/>
              <a:gdLst/>
              <a:ahLst/>
              <a:cxnLst/>
              <a:rect l="l" t="t" r="r" b="b"/>
              <a:pathLst>
                <a:path w="2440" h="2471" fill="none" extrusionOk="0">
                  <a:moveTo>
                    <a:pt x="2439" y="1235"/>
                  </a:moveTo>
                  <a:cubicBezTo>
                    <a:pt x="2439" y="570"/>
                    <a:pt x="1901" y="0"/>
                    <a:pt x="1204" y="0"/>
                  </a:cubicBezTo>
                  <a:cubicBezTo>
                    <a:pt x="539" y="0"/>
                    <a:pt x="1" y="570"/>
                    <a:pt x="1" y="1235"/>
                  </a:cubicBezTo>
                  <a:cubicBezTo>
                    <a:pt x="1" y="1900"/>
                    <a:pt x="539" y="2470"/>
                    <a:pt x="1204" y="2470"/>
                  </a:cubicBezTo>
                  <a:cubicBezTo>
                    <a:pt x="1901" y="2470"/>
                    <a:pt x="2439" y="1900"/>
                    <a:pt x="2439" y="1235"/>
                  </a:cubicBezTo>
                  <a:close/>
                </a:path>
              </a:pathLst>
            </a:custGeom>
            <a:noFill/>
            <a:ln w="10300" cap="flat" cmpd="sng">
              <a:solidFill>
                <a:schemeClr val="accent6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" name="Google Shape;1025;p42">
              <a:extLst>
                <a:ext uri="{FF2B5EF4-FFF2-40B4-BE49-F238E27FC236}">
                  <a16:creationId xmlns:a16="http://schemas.microsoft.com/office/drawing/2014/main" id="{07775AA5-95D1-C364-9DB3-77669E256A90}"/>
                </a:ext>
              </a:extLst>
            </p:cNvPr>
            <p:cNvSpPr txBox="1"/>
            <p:nvPr/>
          </p:nvSpPr>
          <p:spPr>
            <a:xfrm flipH="1">
              <a:off x="8845215" y="4009784"/>
              <a:ext cx="2438020" cy="353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100" b="1" dirty="0"/>
                <a:t>Cross Validation</a:t>
              </a:r>
            </a:p>
          </p:txBody>
        </p:sp>
        <p:sp>
          <p:nvSpPr>
            <p:cNvPr id="50" name="Google Shape;1026;p42">
              <a:extLst>
                <a:ext uri="{FF2B5EF4-FFF2-40B4-BE49-F238E27FC236}">
                  <a16:creationId xmlns:a16="http://schemas.microsoft.com/office/drawing/2014/main" id="{FB00B10D-61FC-4C3A-4BB2-4617D56A4F1D}"/>
                </a:ext>
              </a:extLst>
            </p:cNvPr>
            <p:cNvSpPr txBox="1"/>
            <p:nvPr/>
          </p:nvSpPr>
          <p:spPr>
            <a:xfrm flipH="1">
              <a:off x="8845215" y="4639060"/>
              <a:ext cx="2438020" cy="481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GB" sz="1100" dirty="0"/>
                <a:t>Can use k-fold cross validation techniques for model selection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GB" sz="1100" dirty="0"/>
                <a:t>Cross Validation could also help in decreasing the test error by avoiding chances of overfitting</a:t>
              </a:r>
              <a:endParaRPr lang="en-US" sz="11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02AA09D-0ACC-2213-CD91-275D4C36C2FB}"/>
              </a:ext>
            </a:extLst>
          </p:cNvPr>
          <p:cNvSpPr txBox="1"/>
          <p:nvPr/>
        </p:nvSpPr>
        <p:spPr>
          <a:xfrm>
            <a:off x="-283028" y="751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eorgia" panose="02040502050405020303" pitchFamily="18" charset="0"/>
              </a:rPr>
              <a:t>Areas for improvement</a:t>
            </a:r>
            <a:endParaRPr lang="en-US" sz="28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6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508C14-977E-43A4-9B07-186D64B33DC2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4B80F-24D9-4AC5-B1D4-A96BD632BD73}"/>
              </a:ext>
            </a:extLst>
          </p:cNvPr>
          <p:cNvSpPr/>
          <p:nvPr/>
        </p:nvSpPr>
        <p:spPr>
          <a:xfrm>
            <a:off x="3221978" y="2420470"/>
            <a:ext cx="5957048" cy="201706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5EDAF-A184-49D2-9C73-4D251654846E}"/>
              </a:ext>
            </a:extLst>
          </p:cNvPr>
          <p:cNvSpPr txBox="1"/>
          <p:nvPr/>
        </p:nvSpPr>
        <p:spPr>
          <a:xfrm>
            <a:off x="2359226" y="2828835"/>
            <a:ext cx="7682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bg1"/>
                </a:solidFill>
                <a:latin typeface="Nexa Light" panose="02000000000000000000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864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336</Words>
  <Application>Microsoft Macintosh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Aparajita</vt:lpstr>
      <vt:lpstr>Arial</vt:lpstr>
      <vt:lpstr>Calibri</vt:lpstr>
      <vt:lpstr>Calibri Light</vt:lpstr>
      <vt:lpstr>Georgia</vt:lpstr>
      <vt:lpstr>Nexa Light</vt:lpstr>
      <vt:lpstr>Office Theme</vt:lpstr>
      <vt:lpstr>Car Price Prediction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Khattri, Pranay</dc:creator>
  <cp:lastModifiedBy>Khattri, Pranay</cp:lastModifiedBy>
  <cp:revision>2</cp:revision>
  <dcterms:created xsi:type="dcterms:W3CDTF">2023-11-28T04:23:55Z</dcterms:created>
  <dcterms:modified xsi:type="dcterms:W3CDTF">2023-11-28T06:22:48Z</dcterms:modified>
</cp:coreProperties>
</file>