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0" r:id="rId2"/>
    <p:sldId id="256" r:id="rId3"/>
    <p:sldId id="257" r:id="rId4"/>
    <p:sldId id="258" r:id="rId5"/>
    <p:sldId id="259" r:id="rId6"/>
    <p:sldId id="260" r:id="rId7"/>
    <p:sldId id="261" r:id="rId8"/>
    <p:sldId id="271" r:id="rId9"/>
    <p:sldId id="272" r:id="rId10"/>
    <p:sldId id="273" r:id="rId11"/>
    <p:sldId id="274"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6" autoAdjust="0"/>
    <p:restoredTop sz="94660"/>
  </p:normalViewPr>
  <p:slideViewPr>
    <p:cSldViewPr>
      <p:cViewPr varScale="1">
        <p:scale>
          <a:sx n="83" d="100"/>
          <a:sy n="83" d="100"/>
        </p:scale>
        <p:origin x="-140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81364-BD41-4A35-BC2B-94095C1A99F2}" type="datetimeFigureOut">
              <a:rPr lang="en-US" smtClean="0"/>
              <a:pPr/>
              <a:t>12/28/2020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50182-C828-4578-A6E9-0C08DFCED88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E50182-C828-4578-A6E9-0C08DFCED882}"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9B9B7-45C5-4D0F-B746-702C7B66771C}" type="datetimeFigureOut">
              <a:rPr lang="en-US" smtClean="0"/>
              <a:pPr/>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08D3E-FEFB-486C-9AD9-68DCC46120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9B9B7-45C5-4D0F-B746-702C7B66771C}" type="datetimeFigureOut">
              <a:rPr lang="en-US" smtClean="0"/>
              <a:pPr/>
              <a:t>12/28/2020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08D3E-FEFB-486C-9AD9-68DCC46120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bm.com/support/knowledgecenter/en/ssw_ibm_i_73/dm/rbal3cpyfcmds.htm" TargetMode="External"/><Relationship Id="rId2" Type="http://schemas.openxmlformats.org/officeDocument/2006/relationships/hyperlink" Target="https://www.geeksforgeeks.orght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300" dirty="0" smtClean="0"/>
              <a:t>PROJECT </a:t>
            </a:r>
            <a:r>
              <a:rPr lang="en-US" sz="7300" dirty="0" smtClean="0"/>
              <a:t>TITLE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smtClean="0"/>
              <a:t>RESTAURANT MANAGEMENT </a:t>
            </a:r>
            <a:r>
              <a:rPr lang="en-US" sz="3600" dirty="0" smtClean="0"/>
              <a:t>SYSTEM</a:t>
            </a:r>
            <a:r>
              <a:rPr lang="en-US" sz="3600" dirty="0" smtClean="0"/>
              <a:t>”</a:t>
            </a:r>
            <a:endParaRPr lang="en-US" sz="3600" dirty="0" smtClean="0"/>
          </a:p>
          <a:p>
            <a:pPr>
              <a:buNone/>
            </a:pPr>
            <a:endParaRPr lang="en-US" sz="4800" dirty="0"/>
          </a:p>
          <a:p>
            <a:pPr>
              <a:buNone/>
            </a:pPr>
            <a:endParaRPr lang="en-US" sz="3600" dirty="0" smtClean="0"/>
          </a:p>
          <a:p>
            <a:pPr>
              <a:buNone/>
            </a:pPr>
            <a:endParaRPr lang="en-US" sz="3600" dirty="0" smtClean="0"/>
          </a:p>
          <a:p>
            <a:pPr>
              <a:buNone/>
            </a:pPr>
            <a:r>
              <a:rPr lang="en-US" sz="3600" dirty="0" smtClean="0"/>
              <a:t>SUBMITTED </a:t>
            </a:r>
            <a:r>
              <a:rPr lang="en-US" sz="3600" dirty="0" smtClean="0"/>
              <a:t>BY:SHIVANI GOEL(CS-A)</a:t>
            </a:r>
          </a:p>
          <a:p>
            <a:pPr>
              <a:buNone/>
            </a:pPr>
            <a:r>
              <a:rPr lang="en-US" sz="2400" dirty="0" smtClean="0"/>
              <a:t>ROLL NO:1803210140</a:t>
            </a:r>
          </a:p>
          <a:p>
            <a:pPr>
              <a:buNone/>
            </a:pPr>
            <a:r>
              <a:rPr lang="en-US" sz="3600" dirty="0" smtClean="0"/>
              <a:t>SUBMITTED TO:MR.PRIYANSH &amp;MR.ROHIT                   </a:t>
            </a:r>
          </a:p>
          <a:p>
            <a:pPr>
              <a:buNone/>
            </a:pPr>
            <a:r>
              <a:rPr lang="en-US" sz="3600" dirty="0" smtClean="0"/>
              <a:t>                             RASTOGI</a:t>
            </a:r>
            <a:endParaRPr lang="en-US" sz="3600" dirty="0"/>
          </a:p>
          <a:p>
            <a:pPr>
              <a:buNone/>
            </a:pPr>
            <a:endParaRPr lang="en-US" sz="3600" dirty="0" smtClean="0"/>
          </a:p>
          <a:p>
            <a:pPr>
              <a:buNone/>
            </a:pP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295401" y="838200"/>
            <a:ext cx="5562599"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762000" y="533400"/>
            <a:ext cx="6452739" cy="55927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lvl="1" algn="ctr" rtl="0">
              <a:spcBef>
                <a:spcPct val="0"/>
              </a:spcBef>
            </a:pPr>
            <a:r>
              <a:rPr lang="en-US" sz="5400" b="1" u="heavy" dirty="0"/>
              <a:t>Deliverables</a:t>
            </a:r>
            <a:r>
              <a:rPr lang="en-US" b="1" u="sng" dirty="0"/>
              <a:t/>
            </a:r>
            <a:br>
              <a:rPr lang="en-US" b="1" u="sng" dirty="0"/>
            </a:br>
            <a:endParaRPr lang="en-US" dirty="0"/>
          </a:p>
        </p:txBody>
      </p:sp>
      <p:pic>
        <p:nvPicPr>
          <p:cNvPr id="4" name="Content Placeholder 3"/>
          <p:cNvPicPr>
            <a:picLocks noGrp="1"/>
          </p:cNvPicPr>
          <p:nvPr>
            <p:ph idx="1"/>
          </p:nvPr>
        </p:nvPicPr>
        <p:blipFill>
          <a:blip r:embed="rId2"/>
          <a:srcRect/>
          <a:stretch>
            <a:fillRect/>
          </a:stretch>
        </p:blipFill>
        <p:spPr bwMode="auto">
          <a:xfrm>
            <a:off x="228600" y="1219200"/>
            <a:ext cx="8382000" cy="4419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838200" y="914400"/>
            <a:ext cx="7368540" cy="559673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609600" y="533400"/>
            <a:ext cx="7696200" cy="5562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609600" y="762000"/>
            <a:ext cx="7848600" cy="5410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685800" y="533400"/>
            <a:ext cx="7620000" cy="5715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6600" b="1" u="heavy" dirty="0" smtClean="0"/>
              <a:t>Stakeholders</a:t>
            </a:r>
            <a:r>
              <a:rPr lang="en-US" sz="1200" dirty="0" smtClean="0"/>
              <a:t/>
            </a:r>
            <a:br>
              <a:rPr lang="en-US" sz="1200" dirty="0" smtClean="0"/>
            </a:br>
            <a:endParaRPr lang="en-US" dirty="0"/>
          </a:p>
        </p:txBody>
      </p:sp>
      <p:sp>
        <p:nvSpPr>
          <p:cNvPr id="3" name="Content Placeholder 2"/>
          <p:cNvSpPr>
            <a:spLocks noGrp="1"/>
          </p:cNvSpPr>
          <p:nvPr>
            <p:ph idx="1"/>
          </p:nvPr>
        </p:nvSpPr>
        <p:spPr/>
        <p:txBody>
          <a:bodyPr/>
          <a:lstStyle/>
          <a:p>
            <a:pPr>
              <a:buNone/>
            </a:pPr>
            <a:r>
              <a:rPr lang="en-US" b="1" dirty="0"/>
              <a:t> </a:t>
            </a:r>
            <a:endParaRPr lang="en-US" dirty="0"/>
          </a:p>
          <a:p>
            <a:pPr lvl="0"/>
            <a:r>
              <a:rPr lang="en-US" dirty="0"/>
              <a:t>Administration</a:t>
            </a:r>
            <a:endParaRPr lang="en-US" sz="2000" dirty="0"/>
          </a:p>
          <a:p>
            <a:pPr lvl="0"/>
            <a:r>
              <a:rPr lang="en-US" dirty="0" smtClean="0"/>
              <a:t>customer</a:t>
            </a:r>
            <a:endParaRPr lang="en-US" sz="2000" dirty="0"/>
          </a:p>
          <a:p>
            <a:pPr lvl="0"/>
            <a:r>
              <a:rPr lang="en-US" dirty="0"/>
              <a:t>vegetarian </a:t>
            </a:r>
            <a:endParaRPr lang="en-US" sz="2000" dirty="0"/>
          </a:p>
          <a:p>
            <a:pPr lvl="0"/>
            <a:r>
              <a:rPr lang="en-US" dirty="0"/>
              <a:t>Non-vegetarian</a:t>
            </a:r>
            <a:endParaRPr lang="en-US" sz="2000"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6600" b="1" u="heavy" dirty="0" smtClean="0"/>
              <a:t>Gantt Chart</a:t>
            </a:r>
            <a:r>
              <a:rPr lang="en-US" b="1" u="sng" dirty="0" smtClean="0"/>
              <a:t/>
            </a:r>
            <a:br>
              <a:rPr lang="en-US" b="1" u="sng" dirty="0" smtClean="0"/>
            </a:br>
            <a:endParaRPr lang="en-US" dirty="0"/>
          </a:p>
        </p:txBody>
      </p:sp>
      <p:pic>
        <p:nvPicPr>
          <p:cNvPr id="4" name="Content Placeholder 3" descr="C:\Users\user\Downloads\shivani.PNG"/>
          <p:cNvPicPr>
            <a:picLocks noGrp="1"/>
          </p:cNvPicPr>
          <p:nvPr>
            <p:ph idx="1"/>
          </p:nvPr>
        </p:nvPicPr>
        <p:blipFill>
          <a:blip r:embed="rId2"/>
          <a:srcRect/>
          <a:stretch>
            <a:fillRect/>
          </a:stretch>
        </p:blipFill>
        <p:spPr bwMode="auto">
          <a:xfrm>
            <a:off x="152400" y="1524001"/>
            <a:ext cx="8534400" cy="404465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6000" b="1" u="heavy" dirty="0" smtClean="0"/>
              <a:t>References</a:t>
            </a:r>
            <a:r>
              <a:rPr lang="en-US" sz="6000" b="1" dirty="0" smtClean="0"/>
              <a:t> </a:t>
            </a:r>
            <a:r>
              <a:rPr lang="en-US" sz="3600" dirty="0" smtClean="0"/>
              <a:t/>
            </a:r>
            <a:br>
              <a:rPr lang="en-US" sz="3600" dirty="0" smtClean="0"/>
            </a:br>
            <a:endParaRPr lang="en-US" dirty="0"/>
          </a:p>
        </p:txBody>
      </p:sp>
      <p:sp>
        <p:nvSpPr>
          <p:cNvPr id="3" name="Content Placeholder 2"/>
          <p:cNvSpPr>
            <a:spLocks noGrp="1"/>
          </p:cNvSpPr>
          <p:nvPr>
            <p:ph idx="1"/>
          </p:nvPr>
        </p:nvSpPr>
        <p:spPr>
          <a:xfrm>
            <a:off x="381000" y="1295400"/>
            <a:ext cx="8305800" cy="4830763"/>
          </a:xfrm>
        </p:spPr>
        <p:txBody>
          <a:bodyPr/>
          <a:lstStyle/>
          <a:p>
            <a:pPr>
              <a:buNone/>
            </a:pPr>
            <a:endParaRPr lang="en-US" sz="4400" dirty="0"/>
          </a:p>
          <a:p>
            <a:r>
              <a:rPr lang="en-US" u="sng" dirty="0">
                <a:hlinkClick r:id="rId2"/>
              </a:rPr>
              <a:t>https://</a:t>
            </a:r>
            <a:r>
              <a:rPr lang="en-US" u="sng" dirty="0" smtClean="0">
                <a:hlinkClick r:id="rId2"/>
              </a:rPr>
              <a:t>www.geeksforgeeks.orghtt</a:t>
            </a:r>
            <a:endParaRPr lang="en-US" u="sng" dirty="0" smtClean="0"/>
          </a:p>
          <a:p>
            <a:r>
              <a:rPr lang="en-US" sz="2400" dirty="0" smtClean="0">
                <a:hlinkClick r:id="rId3"/>
              </a:rPr>
              <a:t>https://www.ibm.com/support/knowledgecenter/en/ssw_ibm_i_73/dm/rbal3cpyfcmds.htm</a:t>
            </a:r>
            <a:endParaRPr lang="en-US" sz="24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lvl="2" algn="ctr" rtl="0">
              <a:spcBef>
                <a:spcPct val="0"/>
              </a:spcBef>
            </a:pPr>
            <a:r>
              <a:rPr lang="en-US" sz="4300" b="1" u="heavy" dirty="0" smtClean="0">
                <a:latin typeface="Arial Black" pitchFamily="34" charset="0"/>
              </a:rPr>
              <a:t>MOTIVATION</a:t>
            </a:r>
            <a:r>
              <a:rPr lang="en-US" sz="4300" dirty="0" smtClean="0">
                <a:latin typeface="Arial Black" pitchFamily="34" charset="0"/>
              </a:rPr>
              <a:t/>
            </a:r>
            <a:br>
              <a:rPr lang="en-US" sz="4300" dirty="0" smtClean="0">
                <a:latin typeface="Arial Black" pitchFamily="34" charset="0"/>
              </a:rPr>
            </a:br>
            <a:endParaRPr lang="en-US" dirty="0"/>
          </a:p>
        </p:txBody>
      </p:sp>
      <p:sp>
        <p:nvSpPr>
          <p:cNvPr id="3" name="Subtitle 2"/>
          <p:cNvSpPr>
            <a:spLocks noGrp="1"/>
          </p:cNvSpPr>
          <p:nvPr>
            <p:ph type="subTitle" idx="1"/>
          </p:nvPr>
        </p:nvSpPr>
        <p:spPr>
          <a:xfrm>
            <a:off x="685800" y="1752600"/>
            <a:ext cx="7924800" cy="4114800"/>
          </a:xfrm>
        </p:spPr>
        <p:txBody>
          <a:bodyPr>
            <a:noAutofit/>
          </a:bodyPr>
          <a:lstStyle/>
          <a:p>
            <a:r>
              <a:rPr lang="en-US" sz="2400" dirty="0" smtClean="0">
                <a:solidFill>
                  <a:schemeClr val="tx1"/>
                </a:solidFill>
              </a:rPr>
              <a:t>Primarily, the motivation for doing this project is the interest to develop something in an interesting area of research. Also, the teachers motivated me to do a project by our own so as to get more knowledge regarding the language we are working on . The results that we have achieved after doing the project has surely improved our knowledge and motivated us to do more research on the project to make it more better and reliable.</a:t>
            </a:r>
          </a:p>
          <a:p>
            <a:r>
              <a:rPr lang="en-US" sz="2400" b="1" dirty="0"/>
              <a:t> </a:t>
            </a:r>
            <a:endParaRPr lang="en-US" sz="2400" dirty="0"/>
          </a:p>
          <a:p>
            <a:r>
              <a:rPr lang="en-US" sz="2400" b="1" dirty="0"/>
              <a:t> </a:t>
            </a:r>
            <a:endParaRPr lang="en-US" sz="2400" dirty="0"/>
          </a:p>
          <a:p>
            <a:r>
              <a:rPr lang="en-US" sz="2400" b="1" dirty="0"/>
              <a:t> </a:t>
            </a:r>
            <a:endParaRPr lang="en-US" sz="2400" dirty="0"/>
          </a:p>
          <a:p>
            <a:endParaRPr lang="en-US"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PROJECT OBJECTIVE:</a:t>
            </a:r>
            <a:r>
              <a:rPr lang="en-US" b="1" u="sng" dirty="0" smtClean="0"/>
              <a:t/>
            </a:r>
            <a:br>
              <a:rPr lang="en-US" b="1" u="sng" dirty="0" smtClean="0"/>
            </a:br>
            <a:endParaRPr lang="en-US" dirty="0"/>
          </a:p>
        </p:txBody>
      </p:sp>
      <p:sp>
        <p:nvSpPr>
          <p:cNvPr id="3" name="Content Placeholder 2"/>
          <p:cNvSpPr>
            <a:spLocks noGrp="1"/>
          </p:cNvSpPr>
          <p:nvPr>
            <p:ph idx="1"/>
          </p:nvPr>
        </p:nvSpPr>
        <p:spPr/>
        <p:txBody>
          <a:bodyPr>
            <a:normAutofit fontScale="85000" lnSpcReduction="20000"/>
          </a:bodyPr>
          <a:lstStyle/>
          <a:p>
            <a:pPr lvl="2">
              <a:buNone/>
            </a:pPr>
            <a:r>
              <a:rPr lang="en-US" b="1" dirty="0"/>
              <a:t> </a:t>
            </a:r>
            <a:endParaRPr lang="en-US" b="1" u="sng" dirty="0"/>
          </a:p>
          <a:p>
            <a:pPr>
              <a:buNone/>
            </a:pPr>
            <a:r>
              <a:rPr lang="en-US" dirty="0"/>
              <a:t>         1-The system is designed to handle all the primary information and calculate the information about administration as well as customer.</a:t>
            </a:r>
            <a:endParaRPr lang="en-US" sz="2800" dirty="0"/>
          </a:p>
          <a:p>
            <a:pPr>
              <a:buNone/>
            </a:pPr>
            <a:r>
              <a:rPr lang="en-US" dirty="0"/>
              <a:t> </a:t>
            </a:r>
            <a:r>
              <a:rPr lang="en-US" dirty="0" smtClean="0"/>
              <a:t>        </a:t>
            </a:r>
            <a:r>
              <a:rPr lang="en-US" dirty="0"/>
              <a:t>2-This project is made more friendly as it is easy to handle in various activities such as record updating , maintenance and searching</a:t>
            </a:r>
            <a:r>
              <a:rPr lang="en-US" dirty="0" smtClean="0"/>
              <a:t>.        </a:t>
            </a:r>
            <a:endParaRPr lang="en-US" sz="2800" dirty="0" smtClean="0"/>
          </a:p>
          <a:p>
            <a:pPr>
              <a:buNone/>
            </a:pPr>
            <a:r>
              <a:rPr lang="en-US" dirty="0" smtClean="0"/>
              <a:t>         </a:t>
            </a:r>
            <a:r>
              <a:rPr lang="en-US" dirty="0"/>
              <a:t>3-The searching of the record has been made quite simple as any of the detail can be obtain by simple keying the identification of the given record.  </a:t>
            </a:r>
            <a:endParaRPr lang="en-US" sz="2800" dirty="0"/>
          </a:p>
          <a:p>
            <a:pPr>
              <a:buNone/>
            </a:pPr>
            <a:r>
              <a:rPr lang="en-US" dirty="0"/>
              <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Scope Of The Project:</a:t>
            </a:r>
            <a:br>
              <a:rPr lang="en-US" b="1" u="sng"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 </a:t>
            </a:r>
            <a:r>
              <a:rPr lang="en-US" dirty="0" smtClean="0"/>
              <a:t>1-This </a:t>
            </a:r>
            <a:r>
              <a:rPr lang="en-US" dirty="0"/>
              <a:t>project will help the management to know about customers order details.</a:t>
            </a:r>
          </a:p>
          <a:p>
            <a:pPr>
              <a:buNone/>
            </a:pPr>
            <a:r>
              <a:rPr lang="en-US" dirty="0"/>
              <a:t>2-This will allow administration to know about its </a:t>
            </a:r>
            <a:r>
              <a:rPr lang="en-US" dirty="0" err="1"/>
              <a:t>its</a:t>
            </a:r>
            <a:r>
              <a:rPr lang="en-US" dirty="0"/>
              <a:t> employees .</a:t>
            </a:r>
          </a:p>
          <a:p>
            <a:pPr>
              <a:buNone/>
            </a:pPr>
            <a:r>
              <a:rPr lang="en-US" dirty="0"/>
              <a:t>3-This project will deduce the time and </a:t>
            </a:r>
            <a:r>
              <a:rPr lang="en-US" dirty="0" err="1"/>
              <a:t>labour</a:t>
            </a:r>
            <a:r>
              <a:rPr lang="en-US" dirty="0"/>
              <a:t> work.</a:t>
            </a:r>
          </a:p>
          <a:p>
            <a:pPr>
              <a:buNone/>
            </a:pPr>
            <a:r>
              <a:rPr lang="en-US" dirty="0"/>
              <a:t>4-This will help in generating financial statements fast and accurately</a:t>
            </a:r>
            <a:r>
              <a:rPr lang="en-US" dirty="0" smtClean="0"/>
              <a:t>.</a:t>
            </a:r>
            <a:r>
              <a:rPr lang="en-US" dirty="0"/>
              <a:t> </a:t>
            </a:r>
          </a:p>
          <a:p>
            <a:pPr>
              <a:buNone/>
            </a:pPr>
            <a:r>
              <a:rPr lang="en-US" dirty="0"/>
              <a:t>5-This will help in accessing data whenever</a:t>
            </a:r>
            <a:r>
              <a:rPr lang="en-US" dirty="0" smtClean="0"/>
              <a:t>.</a:t>
            </a:r>
            <a:r>
              <a:rPr lang="en-US" dirty="0"/>
              <a:t> </a:t>
            </a:r>
          </a:p>
          <a:p>
            <a:pPr>
              <a:buNone/>
            </a:pPr>
            <a:r>
              <a:rPr lang="en-US" dirty="0"/>
              <a:t>6-Help in providing efficient staff management.</a:t>
            </a:r>
          </a:p>
          <a:p>
            <a:pPr>
              <a:buNone/>
            </a:pPr>
            <a:r>
              <a:rPr lang="en-US" dirty="0"/>
              <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u="heavy" dirty="0" smtClean="0"/>
              <a:t>Software and Hardware Requirements</a:t>
            </a:r>
            <a:r>
              <a:rPr lang="en-US" b="1" u="sng" dirty="0" smtClean="0"/>
              <a:t/>
            </a:r>
            <a:br>
              <a:rPr lang="en-US" b="1" u="sng" dirty="0" smtClean="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 </a:t>
            </a:r>
            <a:endParaRPr lang="en-US" sz="5400" dirty="0"/>
          </a:p>
          <a:p>
            <a:pPr>
              <a:buNone/>
            </a:pPr>
            <a:r>
              <a:rPr lang="en-US" b="1" dirty="0"/>
              <a:t> </a:t>
            </a:r>
            <a:endParaRPr lang="en-US" sz="3600" dirty="0"/>
          </a:p>
          <a:p>
            <a:pPr>
              <a:buNone/>
            </a:pPr>
            <a:r>
              <a:rPr lang="en-US" sz="4500" u="sng" dirty="0"/>
              <a:t>SERVER</a:t>
            </a:r>
            <a:r>
              <a:rPr lang="en-US" sz="4500" dirty="0"/>
              <a:t>:</a:t>
            </a:r>
          </a:p>
          <a:p>
            <a:pPr>
              <a:buNone/>
            </a:pPr>
            <a:r>
              <a:rPr lang="en-US" sz="4500" dirty="0"/>
              <a:t> </a:t>
            </a:r>
          </a:p>
          <a:p>
            <a:pPr>
              <a:buNone/>
            </a:pPr>
            <a:r>
              <a:rPr lang="en-US" sz="4500" dirty="0"/>
              <a:t>Processor	:	</a:t>
            </a:r>
            <a:r>
              <a:rPr lang="en-US" sz="4500" dirty="0" err="1"/>
              <a:t>intel</a:t>
            </a:r>
            <a:r>
              <a:rPr lang="en-US" sz="4500" dirty="0"/>
              <a:t> core </a:t>
            </a:r>
            <a:r>
              <a:rPr lang="en-US" sz="4500" dirty="0" smtClean="0"/>
              <a:t>i3</a:t>
            </a:r>
          </a:p>
          <a:p>
            <a:pPr>
              <a:buNone/>
            </a:pPr>
            <a:r>
              <a:rPr lang="en-US" sz="4500" dirty="0" smtClean="0"/>
              <a:t>Speed</a:t>
            </a:r>
            <a:r>
              <a:rPr lang="en-US" sz="4500" dirty="0"/>
              <a:t>	:	1.7 GHz </a:t>
            </a:r>
            <a:r>
              <a:rPr lang="en-US" sz="4500" dirty="0" smtClean="0"/>
              <a:t>Memory         </a:t>
            </a:r>
          </a:p>
          <a:p>
            <a:pPr>
              <a:buNone/>
            </a:pPr>
            <a:r>
              <a:rPr lang="en-US" sz="4500" dirty="0" smtClean="0"/>
              <a:t>Capacity</a:t>
            </a:r>
            <a:r>
              <a:rPr lang="en-US" sz="4500" dirty="0"/>
              <a:t>	:	4 </a:t>
            </a:r>
            <a:r>
              <a:rPr lang="en-US" sz="4500" dirty="0" smtClean="0"/>
              <a:t>GB</a:t>
            </a:r>
          </a:p>
          <a:p>
            <a:pPr>
              <a:buNone/>
            </a:pPr>
            <a:endParaRPr lang="en-US" sz="4500" dirty="0"/>
          </a:p>
          <a:p>
            <a:pPr>
              <a:buNone/>
            </a:pPr>
            <a:r>
              <a:rPr lang="en-US" sz="4500" u="sng" dirty="0"/>
              <a:t>SOFWARE</a:t>
            </a:r>
            <a:r>
              <a:rPr lang="en-US" sz="4500" dirty="0"/>
              <a:t>:</a:t>
            </a:r>
          </a:p>
          <a:p>
            <a:pPr>
              <a:buNone/>
            </a:pPr>
            <a:r>
              <a:rPr lang="en-US" sz="4500" dirty="0"/>
              <a:t> </a:t>
            </a:r>
          </a:p>
          <a:p>
            <a:pPr>
              <a:buNone/>
            </a:pPr>
            <a:r>
              <a:rPr lang="en-US" sz="4500" dirty="0"/>
              <a:t>Operating System	</a:t>
            </a:r>
            <a:r>
              <a:rPr lang="en-US" sz="4500" dirty="0" smtClean="0"/>
              <a:t>:  Windows </a:t>
            </a:r>
            <a:r>
              <a:rPr lang="en-US" sz="4500" dirty="0"/>
              <a:t>10 </a:t>
            </a:r>
            <a:r>
              <a:rPr lang="en-US" sz="4500" dirty="0" smtClean="0"/>
              <a:t>                             </a:t>
            </a:r>
          </a:p>
          <a:p>
            <a:pPr>
              <a:buNone/>
            </a:pPr>
            <a:r>
              <a:rPr lang="en-US" sz="4500" dirty="0" smtClean="0"/>
              <a:t>Programming Language : C</a:t>
            </a:r>
            <a:endParaRPr lang="en-US" sz="4500" dirty="0"/>
          </a:p>
          <a:p>
            <a:pPr>
              <a:buNone/>
            </a:pPr>
            <a:r>
              <a:rPr lang="en-US" sz="4500" dirty="0"/>
              <a:t> </a:t>
            </a:r>
            <a:r>
              <a:rPr lang="en-US" sz="4500" dirty="0" smtClean="0"/>
              <a:t>Editor :</a:t>
            </a:r>
            <a:r>
              <a:rPr lang="en-US" sz="4500" dirty="0"/>
              <a:t>	Code blocks</a:t>
            </a:r>
          </a:p>
          <a:p>
            <a:pPr>
              <a:buNone/>
            </a:pPr>
            <a:r>
              <a:rPr lang="en-US" dirty="0"/>
              <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b="1" u="sng" dirty="0" smtClean="0"/>
              <a:t>Proposed Methods</a:t>
            </a:r>
            <a:br>
              <a:rPr lang="en-US" sz="4000" b="1" u="sng" dirty="0" smtClean="0"/>
            </a:b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dirty="0"/>
              <a:t> </a:t>
            </a:r>
          </a:p>
          <a:p>
            <a:pPr lvl="2">
              <a:buNone/>
            </a:pPr>
            <a:r>
              <a:rPr lang="en-US" sz="2600" b="1" u="sng" dirty="0"/>
              <a:t>Algorithm</a:t>
            </a:r>
          </a:p>
          <a:p>
            <a:pPr lvl="3"/>
            <a:r>
              <a:rPr lang="en-US" sz="2600" dirty="0"/>
              <a:t>First, make the main menu which has three options  </a:t>
            </a:r>
            <a:r>
              <a:rPr lang="en-US" sz="2600" dirty="0" err="1"/>
              <a:t>i.e</a:t>
            </a:r>
            <a:r>
              <a:rPr lang="en-US" sz="2600" dirty="0"/>
              <a:t> administration ,customer then exit.</a:t>
            </a:r>
          </a:p>
          <a:p>
            <a:pPr lvl="3"/>
            <a:r>
              <a:rPr lang="en-US" sz="2600" dirty="0"/>
              <a:t>Then if enter 1 for administration , there will be six choices.</a:t>
            </a:r>
          </a:p>
          <a:p>
            <a:pPr lvl="3"/>
            <a:r>
              <a:rPr lang="en-US" sz="2600" dirty="0"/>
              <a:t>Choices are add the new record , search the record ,delete record ,view record ,view previous order placed.</a:t>
            </a:r>
          </a:p>
          <a:p>
            <a:pPr lvl="3"/>
            <a:r>
              <a:rPr lang="en-US" sz="2600" dirty="0"/>
              <a:t>This administration function will help to calculate all the records and the orders placed.</a:t>
            </a:r>
          </a:p>
          <a:p>
            <a:pPr lvl="3"/>
            <a:r>
              <a:rPr lang="en-US" sz="2600" dirty="0"/>
              <a:t>If enter 2 for customer ,there will be three choices .</a:t>
            </a:r>
          </a:p>
          <a:p>
            <a:pPr lvl="3"/>
            <a:r>
              <a:rPr lang="en-US" sz="2600" dirty="0"/>
              <a:t>Choices are vegetarian, non vegetarian . </a:t>
            </a:r>
          </a:p>
          <a:p>
            <a:pPr>
              <a:buNone/>
            </a:pPr>
            <a:r>
              <a:rPr lang="en-US" sz="2600" dirty="0" smtClean="0"/>
              <a:t>                         If </a:t>
            </a:r>
            <a:r>
              <a:rPr lang="en-US" sz="2600" dirty="0"/>
              <a:t>you will press enter 4 …EXIT.</a:t>
            </a:r>
          </a:p>
          <a:p>
            <a:pPr>
              <a:buNone/>
            </a:pPr>
            <a:r>
              <a:rPr lang="en-US" sz="2600" dirty="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US" sz="4800" b="1" u="heavy" dirty="0" smtClean="0"/>
              <a:t>Flow Diagram</a:t>
            </a:r>
            <a:r>
              <a:rPr lang="en-US" b="1" u="sng" dirty="0" smtClean="0"/>
              <a:t/>
            </a:r>
            <a:br>
              <a:rPr lang="en-US" b="1" u="sng" dirty="0" smtClean="0"/>
            </a:br>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en-US" b="1" dirty="0" smtClean="0"/>
              <a:t> </a:t>
            </a:r>
            <a:endParaRPr lang="en-US" sz="5400" dirty="0" smtClean="0"/>
          </a:p>
          <a:p>
            <a:pPr>
              <a:buNone/>
            </a:pPr>
            <a:r>
              <a:rPr lang="en-US" b="1" dirty="0" smtClean="0"/>
              <a:t/>
            </a:r>
            <a:br>
              <a:rPr lang="en-US" b="1" dirty="0" smtClean="0"/>
            </a:br>
            <a:endParaRPr lang="en-US" dirty="0"/>
          </a:p>
        </p:txBody>
      </p:sp>
      <p:pic>
        <p:nvPicPr>
          <p:cNvPr id="4" name="Picture 3" descr="C:\Users\user\Pictures\ss.PNG"/>
          <p:cNvPicPr/>
          <p:nvPr/>
        </p:nvPicPr>
        <p:blipFill>
          <a:blip r:embed="rId2"/>
          <a:srcRect/>
          <a:stretch>
            <a:fillRect/>
          </a:stretch>
        </p:blipFill>
        <p:spPr bwMode="auto">
          <a:xfrm>
            <a:off x="1295400" y="1066800"/>
            <a:ext cx="6324600" cy="51365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1" y="990600"/>
            <a:ext cx="3886199" cy="495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00600" y="914400"/>
            <a:ext cx="4038600" cy="4953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14400" y="762000"/>
            <a:ext cx="5410199" cy="54403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132</Words>
  <Application>Microsoft Office PowerPoint</Application>
  <PresentationFormat>On-screen Show (4:3)</PresentationFormat>
  <Paragraphs>71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PROJECT TITLE </vt:lpstr>
      <vt:lpstr>MOTIVATION </vt:lpstr>
      <vt:lpstr>PROJECT OBJECTIVE: </vt:lpstr>
      <vt:lpstr>Scope Of The Project: </vt:lpstr>
      <vt:lpstr>Software and Hardware Requirements </vt:lpstr>
      <vt:lpstr>Proposed Methods </vt:lpstr>
      <vt:lpstr>Flow Diagram </vt:lpstr>
      <vt:lpstr>Code: </vt:lpstr>
      <vt:lpstr>Slide 9</vt:lpstr>
      <vt:lpstr>Slide 10</vt:lpstr>
      <vt:lpstr>Slide 11</vt:lpstr>
      <vt:lpstr>Deliverables </vt:lpstr>
      <vt:lpstr>Slide 13</vt:lpstr>
      <vt:lpstr>Slide 14</vt:lpstr>
      <vt:lpstr>Slide 15</vt:lpstr>
      <vt:lpstr>Slide 16</vt:lpstr>
      <vt:lpstr>Stakeholders </vt:lpstr>
      <vt:lpstr>Gantt Chart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user</dc:creator>
  <cp:lastModifiedBy>user</cp:lastModifiedBy>
  <cp:revision>3</cp:revision>
  <dcterms:created xsi:type="dcterms:W3CDTF">2019-12-04T13:40:03Z</dcterms:created>
  <dcterms:modified xsi:type="dcterms:W3CDTF">2020-12-28T16:08:24Z</dcterms:modified>
</cp:coreProperties>
</file>