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7" r:id="rId1"/>
  </p:sldMasterIdLst>
  <p:sldIdLst>
    <p:sldId id="256" r:id="rId2"/>
    <p:sldId id="259" r:id="rId3"/>
    <p:sldId id="257" r:id="rId4"/>
    <p:sldId id="268" r:id="rId5"/>
    <p:sldId id="269" r:id="rId6"/>
    <p:sldId id="258" r:id="rId7"/>
    <p:sldId id="260" r:id="rId8"/>
    <p:sldId id="270" r:id="rId9"/>
    <p:sldId id="261" r:id="rId10"/>
    <p:sldId id="262" r:id="rId11"/>
    <p:sldId id="263" r:id="rId12"/>
    <p:sldId id="271"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151006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292373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125511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923079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83351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336976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1626613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148408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419060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7204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18443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123574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942161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6722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8320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215683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3ECF16-A8E8-49D9-9053-03E0A5EED16A}" type="datetimeFigureOut">
              <a:rPr lang="en-US" smtClean="0"/>
              <a:pPr/>
              <a:t>30/09/2022</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4820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03ECF16-A8E8-49D9-9053-03E0A5EED16A}" type="datetimeFigureOut">
              <a:rPr lang="en-US" smtClean="0"/>
              <a:pPr/>
              <a:t>30/09/2022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0F3128A-CBD6-4483-8F5F-47F16E723CF7}" type="slidenum">
              <a:rPr lang="en-US" smtClean="0"/>
              <a:pPr/>
              <a:t>‹#›</a:t>
            </a:fld>
            <a:endParaRPr lang="en-US"/>
          </a:p>
        </p:txBody>
      </p:sp>
    </p:spTree>
    <p:extLst>
      <p:ext uri="{BB962C8B-B14F-4D97-AF65-F5344CB8AC3E}">
        <p14:creationId xmlns="" xmlns:p14="http://schemas.microsoft.com/office/powerpoint/2010/main" val="409240053"/>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 id="21474841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D64FAD-D31A-161F-6499-E2F5F6C4436B}"/>
              </a:ext>
            </a:extLst>
          </p:cNvPr>
          <p:cNvSpPr>
            <a:spLocks noGrp="1"/>
          </p:cNvSpPr>
          <p:nvPr>
            <p:ph type="ctrTitle"/>
          </p:nvPr>
        </p:nvSpPr>
        <p:spPr>
          <a:xfrm>
            <a:off x="2715064" y="1435853"/>
            <a:ext cx="9144000" cy="1289533"/>
          </a:xfrm>
        </p:spPr>
        <p:txBody>
          <a:bodyPr>
            <a:normAutofit/>
          </a:bodyPr>
          <a:lstStyle/>
          <a:p>
            <a:r>
              <a:rPr lang="en-IN" dirty="0">
                <a:latin typeface="Times New Roman" panose="02020603050405020304" pitchFamily="18" charset="0"/>
                <a:cs typeface="Times New Roman" panose="02020603050405020304" pitchFamily="18" charset="0"/>
              </a:rPr>
              <a:t>CORE JAVA PROJECT</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130F5002-FC91-41A4-CEC5-0D24915820BD}"/>
              </a:ext>
            </a:extLst>
          </p:cNvPr>
          <p:cNvSpPr>
            <a:spLocks noGrp="1"/>
          </p:cNvSpPr>
          <p:nvPr>
            <p:ph type="subTitle" idx="1"/>
          </p:nvPr>
        </p:nvSpPr>
        <p:spPr/>
        <p:txBody>
          <a:bodyPr>
            <a:normAutofit fontScale="92500" lnSpcReduction="20000"/>
          </a:bodyPr>
          <a:lstStyle/>
          <a:p>
            <a:r>
              <a:rPr lang="en-IN" dirty="0">
                <a:solidFill>
                  <a:schemeClr val="bg1"/>
                </a:solidFill>
              </a:rPr>
              <a:t>                                                                                    </a:t>
            </a:r>
            <a:r>
              <a:rPr lang="en-IN" dirty="0" smtClean="0">
                <a:solidFill>
                  <a:schemeClr val="bg1"/>
                </a:solidFill>
              </a:rPr>
              <a:t>BY,</a:t>
            </a:r>
            <a:endParaRPr lang="en-IN" dirty="0">
              <a:solidFill>
                <a:schemeClr val="bg1"/>
              </a:solidFill>
            </a:endParaRPr>
          </a:p>
          <a:p>
            <a:r>
              <a:rPr lang="en-IN" sz="3200" dirty="0">
                <a:solidFill>
                  <a:schemeClr val="bg1"/>
                </a:solidFill>
                <a:latin typeface="Times New Roman" panose="02020603050405020304" pitchFamily="18" charset="0"/>
                <a:cs typeface="Times New Roman" panose="02020603050405020304" pitchFamily="18" charset="0"/>
              </a:rPr>
              <a:t>                                                          </a:t>
            </a:r>
            <a:r>
              <a:rPr lang="en-IN" sz="3200" dirty="0" smtClean="0">
                <a:solidFill>
                  <a:schemeClr val="bg1"/>
                </a:solidFill>
                <a:latin typeface="Times New Roman" panose="02020603050405020304" pitchFamily="18" charset="0"/>
                <a:cs typeface="Times New Roman" panose="02020603050405020304" pitchFamily="18" charset="0"/>
              </a:rPr>
              <a:t>SHIVANI GOLE</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D95C3BC9-4E7C-261C-715E-6FFFA0D31D57}"/>
              </a:ext>
            </a:extLst>
          </p:cNvPr>
          <p:cNvSpPr/>
          <p:nvPr/>
        </p:nvSpPr>
        <p:spPr>
          <a:xfrm>
            <a:off x="1636643" y="3034748"/>
            <a:ext cx="8918713" cy="120263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smtClean="0">
                <a:latin typeface="Times New Roman" panose="02020603050405020304" pitchFamily="18" charset="0"/>
                <a:cs typeface="Times New Roman" panose="02020603050405020304" pitchFamily="18" charset="0"/>
              </a:rPr>
              <a:t>BANK MANAGEMENT</a:t>
            </a:r>
            <a:r>
              <a:rPr lang="en-IN" sz="4400" dirty="0" smtClean="0">
                <a:latin typeface="Times New Roman" panose="02020603050405020304" pitchFamily="18" charset="0"/>
                <a:cs typeface="Times New Roman" panose="02020603050405020304" pitchFamily="18" charset="0"/>
              </a:rPr>
              <a:t> </a:t>
            </a:r>
            <a:r>
              <a:rPr lang="en-IN" sz="4400" dirty="0">
                <a:latin typeface="Times New Roman" panose="02020603050405020304" pitchFamily="18" charset="0"/>
                <a:cs typeface="Times New Roman" panose="02020603050405020304" pitchFamily="18" charset="0"/>
              </a:rPr>
              <a:t>SYSTEM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8343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01F2D21-216E-846D-47D7-17400F9C4A1F}"/>
              </a:ext>
            </a:extLst>
          </p:cNvPr>
          <p:cNvSpPr>
            <a:spLocks noGrp="1"/>
          </p:cNvSpPr>
          <p:nvPr>
            <p:ph idx="1"/>
          </p:nvPr>
        </p:nvSpPr>
        <p:spPr>
          <a:xfrm>
            <a:off x="371061" y="2272748"/>
            <a:ext cx="11820939" cy="4585252"/>
          </a:xfrm>
        </p:spPr>
        <p:txBody>
          <a:bodyPr>
            <a:noAutofit/>
          </a:bodyPr>
          <a:lstStyle/>
          <a:p>
            <a:r>
              <a:rPr lang="en-IN" sz="2400" b="1" i="1" dirty="0" err="1" smtClean="0">
                <a:latin typeface="Times New Roman" panose="02020603050405020304" pitchFamily="18" charset="0"/>
                <a:cs typeface="Times New Roman" panose="02020603050405020304" pitchFamily="18" charset="0"/>
              </a:rPr>
              <a:t>Deposite</a:t>
            </a:r>
            <a:r>
              <a:rPr lang="en-IN" sz="2400" b="1" i="1" dirty="0" smtClean="0">
                <a:latin typeface="Times New Roman" panose="02020603050405020304" pitchFamily="18" charset="0"/>
                <a:cs typeface="Times New Roman" panose="02020603050405020304" pitchFamily="18" charset="0"/>
              </a:rPr>
              <a:t> Money : </a:t>
            </a:r>
            <a:r>
              <a:rPr lang="en-IN" sz="2400" dirty="0" smtClean="0">
                <a:latin typeface="Times New Roman" panose="02020603050405020304" pitchFamily="18" charset="0"/>
                <a:cs typeface="Times New Roman" panose="02020603050405020304" pitchFamily="18" charset="0"/>
              </a:rPr>
              <a:t>In this Bank Accounts can be user can </a:t>
            </a:r>
            <a:r>
              <a:rPr lang="en-IN" sz="2400" dirty="0" err="1" smtClean="0">
                <a:latin typeface="Times New Roman" panose="02020603050405020304" pitchFamily="18" charset="0"/>
                <a:cs typeface="Times New Roman" panose="02020603050405020304" pitchFamily="18" charset="0"/>
              </a:rPr>
              <a:t>deposite</a:t>
            </a:r>
            <a:r>
              <a:rPr lang="en-IN" sz="2400" dirty="0" smtClean="0">
                <a:latin typeface="Times New Roman" panose="02020603050405020304" pitchFamily="18" charset="0"/>
                <a:cs typeface="Times New Roman" panose="02020603050405020304" pitchFamily="18" charset="0"/>
              </a:rPr>
              <a:t> money and we can see a money how many amount can be present in account . And customer can display the user id account number and all information can be provided and in the account </a:t>
            </a:r>
            <a:r>
              <a:rPr lang="en-IN" sz="2400" dirty="0" err="1" smtClean="0">
                <a:latin typeface="Times New Roman" panose="02020603050405020304" pitchFamily="18" charset="0"/>
                <a:cs typeface="Times New Roman" panose="02020603050405020304" pitchFamily="18" charset="0"/>
              </a:rPr>
              <a:t>deposite</a:t>
            </a:r>
            <a:r>
              <a:rPr lang="en-IN" sz="2400" dirty="0" smtClean="0">
                <a:latin typeface="Times New Roman" panose="02020603050405020304" pitchFamily="18" charset="0"/>
                <a:cs typeface="Times New Roman" panose="02020603050405020304" pitchFamily="18" charset="0"/>
              </a:rPr>
              <a:t> money </a:t>
            </a:r>
            <a:r>
              <a:rPr lang="en-IN" sz="2400" dirty="0" err="1" smtClean="0">
                <a:latin typeface="Times New Roman" panose="02020603050405020304" pitchFamily="18" charset="0"/>
                <a:cs typeface="Times New Roman" panose="02020603050405020304" pitchFamily="18" charset="0"/>
              </a:rPr>
              <a:t>successfull</a:t>
            </a:r>
            <a:r>
              <a:rPr lang="en-IN" sz="2400" dirty="0" smtClean="0">
                <a:latin typeface="Times New Roman" panose="02020603050405020304" pitchFamily="18" charset="0"/>
                <a:cs typeface="Times New Roman" panose="02020603050405020304" pitchFamily="18" charset="0"/>
              </a:rPr>
              <a:t>.</a:t>
            </a:r>
          </a:p>
          <a:p>
            <a:pPr>
              <a:buNone/>
            </a:pPr>
            <a:endParaRPr lang="en-IN" sz="2400" dirty="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Withdraw Money</a:t>
            </a:r>
            <a:r>
              <a:rPr lang="en-IN" sz="2400" b="1" i="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In this Bank Account can withdraw money it can be display all personal details can be filled. And all operations can be performed and how many money can be sufficient it in total money can be </a:t>
            </a:r>
            <a:r>
              <a:rPr lang="en-IN" sz="2400" dirty="0" err="1" smtClean="0">
                <a:latin typeface="Times New Roman" panose="02020603050405020304" pitchFamily="18" charset="0"/>
                <a:cs typeface="Times New Roman" panose="02020603050405020304" pitchFamily="18" charset="0"/>
              </a:rPr>
              <a:t>dispalye</a:t>
            </a:r>
            <a:r>
              <a:rPr lang="en-IN" sz="2400" dirty="0" err="1" smtClean="0">
                <a:latin typeface="Times New Roman" panose="02020603050405020304" pitchFamily="18" charset="0"/>
                <a:cs typeface="Times New Roman" panose="02020603050405020304" pitchFamily="18" charset="0"/>
              </a:rPr>
              <a:t>d</a:t>
            </a:r>
            <a:r>
              <a:rPr lang="en-IN" sz="2400" dirty="0" smtClean="0">
                <a:latin typeface="Times New Roman" panose="02020603050405020304" pitchFamily="18" charset="0"/>
                <a:cs typeface="Times New Roman" panose="02020603050405020304" pitchFamily="18" charset="0"/>
              </a:rPr>
              <a:t> and withdraw money </a:t>
            </a:r>
            <a:r>
              <a:rPr lang="en-IN" sz="2400" dirty="0" err="1" smtClean="0">
                <a:latin typeface="Times New Roman" panose="02020603050405020304" pitchFamily="18" charset="0"/>
                <a:cs typeface="Times New Roman" panose="02020603050405020304" pitchFamily="18" charset="0"/>
              </a:rPr>
              <a:t>succefully</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684000" lvl="1" indent="-144000">
              <a:lnSpc>
                <a:spcPts val="1400"/>
              </a:lnSpc>
            </a:pP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461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D3F44D7-F4F1-0F5E-2579-5F2DAC55AEA2}"/>
              </a:ext>
            </a:extLst>
          </p:cNvPr>
          <p:cNvSpPr>
            <a:spLocks noGrp="1"/>
          </p:cNvSpPr>
          <p:nvPr>
            <p:ph idx="1"/>
          </p:nvPr>
        </p:nvSpPr>
        <p:spPr>
          <a:xfrm>
            <a:off x="410818" y="2160103"/>
            <a:ext cx="11251096" cy="4280453"/>
          </a:xfrm>
        </p:spPr>
        <p:txBody>
          <a:bodyPr>
            <a:noAutofit/>
          </a:bodyPr>
          <a:lstStyle/>
          <a:p>
            <a:r>
              <a:rPr lang="en-IN" sz="2800" b="1" i="1" dirty="0" smtClean="0">
                <a:latin typeface="Times New Roman" panose="02020603050405020304" pitchFamily="18" charset="0"/>
                <a:cs typeface="Times New Roman" panose="02020603050405020304" pitchFamily="18" charset="0"/>
              </a:rPr>
              <a:t>Display Account Details</a:t>
            </a:r>
            <a:r>
              <a:rPr lang="en-IN" sz="2800" b="1" i="1"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 this process first it will show how many </a:t>
            </a:r>
            <a:r>
              <a:rPr lang="en-IN" sz="2800" dirty="0" smtClean="0">
                <a:latin typeface="Times New Roman" panose="02020603050405020304" pitchFamily="18" charset="0"/>
                <a:cs typeface="Times New Roman" panose="02020603050405020304" pitchFamily="18" charset="0"/>
              </a:rPr>
              <a:t>accounts</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are  </a:t>
            </a:r>
            <a:r>
              <a:rPr lang="en-IN" sz="2800" dirty="0" smtClean="0">
                <a:latin typeface="Times New Roman" panose="02020603050405020304" pitchFamily="18" charset="0"/>
                <a:cs typeface="Times New Roman" panose="02020603050405020304" pitchFamily="18" charset="0"/>
              </a:rPr>
              <a:t>filled</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and </a:t>
            </a:r>
            <a:r>
              <a:rPr lang="en-IN" sz="2800" dirty="0" err="1" smtClean="0">
                <a:latin typeface="Times New Roman" panose="02020603050405020304" pitchFamily="18" charset="0"/>
                <a:cs typeface="Times New Roman" panose="02020603050405020304" pitchFamily="18" charset="0"/>
              </a:rPr>
              <a:t>acccount</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numbers also. This will helps for </a:t>
            </a:r>
            <a:r>
              <a:rPr lang="en-IN" sz="2800" dirty="0" smtClean="0">
                <a:latin typeface="Times New Roman" panose="02020603050405020304" pitchFamily="18" charset="0"/>
                <a:cs typeface="Times New Roman" panose="02020603050405020304" pitchFamily="18" charset="0"/>
              </a:rPr>
              <a:t>customer </a:t>
            </a:r>
            <a:r>
              <a:rPr lang="en-IN" sz="2800" dirty="0" smtClean="0">
                <a:latin typeface="Times New Roman" panose="02020603050405020304" pitchFamily="18" charset="0"/>
                <a:cs typeface="Times New Roman" panose="02020603050405020304" pitchFamily="18" charset="0"/>
              </a:rPr>
              <a:t>to </a:t>
            </a:r>
            <a:r>
              <a:rPr lang="en-IN" sz="2800" dirty="0">
                <a:latin typeface="Times New Roman" panose="02020603050405020304" pitchFamily="18" charset="0"/>
                <a:cs typeface="Times New Roman" panose="02020603050405020304" pitchFamily="18" charset="0"/>
              </a:rPr>
              <a:t>choose the </a:t>
            </a:r>
            <a:r>
              <a:rPr lang="en-IN" sz="2800" dirty="0" smtClean="0">
                <a:latin typeface="Times New Roman" panose="02020603050405020304" pitchFamily="18" charset="0"/>
                <a:cs typeface="Times New Roman" panose="02020603050405020304" pitchFamily="18" charset="0"/>
              </a:rPr>
              <a:t>account </a:t>
            </a:r>
            <a:r>
              <a:rPr lang="en-IN" sz="2800" dirty="0" smtClean="0">
                <a:latin typeface="Times New Roman" panose="02020603050405020304" pitchFamily="18" charset="0"/>
                <a:cs typeface="Times New Roman" panose="02020603050405020304" pitchFamily="18" charset="0"/>
              </a:rPr>
              <a:t>number </a:t>
            </a:r>
            <a:r>
              <a:rPr lang="en-IN" sz="2800" dirty="0">
                <a:latin typeface="Times New Roman" panose="02020603050405020304" pitchFamily="18" charset="0"/>
                <a:cs typeface="Times New Roman" panose="02020603050405020304" pitchFamily="18" charset="0"/>
              </a:rPr>
              <a:t>if suppose </a:t>
            </a:r>
            <a:r>
              <a:rPr lang="en-IN" sz="2800" dirty="0" smtClean="0">
                <a:latin typeface="Times New Roman" panose="02020603050405020304" pitchFamily="18" charset="0"/>
                <a:cs typeface="Times New Roman" panose="02020603050405020304" pitchFamily="18" charset="0"/>
              </a:rPr>
              <a:t>customer</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enter already </a:t>
            </a:r>
            <a:r>
              <a:rPr lang="en-IN" sz="2800" dirty="0" smtClean="0">
                <a:latin typeface="Times New Roman" panose="02020603050405020304" pitchFamily="18" charset="0"/>
                <a:cs typeface="Times New Roman" panose="02020603050405020304" pitchFamily="18" charset="0"/>
              </a:rPr>
              <a:t>filled account</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number means it will show this </a:t>
            </a:r>
            <a:r>
              <a:rPr lang="en-IN" sz="2800" dirty="0" smtClean="0">
                <a:latin typeface="Times New Roman" panose="02020603050405020304" pitchFamily="18" charset="0"/>
                <a:cs typeface="Times New Roman" panose="02020603050405020304" pitchFamily="18" charset="0"/>
              </a:rPr>
              <a:t>account</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number is </a:t>
            </a:r>
            <a:r>
              <a:rPr lang="en-IN" sz="2800" dirty="0" err="1" smtClean="0">
                <a:latin typeface="Times New Roman" panose="02020603050405020304" pitchFamily="18" charset="0"/>
                <a:cs typeface="Times New Roman" panose="02020603050405020304" pitchFamily="18" charset="0"/>
              </a:rPr>
              <a:t>fille</a:t>
            </a:r>
            <a:r>
              <a:rPr lang="en-IN" sz="2800" dirty="0" err="1" smtClean="0">
                <a:latin typeface="Times New Roman" panose="02020603050405020304" pitchFamily="18" charset="0"/>
                <a:cs typeface="Times New Roman" panose="02020603050405020304" pitchFamily="18" charset="0"/>
              </a:rPr>
              <a:t>d.and</a:t>
            </a:r>
            <a:r>
              <a:rPr lang="en-IN" sz="2800" dirty="0" smtClean="0">
                <a:latin typeface="Times New Roman" panose="02020603050405020304" pitchFamily="18" charset="0"/>
                <a:cs typeface="Times New Roman" panose="02020603050405020304" pitchFamily="18" charset="0"/>
              </a:rPr>
              <a:t> displayed all over account details and personal information stored in to the database to displayed.</a:t>
            </a:r>
            <a:endParaRPr lang="en-IN" sz="2800" dirty="0">
              <a:latin typeface="Times New Roman" panose="02020603050405020304" pitchFamily="18" charset="0"/>
              <a:cs typeface="Times New Roman" panose="02020603050405020304" pitchFamily="18" charset="0"/>
            </a:endParaRPr>
          </a:p>
          <a:p>
            <a:r>
              <a:rPr lang="en-US" sz="2800" b="1" i="1" dirty="0" smtClean="0">
                <a:latin typeface="Times New Roman" panose="02020603050405020304" pitchFamily="18" charset="0"/>
                <a:cs typeface="Times New Roman" panose="02020603050405020304" pitchFamily="18" charset="0"/>
              </a:rPr>
              <a:t>Exit</a:t>
            </a:r>
            <a:r>
              <a:rPr lang="en-US" sz="2800" b="1" i="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It will takes personal information’s like name, </a:t>
            </a:r>
            <a:r>
              <a:rPr lang="en-US" sz="2800" dirty="0" smtClean="0">
                <a:latin typeface="Times New Roman" panose="02020603050405020304" pitchFamily="18" charset="0"/>
                <a:cs typeface="Times New Roman" panose="02020603050405020304" pitchFamily="18" charset="0"/>
              </a:rPr>
              <a:t>account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number, full </a:t>
            </a:r>
            <a:r>
              <a:rPr lang="en-US" sz="2800" dirty="0" smtClean="0">
                <a:latin typeface="Times New Roman" panose="02020603050405020304" pitchFamily="18" charset="0"/>
                <a:cs typeface="Times New Roman" panose="02020603050405020304" pitchFamily="18" charset="0"/>
              </a:rPr>
              <a:t>information for customers </a:t>
            </a:r>
            <a:r>
              <a:rPr lang="en-US" sz="2800" dirty="0" smtClean="0">
                <a:latin typeface="Times New Roman" panose="02020603050405020304" pitchFamily="18" charset="0"/>
                <a:cs typeface="Times New Roman" panose="02020603050405020304" pitchFamily="18" charset="0"/>
              </a:rPr>
              <a:t>and user id </a:t>
            </a:r>
            <a:r>
              <a:rPr lang="en-US" sz="2800" dirty="0" smtClean="0">
                <a:latin typeface="Times New Roman" panose="02020603050405020304" pitchFamily="18" charset="0"/>
                <a:cs typeface="Times New Roman" panose="02020603050405020304" pitchFamily="18" charset="0"/>
              </a:rPr>
              <a:t>.and exit the </a:t>
            </a:r>
            <a:r>
              <a:rPr lang="en-US" sz="2800" dirty="0" smtClean="0">
                <a:latin typeface="Times New Roman" panose="02020603050405020304" pitchFamily="18" charset="0"/>
                <a:cs typeface="Times New Roman" panose="02020603050405020304" pitchFamily="18" charset="0"/>
              </a:rPr>
              <a:t>operation.</a:t>
            </a:r>
            <a:endParaRPr lang="en-US"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990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Output/Snapshot: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0891" y="2299063"/>
            <a:ext cx="5434149" cy="419317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21977" y="2207623"/>
            <a:ext cx="5904412" cy="446749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3AC21-1A51-0849-7ADE-2D58760F2C29}"/>
              </a:ext>
            </a:extLst>
          </p:cNvPr>
          <p:cNvSpPr>
            <a:spLocks noGrp="1"/>
          </p:cNvSpPr>
          <p:nvPr>
            <p:ph type="title"/>
          </p:nvPr>
        </p:nvSpPr>
        <p:spPr>
          <a:xfrm>
            <a:off x="503583" y="1053182"/>
            <a:ext cx="8761413" cy="706964"/>
          </a:xfrm>
        </p:spPr>
        <p:txBody>
          <a:bodyPr>
            <a:normAutofit fontScale="90000"/>
          </a:bodyPr>
          <a:lstStyle/>
          <a:p>
            <a:r>
              <a:rPr lang="en-IN" dirty="0">
                <a:latin typeface="Times New Roman" panose="02020603050405020304" pitchFamily="18" charset="0"/>
                <a:cs typeface="Times New Roman" panose="02020603050405020304" pitchFamily="18" charset="0"/>
              </a:rPr>
              <a:t>CONCLUSION:</a:t>
            </a:r>
            <a:r>
              <a:rPr lang="en-IN" dirty="0"/>
              <a:t/>
            </a:r>
            <a:br>
              <a:rPr lang="en-IN" dirty="0"/>
            </a:br>
            <a:endParaRPr lang="en-US" dirty="0"/>
          </a:p>
        </p:txBody>
      </p:sp>
      <p:sp>
        <p:nvSpPr>
          <p:cNvPr id="3" name="Content Placeholder 2">
            <a:extLst>
              <a:ext uri="{FF2B5EF4-FFF2-40B4-BE49-F238E27FC236}">
                <a16:creationId xmlns="" xmlns:a16="http://schemas.microsoft.com/office/drawing/2014/main" id="{1A3BDD8C-AADE-8C96-3550-F83A9BD68DB4}"/>
              </a:ext>
            </a:extLst>
          </p:cNvPr>
          <p:cNvSpPr>
            <a:spLocks noGrp="1"/>
          </p:cNvSpPr>
          <p:nvPr>
            <p:ph idx="1"/>
          </p:nvPr>
        </p:nvSpPr>
        <p:spPr>
          <a:xfrm>
            <a:off x="503583" y="2603500"/>
            <a:ext cx="11092069" cy="3416300"/>
          </a:xfrm>
        </p:spPr>
        <p:txBody>
          <a:bodyPr>
            <a:normAutofit fontScale="85000" lnSpcReduction="20000"/>
          </a:bodyPr>
          <a:lstStyle/>
          <a:p>
            <a:r>
              <a:rPr lang="en-IN" sz="2400" dirty="0">
                <a:latin typeface="Times New Roman" panose="02020603050405020304" pitchFamily="18" charset="0"/>
                <a:cs typeface="Times New Roman" panose="02020603050405020304" pitchFamily="18" charset="0"/>
              </a:rPr>
              <a:t>	</a:t>
            </a:r>
            <a:r>
              <a:rPr lang="en-US" sz="2400" dirty="0" smtClean="0"/>
              <a:t> Bank management system is a virtualization of transactions in banking system. The banking system are used manual working but when we used online banking system it is totally virtualization process which avoid manual process and converts it in automatic process </a:t>
            </a:r>
            <a:r>
              <a:rPr lang="en-US" sz="2400" dirty="0" smtClean="0"/>
              <a:t>.</a:t>
            </a:r>
          </a:p>
          <a:p>
            <a:pPr>
              <a:buNone/>
            </a:pPr>
            <a:endParaRPr lang="en-US" sz="2400" dirty="0" smtClean="0"/>
          </a:p>
          <a:p>
            <a:r>
              <a:rPr lang="en-US" sz="2400" dirty="0" smtClean="0"/>
              <a:t>In Conclusion, banking holds a crucial role in our day-to-day life. We must adhere to the banking system as responsible citizens. The banking system acts as a crucial base for the financial system as well as the entire economic system of the country. It provides a base to the market and the companies.</a:t>
            </a:r>
          </a:p>
          <a:p>
            <a:pPr>
              <a:buNone/>
            </a:pPr>
            <a:r>
              <a:rPr lang="en-US" sz="2400" dirty="0" smtClean="0"/>
              <a:t/>
            </a:r>
            <a:br>
              <a:rPr lang="en-US" sz="2400" dirty="0" smtClean="0"/>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7260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0D038-28B5-1F37-3D69-D1D2EBF32AB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F792C6D6-16F6-3A87-893E-6FFCED3578B5}"/>
              </a:ext>
            </a:extLst>
          </p:cNvPr>
          <p:cNvSpPr>
            <a:spLocks noGrp="1"/>
          </p:cNvSpPr>
          <p:nvPr>
            <p:ph idx="1"/>
          </p:nvPr>
        </p:nvSpPr>
        <p:spPr>
          <a:xfrm>
            <a:off x="2983754" y="2332382"/>
            <a:ext cx="8825659" cy="4320209"/>
          </a:xfrm>
        </p:spPr>
        <p:txBody>
          <a:bodyPr>
            <a:normAutofit/>
          </a:bodyPr>
          <a:lstStyle/>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Introduction</a:t>
            </a: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Main class</a:t>
            </a:r>
          </a:p>
          <a:p>
            <a:pPr lvl="2">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Admin </a:t>
            </a:r>
            <a:r>
              <a:rPr lang="en-US" sz="2200" b="1" dirty="0" smtClean="0">
                <a:latin typeface="Times New Roman" panose="02020603050405020304" pitchFamily="18" charset="0"/>
                <a:cs typeface="Times New Roman" panose="02020603050405020304" pitchFamily="18" charset="0"/>
              </a:rPr>
              <a:t>Operation</a:t>
            </a:r>
            <a:endParaRPr lang="en-US" sz="2200" b="1"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200" b="1" dirty="0" smtClean="0">
                <a:latin typeface="Times New Roman" panose="02020603050405020304" pitchFamily="18" charset="0"/>
                <a:cs typeface="Times New Roman" panose="02020603050405020304" pitchFamily="18" charset="0"/>
              </a:rPr>
              <a:t>Main Operation</a:t>
            </a:r>
            <a:endParaRPr lang="en-US" sz="22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Database connection class</a:t>
            </a:r>
          </a:p>
          <a:p>
            <a:pPr lvl="1">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Bank Management process class</a:t>
            </a:r>
          </a:p>
          <a:p>
            <a:pPr lvl="1">
              <a:buFont typeface="Wingdings" panose="05000000000000000000" pitchFamily="2" charset="2"/>
              <a:buChar char="§"/>
            </a:pPr>
            <a:r>
              <a:rPr lang="en-US" sz="2800" b="1" dirty="0" smtClean="0">
                <a:latin typeface="Times New Roman" panose="02020603050405020304" pitchFamily="18" charset="0"/>
                <a:cs typeface="Times New Roman" panose="02020603050405020304" pitchFamily="18" charset="0"/>
              </a:rPr>
              <a:t>Output/Snapshot</a:t>
            </a:r>
            <a:endParaRPr lang="en-US" sz="28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Conclusion</a:t>
            </a:r>
          </a:p>
          <a:p>
            <a:endParaRPr lang="en-IN" dirty="0"/>
          </a:p>
        </p:txBody>
      </p:sp>
    </p:spTree>
    <p:extLst>
      <p:ext uri="{BB962C8B-B14F-4D97-AF65-F5344CB8AC3E}">
        <p14:creationId xmlns="" xmlns:p14="http://schemas.microsoft.com/office/powerpoint/2010/main" val="137740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C00FBA-66AD-B4CE-186F-333B056CF299}"/>
              </a:ext>
            </a:extLst>
          </p:cNvPr>
          <p:cNvSpPr>
            <a:spLocks noGrp="1"/>
          </p:cNvSpPr>
          <p:nvPr>
            <p:ph type="title"/>
          </p:nvPr>
        </p:nvSpPr>
        <p:spPr/>
        <p:txBody>
          <a:bodyPr/>
          <a:lstStyle/>
          <a:p>
            <a:r>
              <a:rPr lang="en-IN" dirty="0"/>
              <a:t>INTRODUCTION:</a:t>
            </a:r>
            <a:endParaRPr lang="en-US" dirty="0"/>
          </a:p>
        </p:txBody>
      </p:sp>
      <p:sp>
        <p:nvSpPr>
          <p:cNvPr id="3" name="Content Placeholder 2">
            <a:extLst>
              <a:ext uri="{FF2B5EF4-FFF2-40B4-BE49-F238E27FC236}">
                <a16:creationId xmlns="" xmlns:a16="http://schemas.microsoft.com/office/drawing/2014/main" id="{5FA7D281-2AB9-25B7-F03C-0F94C67D1C4C}"/>
              </a:ext>
            </a:extLst>
          </p:cNvPr>
          <p:cNvSpPr>
            <a:spLocks noGrp="1"/>
          </p:cNvSpPr>
          <p:nvPr>
            <p:ph idx="1"/>
          </p:nvPr>
        </p:nvSpPr>
        <p:spPr>
          <a:xfrm>
            <a:off x="397565" y="2305878"/>
            <a:ext cx="10919793" cy="4253948"/>
          </a:xfrm>
        </p:spPr>
        <p:txBody>
          <a:bodyPr>
            <a:normAutofit lnSpcReduction="10000"/>
          </a:bodyPr>
          <a:lstStyle/>
          <a:p>
            <a:r>
              <a:rPr lang="en-IN"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 Bank Account Management System is an application for maintaining a person's account in a bank. In this project I tried to show the working of a banking account system and cover the basic functionality of a Bank Account Management System.</a:t>
            </a:r>
            <a:r>
              <a:rPr lang="en-US" sz="2400" dirty="0" smtClean="0"/>
              <a:t> </a:t>
            </a:r>
            <a:endParaRPr lang="en-IN" sz="2400" dirty="0">
              <a:latin typeface="Times New Roman" panose="02020603050405020304" pitchFamily="18" charset="0"/>
              <a:cs typeface="Times New Roman" panose="02020603050405020304" pitchFamily="18" charset="0"/>
            </a:endParaRPr>
          </a:p>
          <a:p>
            <a:r>
              <a:rPr lang="en-US" sz="2400" dirty="0" smtClean="0"/>
              <a:t> </a:t>
            </a:r>
            <a:r>
              <a:rPr lang="en-US" sz="2400" dirty="0" smtClean="0">
                <a:latin typeface="Times New Roman" pitchFamily="18" charset="0"/>
                <a:cs typeface="Times New Roman" pitchFamily="18" charset="0"/>
              </a:rPr>
              <a:t>To develop a project for solving financial applications of a customer in banking environment in order to nurture the needs of an end banking user by providing various ways to perform banking tasks.</a:t>
            </a:r>
            <a:endParaRPr lang="en-IN"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This project is developed using PHP, HTML language and MYSQL use for database connection. Creating and managing accounts.</a:t>
            </a:r>
            <a:r>
              <a:rPr lang="en-IN"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A bank is a financial institution which accepts deposits, pays interest on pre-defined rates, clears checks, makes loans, and often acts as an intermediary in financial transactions. It also provides other financial services to its customers</a:t>
            </a:r>
            <a:r>
              <a:rPr lang="en-US" sz="2400" dirty="0" smtClean="0"/>
              <a:t>.</a:t>
            </a:r>
            <a:endParaRPr lang="en-IN"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5760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220627-E4B6-9421-93F1-4DC3523EDA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MAIN CLASS: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90CCB23-71C2-5A05-919F-6C9C3986562D}"/>
              </a:ext>
            </a:extLst>
          </p:cNvPr>
          <p:cNvSpPr>
            <a:spLocks noGrp="1"/>
          </p:cNvSpPr>
          <p:nvPr>
            <p:ph idx="1"/>
          </p:nvPr>
        </p:nvSpPr>
        <p:spPr>
          <a:xfrm>
            <a:off x="490330" y="2638697"/>
            <a:ext cx="10760766" cy="3918857"/>
          </a:xfrm>
        </p:spPr>
        <p:txBody>
          <a:bodyPr>
            <a:normAutofit/>
          </a:bodyPr>
          <a:lstStyle/>
          <a:p>
            <a:r>
              <a:rPr lang="en-IN" sz="2400" dirty="0">
                <a:latin typeface="Times New Roman" panose="02020603050405020304" pitchFamily="18" charset="0"/>
                <a:cs typeface="Times New Roman" panose="02020603050405020304" pitchFamily="18" charset="0"/>
              </a:rPr>
              <a:t> In this main class looks like first page of the </a:t>
            </a:r>
            <a:r>
              <a:rPr lang="en-IN" sz="2400" dirty="0" smtClean="0">
                <a:latin typeface="Times New Roman" panose="02020603050405020304" pitchFamily="18" charset="0"/>
                <a:cs typeface="Times New Roman" panose="02020603050405020304" pitchFamily="18" charset="0"/>
              </a:rPr>
              <a:t>bank management system can add new </a:t>
            </a:r>
            <a:r>
              <a:rPr lang="en-IN" sz="2400" dirty="0" err="1" smtClean="0">
                <a:latin typeface="Times New Roman" panose="02020603050405020304" pitchFamily="18" charset="0"/>
                <a:cs typeface="Times New Roman" panose="02020603050405020304" pitchFamily="18" charset="0"/>
              </a:rPr>
              <a:t>customer&amp;new</a:t>
            </a:r>
            <a:r>
              <a:rPr lang="en-IN" sz="2400" dirty="0" smtClean="0">
                <a:latin typeface="Times New Roman" panose="02020603050405020304" pitchFamily="18" charset="0"/>
                <a:cs typeface="Times New Roman" panose="02020603050405020304" pitchFamily="18" charset="0"/>
              </a:rPr>
              <a:t> registration &amp; exit the </a:t>
            </a:r>
            <a:r>
              <a:rPr lang="en-IN" sz="2400" dirty="0">
                <a:latin typeface="Times New Roman" panose="02020603050405020304" pitchFamily="18" charset="0"/>
                <a:cs typeface="Times New Roman" panose="02020603050405020304" pitchFamily="18" charset="0"/>
              </a:rPr>
              <a:t>page.</a:t>
            </a:r>
          </a:p>
          <a:p>
            <a:r>
              <a:rPr lang="en-IN" sz="2400" dirty="0">
                <a:latin typeface="Times New Roman" panose="02020603050405020304" pitchFamily="18" charset="0"/>
                <a:cs typeface="Times New Roman" panose="02020603050405020304" pitchFamily="18" charset="0"/>
              </a:rPr>
              <a:t>It will give the choice like admin and </a:t>
            </a:r>
            <a:r>
              <a:rPr lang="en-IN" sz="2400" dirty="0" smtClean="0">
                <a:latin typeface="Times New Roman" panose="02020603050405020304" pitchFamily="18" charset="0"/>
                <a:cs typeface="Times New Roman" panose="02020603050405020304" pitchFamily="18" charset="0"/>
              </a:rPr>
              <a:t>User registration Process.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If the </a:t>
            </a:r>
            <a:r>
              <a:rPr lang="en-IN" sz="2400" dirty="0" smtClean="0">
                <a:latin typeface="Times New Roman" panose="02020603050405020304" pitchFamily="18" charset="0"/>
                <a:cs typeface="Times New Roman" panose="02020603050405020304" pitchFamily="18" charset="0"/>
              </a:rPr>
              <a:t>customer </a:t>
            </a:r>
            <a:r>
              <a:rPr lang="en-IN" sz="2400" dirty="0">
                <a:latin typeface="Times New Roman" panose="02020603050405020304" pitchFamily="18" charset="0"/>
                <a:cs typeface="Times New Roman" panose="02020603050405020304" pitchFamily="18" charset="0"/>
              </a:rPr>
              <a:t>is admin then it gives only login option or the </a:t>
            </a:r>
            <a:r>
              <a:rPr lang="en-IN" sz="2400" dirty="0" smtClean="0">
                <a:latin typeface="Times New Roman" panose="02020603050405020304" pitchFamily="18" charset="0"/>
                <a:cs typeface="Times New Roman" panose="02020603050405020304" pitchFamily="18" charset="0"/>
              </a:rPr>
              <a:t>User its customer it </a:t>
            </a:r>
            <a:r>
              <a:rPr lang="en-IN" sz="2400" dirty="0">
                <a:latin typeface="Times New Roman" panose="02020603050405020304" pitchFamily="18" charset="0"/>
                <a:cs typeface="Times New Roman" panose="02020603050405020304" pitchFamily="18" charset="0"/>
              </a:rPr>
              <a:t>will gives </a:t>
            </a:r>
            <a:r>
              <a:rPr lang="en-IN" sz="2400" dirty="0" smtClean="0">
                <a:latin typeface="Times New Roman" panose="02020603050405020304" pitchFamily="18" charset="0"/>
                <a:cs typeface="Times New Roman" panose="02020603050405020304" pitchFamily="18" charset="0"/>
              </a:rPr>
              <a:t>new user registration </a:t>
            </a:r>
            <a:r>
              <a:rPr lang="en-IN" sz="2400" dirty="0">
                <a:latin typeface="Times New Roman" panose="02020603050405020304" pitchFamily="18" charset="0"/>
                <a:cs typeface="Times New Roman" panose="02020603050405020304" pitchFamily="18" charset="0"/>
              </a:rPr>
              <a:t>and login options.</a:t>
            </a:r>
          </a:p>
          <a:p>
            <a:r>
              <a:rPr lang="en-IN" sz="2400" dirty="0">
                <a:latin typeface="Times New Roman" panose="02020603050405020304" pitchFamily="18" charset="0"/>
                <a:cs typeface="Times New Roman" panose="02020603050405020304" pitchFamily="18" charset="0"/>
              </a:rPr>
              <a:t>After the login admin can perform admin operations and </a:t>
            </a:r>
            <a:r>
              <a:rPr lang="en-IN" sz="2400" dirty="0" smtClean="0">
                <a:latin typeface="Times New Roman" panose="02020603050405020304" pitchFamily="18" charset="0"/>
                <a:cs typeface="Times New Roman" panose="02020603050405020304" pitchFamily="18" charset="0"/>
              </a:rPr>
              <a:t>user </a:t>
            </a:r>
            <a:r>
              <a:rPr lang="en-IN" sz="2400" dirty="0">
                <a:latin typeface="Times New Roman" panose="02020603050405020304" pitchFamily="18" charset="0"/>
                <a:cs typeface="Times New Roman" panose="02020603050405020304" pitchFamily="18" charset="0"/>
              </a:rPr>
              <a:t>can perform the </a:t>
            </a:r>
            <a:r>
              <a:rPr lang="en-IN" sz="2400" dirty="0" smtClean="0">
                <a:latin typeface="Times New Roman" panose="02020603050405020304" pitchFamily="18" charset="0"/>
                <a:cs typeface="Times New Roman" panose="02020603050405020304" pitchFamily="18" charset="0"/>
              </a:rPr>
              <a:t>new user accounts in bank &amp; total bank balance in bank account operations</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85243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4ED415-3E36-8120-6500-4179D563231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DATA BASE CONNECTION CLASS: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0BBD0B01-A4DE-C735-9173-E224C35AF892}"/>
              </a:ext>
            </a:extLst>
          </p:cNvPr>
          <p:cNvSpPr>
            <a:spLocks noGrp="1"/>
          </p:cNvSpPr>
          <p:nvPr>
            <p:ph idx="1"/>
          </p:nvPr>
        </p:nvSpPr>
        <p:spPr>
          <a:xfrm>
            <a:off x="384313" y="2284141"/>
            <a:ext cx="11229637" cy="4573859"/>
          </a:xfrm>
        </p:spPr>
        <p:txBody>
          <a:bodyPr>
            <a:normAutofit/>
          </a:bodyPr>
          <a:lstStyle/>
          <a:p>
            <a:r>
              <a:rPr lang="en-IN" sz="2400" dirty="0">
                <a:latin typeface="Times New Roman" panose="02020603050405020304" pitchFamily="18" charset="0"/>
                <a:cs typeface="Times New Roman" panose="02020603050405020304" pitchFamily="18" charset="0"/>
              </a:rPr>
              <a:t>In this class we are connecting the eclipse and </a:t>
            </a:r>
            <a:r>
              <a:rPr lang="en-IN" sz="2400" dirty="0" err="1">
                <a:latin typeface="Times New Roman" panose="02020603050405020304" pitchFamily="18" charset="0"/>
                <a:cs typeface="Times New Roman" panose="02020603050405020304" pitchFamily="18" charset="0"/>
              </a:rPr>
              <a:t>mysql</a:t>
            </a:r>
            <a:r>
              <a:rPr lang="en-IN" sz="2400" dirty="0">
                <a:latin typeface="Times New Roman" panose="02020603050405020304" pitchFamily="18" charset="0"/>
                <a:cs typeface="Times New Roman" panose="02020603050405020304" pitchFamily="18" charset="0"/>
              </a:rPr>
              <a:t> software for the operations. We are making the connections to java code and </a:t>
            </a:r>
            <a:r>
              <a:rPr lang="en-IN" sz="2400" dirty="0" err="1">
                <a:latin typeface="Times New Roman" panose="02020603050405020304" pitchFamily="18" charset="0"/>
                <a:cs typeface="Times New Roman" panose="02020603050405020304" pitchFamily="18" charset="0"/>
              </a:rPr>
              <a:t>sql</a:t>
            </a:r>
            <a:r>
              <a:rPr lang="en-IN" sz="2400" dirty="0">
                <a:latin typeface="Times New Roman" panose="02020603050405020304" pitchFamily="18" charset="0"/>
                <a:cs typeface="Times New Roman" panose="02020603050405020304" pitchFamily="18" charset="0"/>
              </a:rPr>
              <a:t> query. </a:t>
            </a:r>
          </a:p>
          <a:p>
            <a:r>
              <a:rPr lang="en-IN" sz="2400" dirty="0">
                <a:latin typeface="Times New Roman" panose="02020603050405020304" pitchFamily="18" charset="0"/>
                <a:cs typeface="Times New Roman" panose="02020603050405020304" pitchFamily="18" charset="0"/>
              </a:rPr>
              <a:t>For that connection: driver="</a:t>
            </a:r>
            <a:r>
              <a:rPr lang="en-IN" sz="2400" dirty="0" err="1">
                <a:latin typeface="Times New Roman" panose="02020603050405020304" pitchFamily="18" charset="0"/>
                <a:cs typeface="Times New Roman" panose="02020603050405020304" pitchFamily="18" charset="0"/>
              </a:rPr>
              <a:t>com.mysql.cj.jdbc.Driver</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Here we are loading the driver in pom.xml file after that it will create the dependency.</a:t>
            </a:r>
          </a:p>
          <a:p>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jdbc:mysql</a:t>
            </a:r>
            <a:r>
              <a:rPr lang="en-US" sz="2400" dirty="0">
                <a:latin typeface="Times New Roman" panose="02020603050405020304" pitchFamily="18" charset="0"/>
                <a:cs typeface="Times New Roman" panose="02020603050405020304" pitchFamily="18" charset="0"/>
              </a:rPr>
              <a:t>://localhost:3306/</a:t>
            </a:r>
            <a:r>
              <a:rPr lang="en-US" sz="2400" dirty="0" err="1">
                <a:latin typeface="Times New Roman" panose="02020603050405020304" pitchFamily="18" charset="0"/>
                <a:cs typeface="Times New Roman" panose="02020603050405020304" pitchFamily="18" charset="0"/>
              </a:rPr>
              <a:t>airline_reservation_system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gives the path to connect the eclipse with </a:t>
            </a:r>
            <a:r>
              <a:rPr lang="en-US" sz="2400" dirty="0" err="1">
                <a:latin typeface="Times New Roman" panose="02020603050405020304" pitchFamily="18" charset="0"/>
                <a:cs typeface="Times New Roman" panose="02020603050405020304" pitchFamily="18" charset="0"/>
              </a:rPr>
              <a:t>mysql</a:t>
            </a:r>
            <a:r>
              <a:rPr lang="en-US" sz="2400" dirty="0">
                <a:latin typeface="Times New Roman" panose="02020603050405020304" pitchFamily="18" charset="0"/>
                <a:cs typeface="Times New Roman" panose="02020603050405020304" pitchFamily="18" charset="0"/>
              </a:rPr>
              <a:t>. Host is local host and port number is 3306 is used here. And </a:t>
            </a:r>
            <a:r>
              <a:rPr lang="en-US" sz="2400" dirty="0" err="1">
                <a:latin typeface="Times New Roman" panose="02020603050405020304" pitchFamily="18" charset="0"/>
                <a:cs typeface="Times New Roman" panose="02020603050405020304" pitchFamily="18" charset="0"/>
              </a:rPr>
              <a:t>ater</a:t>
            </a:r>
            <a:r>
              <a:rPr lang="en-US" sz="2400" dirty="0">
                <a:latin typeface="Times New Roman" panose="02020603050405020304" pitchFamily="18" charset="0"/>
                <a:cs typeface="Times New Roman" panose="02020603050405020304" pitchFamily="18" charset="0"/>
              </a:rPr>
              <a:t> that the project name is given.</a:t>
            </a:r>
          </a:p>
          <a:p>
            <a:r>
              <a:rPr lang="en-US" sz="2400" dirty="0">
                <a:latin typeface="Times New Roman" panose="02020603050405020304" pitchFamily="18" charset="0"/>
                <a:cs typeface="Times New Roman" panose="02020603050405020304" pitchFamily="18" charset="0"/>
              </a:rPr>
              <a:t>After this </a:t>
            </a:r>
            <a:r>
              <a:rPr lang="en-US" sz="2400" dirty="0" err="1">
                <a:latin typeface="Times New Roman" panose="02020603050405020304" pitchFamily="18" charset="0"/>
                <a:cs typeface="Times New Roman" panose="02020603050405020304" pitchFamily="18" charset="0"/>
              </a:rPr>
              <a:t>url</a:t>
            </a:r>
            <a:r>
              <a:rPr lang="en-US" sz="2400" dirty="0">
                <a:latin typeface="Times New Roman" panose="02020603050405020304" pitchFamily="18" charset="0"/>
                <a:cs typeface="Times New Roman" panose="02020603050405020304" pitchFamily="18" charset="0"/>
              </a:rPr>
              <a:t> the user name and pass word for that local host we need give.</a:t>
            </a:r>
          </a:p>
          <a:p>
            <a:r>
              <a:rPr lang="en-US" sz="2400" dirty="0">
                <a:latin typeface="Times New Roman" panose="02020603050405020304" pitchFamily="18" charset="0"/>
                <a:cs typeface="Times New Roman" panose="02020603050405020304" pitchFamily="18" charset="0"/>
              </a:rPr>
              <a:t>Then the </a:t>
            </a:r>
            <a:r>
              <a:rPr lang="en-US" sz="2400" dirty="0" err="1">
                <a:latin typeface="Times New Roman" panose="02020603050405020304" pitchFamily="18" charset="0"/>
                <a:cs typeface="Times New Roman" panose="02020603050405020304" pitchFamily="18" charset="0"/>
              </a:rPr>
              <a:t>farName</a:t>
            </a:r>
            <a:r>
              <a:rPr lang="en-US" sz="2400" dirty="0">
                <a:latin typeface="Times New Roman" panose="02020603050405020304" pitchFamily="18" charset="0"/>
                <a:cs typeface="Times New Roman" panose="02020603050405020304" pitchFamily="18" charset="0"/>
              </a:rPr>
              <a:t> method is used for load the drive at the runtime in dynamically.</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4092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C173A8-ED38-33CF-060F-5A8A9ED7FD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Admin Process</a:t>
            </a:r>
            <a:endParaRPr lang="en-US" dirty="0"/>
          </a:p>
        </p:txBody>
      </p:sp>
      <p:sp>
        <p:nvSpPr>
          <p:cNvPr id="3" name="Content Placeholder 2">
            <a:extLst>
              <a:ext uri="{FF2B5EF4-FFF2-40B4-BE49-F238E27FC236}">
                <a16:creationId xmlns="" xmlns:a16="http://schemas.microsoft.com/office/drawing/2014/main" id="{02A301CB-E843-3908-1F04-C84A3F6B5272}"/>
              </a:ext>
            </a:extLst>
          </p:cNvPr>
          <p:cNvSpPr>
            <a:spLocks noGrp="1"/>
          </p:cNvSpPr>
          <p:nvPr>
            <p:ph idx="1"/>
          </p:nvPr>
        </p:nvSpPr>
        <p:spPr>
          <a:xfrm>
            <a:off x="410817" y="2129246"/>
            <a:ext cx="11085591" cy="4728754"/>
          </a:xfrm>
        </p:spPr>
        <p:txBody>
          <a:bodyPr>
            <a:noAutofit/>
          </a:bodyPr>
          <a:lstStyle/>
          <a:p>
            <a:r>
              <a:rPr lang="en-IN" sz="2400" b="1" dirty="0">
                <a:latin typeface="Times New Roman" panose="02020603050405020304" pitchFamily="18" charset="0"/>
                <a:cs typeface="Times New Roman" panose="02020603050405020304" pitchFamily="18" charset="0"/>
              </a:rPr>
              <a:t>ADMIN PROCESS: </a:t>
            </a: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Admin Login</a:t>
            </a:r>
            <a:endParaRPr lang="en-IN" sz="28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New User Registration</a:t>
            </a:r>
            <a:endParaRPr lang="en-IN" sz="28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User Login</a:t>
            </a: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User Accounts</a:t>
            </a: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Total Accounts &amp; Balance in Bank</a:t>
            </a:r>
            <a:endParaRPr lang="en-IN" sz="2800" dirty="0">
              <a:latin typeface="Times New Roman" panose="02020603050405020304" pitchFamily="18" charset="0"/>
              <a:cs typeface="Times New Roman" panose="02020603050405020304" pitchFamily="18" charset="0"/>
            </a:endParaRPr>
          </a:p>
          <a:p>
            <a:pPr lvl="1">
              <a:lnSpc>
                <a:spcPts val="2100"/>
              </a:lnSpc>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Exit.</a:t>
            </a:r>
            <a:endParaRPr lang="en-IN" sz="2800"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ADMIN </a:t>
            </a:r>
            <a:r>
              <a:rPr lang="en-IN" sz="2400" b="1" i="1" dirty="0" smtClean="0">
                <a:latin typeface="Times New Roman" panose="02020603050405020304" pitchFamily="18" charset="0"/>
                <a:cs typeface="Times New Roman" panose="02020603050405020304" pitchFamily="18" charset="0"/>
              </a:rPr>
              <a:t>Login</a:t>
            </a:r>
            <a:r>
              <a:rPr lang="en-IN" sz="24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This admin registration operation is performed in the back end process . During this registration </a:t>
            </a:r>
            <a:r>
              <a:rPr lang="en-IN" sz="2800" dirty="0" smtClean="0">
                <a:latin typeface="Times New Roman" panose="02020603050405020304" pitchFamily="18" charset="0"/>
                <a:cs typeface="Times New Roman" panose="02020603050405020304" pitchFamily="18" charset="0"/>
              </a:rPr>
              <a:t>customer</a:t>
            </a:r>
            <a:r>
              <a:rPr lang="en-IN" sz="2800" dirty="0" smtClean="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id, username and password these are  the information’s are stored in the database by the backed process.</a:t>
            </a:r>
          </a:p>
        </p:txBody>
      </p:sp>
    </p:spTree>
    <p:extLst>
      <p:ext uri="{BB962C8B-B14F-4D97-AF65-F5344CB8AC3E}">
        <p14:creationId xmlns="" xmlns:p14="http://schemas.microsoft.com/office/powerpoint/2010/main" val="649261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984C0D1-2843-2C77-0FEE-C41265B2A316}"/>
              </a:ext>
            </a:extLst>
          </p:cNvPr>
          <p:cNvSpPr>
            <a:spLocks noGrp="1"/>
          </p:cNvSpPr>
          <p:nvPr>
            <p:ph idx="1"/>
          </p:nvPr>
        </p:nvSpPr>
        <p:spPr>
          <a:xfrm>
            <a:off x="331304" y="2194560"/>
            <a:ext cx="11555896" cy="4663439"/>
          </a:xfrm>
        </p:spPr>
        <p:txBody>
          <a:bodyPr>
            <a:noAutofit/>
          </a:bodyPr>
          <a:lstStyle/>
          <a:p>
            <a:r>
              <a:rPr lang="en-IN" sz="2400" b="1" i="1" dirty="0" smtClean="0">
                <a:latin typeface="Times New Roman" panose="02020603050405020304" pitchFamily="18" charset="0"/>
                <a:cs typeface="Times New Roman" panose="02020603050405020304" pitchFamily="18" charset="0"/>
              </a:rPr>
              <a:t>New User Registration </a:t>
            </a:r>
            <a:r>
              <a:rPr lang="en-IN" sz="2400" b="1" i="1"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It can be in the new user registration </a:t>
            </a:r>
            <a:r>
              <a:rPr lang="en-IN" sz="2400" dirty="0" err="1" smtClean="0">
                <a:latin typeface="Times New Roman" panose="02020603050405020304" pitchFamily="18" charset="0"/>
                <a:cs typeface="Times New Roman" panose="02020603050405020304" pitchFamily="18" charset="0"/>
              </a:rPr>
              <a:t>oprations</a:t>
            </a:r>
            <a:r>
              <a:rPr lang="en-IN" sz="2400" dirty="0" smtClean="0">
                <a:latin typeface="Times New Roman" panose="02020603050405020304" pitchFamily="18" charset="0"/>
                <a:cs typeface="Times New Roman" panose="02020603050405020304" pitchFamily="18" charset="0"/>
              </a:rPr>
              <a:t> can be performed in login in new user in new registered user id and add the new customer in bank account and perform some </a:t>
            </a:r>
            <a:r>
              <a:rPr lang="en-IN" sz="2400" dirty="0" err="1" smtClean="0">
                <a:latin typeface="Times New Roman" panose="02020603050405020304" pitchFamily="18" charset="0"/>
                <a:cs typeface="Times New Roman" panose="02020603050405020304" pitchFamily="18" charset="0"/>
              </a:rPr>
              <a:t>operations.And</a:t>
            </a:r>
            <a:r>
              <a:rPr lang="en-IN" sz="2400" dirty="0" smtClean="0">
                <a:latin typeface="Times New Roman" panose="02020603050405020304" pitchFamily="18" charset="0"/>
                <a:cs typeface="Times New Roman" panose="02020603050405020304" pitchFamily="18" charset="0"/>
              </a:rPr>
              <a:t> also this information can be stored in to the </a:t>
            </a:r>
            <a:r>
              <a:rPr lang="en-IN" sz="2400" dirty="0" err="1" smtClean="0">
                <a:latin typeface="Times New Roman" panose="02020603050405020304" pitchFamily="18" charset="0"/>
                <a:cs typeface="Times New Roman" panose="02020603050405020304" pitchFamily="18" charset="0"/>
              </a:rPr>
              <a:t>database.and</a:t>
            </a:r>
            <a:r>
              <a:rPr lang="en-IN" sz="2400" dirty="0" smtClean="0">
                <a:latin typeface="Times New Roman" panose="02020603050405020304" pitchFamily="18" charset="0"/>
                <a:cs typeface="Times New Roman" panose="02020603050405020304" pitchFamily="18" charset="0"/>
              </a:rPr>
              <a:t> new user added successfully in account.</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i="1" dirty="0" smtClean="0">
                <a:latin typeface="Times New Roman" panose="02020603050405020304" pitchFamily="18" charset="0"/>
                <a:cs typeface="Times New Roman" panose="02020603050405020304" pitchFamily="18" charset="0"/>
              </a:rPr>
              <a:t>User Login</a:t>
            </a:r>
            <a:r>
              <a:rPr lang="en-IN" sz="2400" b="1"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process </a:t>
            </a:r>
            <a:r>
              <a:rPr lang="en-IN" sz="2400" dirty="0" smtClean="0">
                <a:latin typeface="Times New Roman" panose="02020603050405020304" pitchFamily="18" charset="0"/>
                <a:cs typeface="Times New Roman" panose="02020603050405020304" pitchFamily="18" charset="0"/>
              </a:rPr>
              <a:t>a</a:t>
            </a:r>
            <a:r>
              <a:rPr lang="en-IN" sz="2400" dirty="0" smtClean="0">
                <a:latin typeface="Times New Roman" panose="02020603050405020304" pitchFamily="18" charset="0"/>
                <a:cs typeface="Times New Roman" panose="02020603050405020304" pitchFamily="18" charset="0"/>
              </a:rPr>
              <a:t>lready </a:t>
            </a:r>
            <a:r>
              <a:rPr lang="en-IN" sz="2400" dirty="0" smtClean="0">
                <a:latin typeface="Times New Roman" panose="02020603050405020304" pitchFamily="18" charset="0"/>
                <a:cs typeface="Times New Roman" panose="02020603050405020304" pitchFamily="18" charset="0"/>
              </a:rPr>
              <a:t>the user name and password is stored in the database by using this when ever the admin login using that username and password it will check both the information’s are correct or not. If both the information’s are same means login operation is </a:t>
            </a:r>
            <a:r>
              <a:rPr lang="en-IN" sz="2400" dirty="0" smtClean="0">
                <a:latin typeface="Times New Roman" panose="02020603050405020304" pitchFamily="18" charset="0"/>
                <a:cs typeface="Times New Roman" panose="02020603050405020304" pitchFamily="18" charset="0"/>
              </a:rPr>
              <a:t>successful and user is login successfully. </a:t>
            </a:r>
            <a:r>
              <a:rPr lang="en-IN" sz="2400" dirty="0" smtClean="0">
                <a:latin typeface="Times New Roman" panose="02020603050405020304" pitchFamily="18" charset="0"/>
                <a:cs typeface="Times New Roman" panose="02020603050405020304" pitchFamily="18" charset="0"/>
              </a:rPr>
              <a:t>Otherwise it will it show which information is incorrect</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6541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96389" y="2603500"/>
            <a:ext cx="11194867" cy="3640546"/>
          </a:xfrm>
        </p:spPr>
        <p:txBody>
          <a:bodyPr/>
          <a:lstStyle/>
          <a:p>
            <a:r>
              <a:rPr lang="en-IN" sz="2400" b="1" i="1" dirty="0" smtClean="0">
                <a:latin typeface="Times New Roman" panose="02020603050405020304" pitchFamily="18" charset="0"/>
                <a:cs typeface="Times New Roman" panose="02020603050405020304" pitchFamily="18" charset="0"/>
              </a:rPr>
              <a:t>User Accounts: </a:t>
            </a:r>
            <a:r>
              <a:rPr lang="en-IN" sz="2400" dirty="0" smtClean="0">
                <a:latin typeface="Times New Roman" panose="02020603050405020304" pitchFamily="18" charset="0"/>
                <a:cs typeface="Times New Roman" panose="02020603050405020304" pitchFamily="18" charset="0"/>
              </a:rPr>
              <a:t>If admin wants to see particular account number account information means this display will show details about the accounts like personal </a:t>
            </a:r>
            <a:r>
              <a:rPr lang="en-IN" sz="2400" dirty="0" err="1" smtClean="0">
                <a:latin typeface="Times New Roman" panose="02020603050405020304" pitchFamily="18" charset="0"/>
                <a:cs typeface="Times New Roman" panose="02020603050405020304" pitchFamily="18" charset="0"/>
              </a:rPr>
              <a:t>information,account</a:t>
            </a:r>
            <a:r>
              <a:rPr lang="en-IN" sz="2400" dirty="0" smtClean="0">
                <a:latin typeface="Times New Roman" panose="02020603050405020304" pitchFamily="18" charset="0"/>
                <a:cs typeface="Times New Roman" panose="02020603050405020304" pitchFamily="18" charset="0"/>
              </a:rPr>
              <a:t> number, customer id,&amp; Balance</a:t>
            </a:r>
            <a:r>
              <a:rPr lang="en-IN" sz="2400" dirty="0" smtClean="0">
                <a:latin typeface="Times New Roman" panose="02020603050405020304" pitchFamily="18" charset="0"/>
                <a:cs typeface="Times New Roman" panose="02020603050405020304" pitchFamily="18" charset="0"/>
              </a:rPr>
              <a:t>.</a:t>
            </a:r>
          </a:p>
          <a:p>
            <a:endParaRPr lang="en-IN" dirty="0" smtClean="0">
              <a:latin typeface="Times New Roman" panose="02020603050405020304" pitchFamily="18" charset="0"/>
              <a:cs typeface="Times New Roman" panose="02020603050405020304" pitchFamily="18" charset="0"/>
            </a:endParaRPr>
          </a:p>
          <a:p>
            <a:r>
              <a:rPr lang="en-IN" sz="2400" b="1" i="1" dirty="0" smtClean="0">
                <a:latin typeface="Times New Roman" panose="02020603050405020304" pitchFamily="18" charset="0"/>
                <a:cs typeface="Times New Roman" panose="02020603050405020304" pitchFamily="18" charset="0"/>
              </a:rPr>
              <a:t>Total Accounts &amp; Balance </a:t>
            </a:r>
            <a:r>
              <a:rPr lang="en-IN" sz="2400" b="1" i="1" dirty="0" smtClean="0">
                <a:latin typeface="Times New Roman" panose="02020603050405020304" pitchFamily="18" charset="0"/>
                <a:cs typeface="Times New Roman" panose="02020603050405020304" pitchFamily="18" charset="0"/>
              </a:rPr>
              <a:t>I</a:t>
            </a:r>
            <a:r>
              <a:rPr lang="en-IN" sz="2400" b="1" i="1" dirty="0" smtClean="0">
                <a:latin typeface="Times New Roman" panose="02020603050405020304" pitchFamily="18" charset="0"/>
                <a:cs typeface="Times New Roman" panose="02020603050405020304" pitchFamily="18" charset="0"/>
              </a:rPr>
              <a:t>n Bank: </a:t>
            </a:r>
            <a:r>
              <a:rPr lang="en-IN" sz="2400" dirty="0" smtClean="0">
                <a:latin typeface="Times New Roman" panose="02020603050405020304" pitchFamily="18" charset="0"/>
                <a:cs typeface="Times New Roman" panose="02020603050405020304" pitchFamily="18" charset="0"/>
              </a:rPr>
              <a:t>In the Bank account can be to can see the information and display the account details and the no. Of account in bank and total bank balance in bank can display the all information and can be all information personal information stored in to the database.</a:t>
            </a:r>
            <a:endParaRPr lang="en-US" sz="2400"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C64F9A4-46C6-CFE5-6752-5A9F28B24DEE}"/>
              </a:ext>
            </a:extLst>
          </p:cNvPr>
          <p:cNvSpPr>
            <a:spLocks noGrp="1"/>
          </p:cNvSpPr>
          <p:nvPr>
            <p:ph idx="1"/>
          </p:nvPr>
        </p:nvSpPr>
        <p:spPr>
          <a:xfrm>
            <a:off x="437322" y="2338250"/>
            <a:ext cx="11264348" cy="4519749"/>
          </a:xfrm>
        </p:spPr>
        <p:txBody>
          <a:bodyPr>
            <a:noAutofit/>
          </a:bodyPr>
          <a:lstStyle/>
          <a:p>
            <a:r>
              <a:rPr lang="en-IN" sz="2400" b="1" dirty="0" smtClean="0">
                <a:latin typeface="Times New Roman" panose="02020603050405020304" pitchFamily="18" charset="0"/>
                <a:cs typeface="Times New Roman" panose="02020603050405020304" pitchFamily="18" charset="0"/>
              </a:rPr>
              <a:t>Bank Management </a:t>
            </a:r>
            <a:r>
              <a:rPr lang="en-IN" sz="2400" b="1" dirty="0">
                <a:latin typeface="Times New Roman" panose="02020603050405020304" pitchFamily="18" charset="0"/>
                <a:cs typeface="Times New Roman" panose="02020603050405020304" pitchFamily="18" charset="0"/>
              </a:rPr>
              <a:t>PROCESS:</a:t>
            </a:r>
          </a:p>
          <a:p>
            <a:pPr lvl="1">
              <a:lnSpc>
                <a:spcPts val="2100"/>
              </a:lnSpc>
            </a:pPr>
            <a:r>
              <a:rPr lang="en-IN" sz="2400" dirty="0" smtClean="0">
                <a:latin typeface="Times New Roman" panose="02020603050405020304" pitchFamily="18" charset="0"/>
                <a:cs typeface="Times New Roman" panose="02020603050405020304" pitchFamily="18" charset="0"/>
              </a:rPr>
              <a:t>User Registration</a:t>
            </a:r>
            <a:endParaRPr lang="en-IN" sz="2400" dirty="0">
              <a:latin typeface="Times New Roman" panose="02020603050405020304" pitchFamily="18" charset="0"/>
              <a:cs typeface="Times New Roman" panose="02020603050405020304" pitchFamily="18" charset="0"/>
            </a:endParaRPr>
          </a:p>
          <a:p>
            <a:pPr lvl="1">
              <a:lnSpc>
                <a:spcPts val="2100"/>
              </a:lnSpc>
            </a:pPr>
            <a:r>
              <a:rPr lang="en-IN" sz="2400" dirty="0" err="1" smtClean="0">
                <a:latin typeface="Times New Roman" panose="02020603050405020304" pitchFamily="18" charset="0"/>
                <a:cs typeface="Times New Roman" panose="02020603050405020304" pitchFamily="18" charset="0"/>
              </a:rPr>
              <a:t>Deposite</a:t>
            </a:r>
            <a:r>
              <a:rPr lang="en-IN" sz="2400" dirty="0" smtClean="0">
                <a:latin typeface="Times New Roman" panose="02020603050405020304" pitchFamily="18" charset="0"/>
                <a:cs typeface="Times New Roman" panose="02020603050405020304" pitchFamily="18" charset="0"/>
              </a:rPr>
              <a:t> Money</a:t>
            </a:r>
            <a:endParaRPr lang="en-IN" sz="2400" dirty="0">
              <a:latin typeface="Times New Roman" panose="02020603050405020304" pitchFamily="18" charset="0"/>
              <a:cs typeface="Times New Roman" panose="02020603050405020304" pitchFamily="18" charset="0"/>
            </a:endParaRPr>
          </a:p>
          <a:p>
            <a:pPr lvl="1">
              <a:lnSpc>
                <a:spcPts val="2100"/>
              </a:lnSpc>
            </a:pPr>
            <a:r>
              <a:rPr lang="en-IN" sz="2400" dirty="0" smtClean="0">
                <a:latin typeface="Times New Roman" panose="02020603050405020304" pitchFamily="18" charset="0"/>
                <a:cs typeface="Times New Roman" panose="02020603050405020304" pitchFamily="18" charset="0"/>
              </a:rPr>
              <a:t>Withdraw Money</a:t>
            </a:r>
            <a:endParaRPr lang="en-IN" sz="2400" dirty="0">
              <a:latin typeface="Times New Roman" panose="02020603050405020304" pitchFamily="18" charset="0"/>
              <a:cs typeface="Times New Roman" panose="02020603050405020304" pitchFamily="18" charset="0"/>
            </a:endParaRPr>
          </a:p>
          <a:p>
            <a:pPr lvl="1">
              <a:lnSpc>
                <a:spcPts val="2100"/>
              </a:lnSpc>
            </a:pPr>
            <a:r>
              <a:rPr lang="en-IN" sz="2400" dirty="0" smtClean="0">
                <a:latin typeface="Times New Roman" panose="02020603050405020304" pitchFamily="18" charset="0"/>
                <a:cs typeface="Times New Roman" panose="02020603050405020304" pitchFamily="18" charset="0"/>
              </a:rPr>
              <a:t>Display Account Details</a:t>
            </a:r>
            <a:endParaRPr lang="en-IN" sz="2400" dirty="0">
              <a:latin typeface="Times New Roman" panose="02020603050405020304" pitchFamily="18" charset="0"/>
              <a:cs typeface="Times New Roman" panose="02020603050405020304" pitchFamily="18" charset="0"/>
            </a:endParaRPr>
          </a:p>
          <a:p>
            <a:pPr lvl="1">
              <a:lnSpc>
                <a:spcPts val="2100"/>
              </a:lnSpc>
            </a:pPr>
            <a:r>
              <a:rPr lang="en-IN" sz="2400" dirty="0" smtClean="0">
                <a:latin typeface="Times New Roman" panose="02020603050405020304" pitchFamily="18" charset="0"/>
                <a:cs typeface="Times New Roman" panose="02020603050405020304" pitchFamily="18" charset="0"/>
              </a:rPr>
              <a:t>Exit</a:t>
            </a:r>
            <a:endParaRPr lang="en-US" sz="2400" dirty="0">
              <a:latin typeface="Times New Roman" panose="02020603050405020304" pitchFamily="18" charset="0"/>
              <a:cs typeface="Times New Roman" panose="02020603050405020304" pitchFamily="18" charset="0"/>
            </a:endParaRPr>
          </a:p>
          <a:p>
            <a:pPr marL="457200" lvl="1" indent="0">
              <a:buNone/>
            </a:pPr>
            <a:r>
              <a:rPr lang="en-US" sz="2400" b="1" i="1" dirty="0" smtClean="0">
                <a:latin typeface="Times New Roman" panose="02020603050405020304" pitchFamily="18" charset="0"/>
                <a:cs typeface="Times New Roman" panose="02020603050405020304" pitchFamily="18" charset="0"/>
              </a:rPr>
              <a:t>User REGISTRATION</a:t>
            </a:r>
            <a:r>
              <a:rPr lang="en-US" sz="2400" b="1"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this registration process it first takes </a:t>
            </a:r>
            <a:r>
              <a:rPr lang="en-US" sz="2400" dirty="0" smtClean="0">
                <a:latin typeface="Times New Roman" panose="02020603050405020304" pitchFamily="18" charset="0"/>
                <a:cs typeface="Times New Roman" panose="02020603050405020304" pitchFamily="18" charset="0"/>
              </a:rPr>
              <a:t>customer user</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id for conformation purpose after it will give option to create user name and password. This process is only once after that using these information’s we can login when ever we need login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0808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546</TotalTime>
  <Words>822</Words>
  <Application>Microsoft Office PowerPoint</Application>
  <PresentationFormat>Custom</PresentationFormat>
  <Paragraphs>63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CORE JAVA PROJECT</vt:lpstr>
      <vt:lpstr>CONTENTS:</vt:lpstr>
      <vt:lpstr>INTRODUCTION:</vt:lpstr>
      <vt:lpstr>MAIN CLASS:</vt:lpstr>
      <vt:lpstr>DATA BASE CONNECTION CLASS:</vt:lpstr>
      <vt:lpstr>Admin Process</vt:lpstr>
      <vt:lpstr>Slide 7</vt:lpstr>
      <vt:lpstr>Slide 8</vt:lpstr>
      <vt:lpstr>Slide 9</vt:lpstr>
      <vt:lpstr>Slide 10</vt:lpstr>
      <vt:lpstr>Slide 11</vt:lpstr>
      <vt:lpstr>Output/Snapshot:</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PROJECT</dc:title>
  <dc:creator>lokeshwari sekar</dc:creator>
  <cp:lastModifiedBy>Lenovo</cp:lastModifiedBy>
  <cp:revision>40</cp:revision>
  <dcterms:created xsi:type="dcterms:W3CDTF">2022-05-02T00:18:32Z</dcterms:created>
  <dcterms:modified xsi:type="dcterms:W3CDTF">2022-09-30T19:12:42Z</dcterms:modified>
</cp:coreProperties>
</file>