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hree joshi" userId="9893e916ea02374b" providerId="LiveId" clId="{79CA2555-77F0-4F55-99F7-294CD842FE23}"/>
    <pc:docChg chg="undo redo custSel addSld modSld">
      <pc:chgData name="anushree joshi" userId="9893e916ea02374b" providerId="LiveId" clId="{79CA2555-77F0-4F55-99F7-294CD842FE23}" dt="2022-09-25T16:16:08.744" v="3507" actId="20577"/>
      <pc:docMkLst>
        <pc:docMk/>
      </pc:docMkLst>
      <pc:sldChg chg="modSp mod">
        <pc:chgData name="anushree joshi" userId="9893e916ea02374b" providerId="LiveId" clId="{79CA2555-77F0-4F55-99F7-294CD842FE23}" dt="2022-09-23T05:46:49.150" v="943" actId="14100"/>
        <pc:sldMkLst>
          <pc:docMk/>
          <pc:sldMk cId="3776033700" sldId="256"/>
        </pc:sldMkLst>
        <pc:spChg chg="mod">
          <ac:chgData name="anushree joshi" userId="9893e916ea02374b" providerId="LiveId" clId="{79CA2555-77F0-4F55-99F7-294CD842FE23}" dt="2022-09-23T05:46:38.083" v="942" actId="113"/>
          <ac:spMkLst>
            <pc:docMk/>
            <pc:sldMk cId="3776033700" sldId="256"/>
            <ac:spMk id="2" creationId="{7E98E2A2-E175-FDB5-32D7-D288F97AEFAC}"/>
          </ac:spMkLst>
        </pc:spChg>
        <pc:spChg chg="mod">
          <ac:chgData name="anushree joshi" userId="9893e916ea02374b" providerId="LiveId" clId="{79CA2555-77F0-4F55-99F7-294CD842FE23}" dt="2022-09-23T05:29:47.485" v="709" actId="20577"/>
          <ac:spMkLst>
            <pc:docMk/>
            <pc:sldMk cId="3776033700" sldId="256"/>
            <ac:spMk id="3" creationId="{0CFFA9F2-3E16-3154-AC8D-DD95B74F3364}"/>
          </ac:spMkLst>
        </pc:spChg>
        <pc:picChg chg="mod">
          <ac:chgData name="anushree joshi" userId="9893e916ea02374b" providerId="LiveId" clId="{79CA2555-77F0-4F55-99F7-294CD842FE23}" dt="2022-09-23T05:46:49.150" v="943" actId="14100"/>
          <ac:picMkLst>
            <pc:docMk/>
            <pc:sldMk cId="3776033700" sldId="256"/>
            <ac:picMk id="4" creationId="{C95B787B-5300-AC80-F699-98DE5D1CE0E7}"/>
          </ac:picMkLst>
        </pc:picChg>
      </pc:sldChg>
      <pc:sldChg chg="modSp mod">
        <pc:chgData name="anushree joshi" userId="9893e916ea02374b" providerId="LiveId" clId="{79CA2555-77F0-4F55-99F7-294CD842FE23}" dt="2022-09-23T05:46:30.812" v="941" actId="113"/>
        <pc:sldMkLst>
          <pc:docMk/>
          <pc:sldMk cId="288052278" sldId="257"/>
        </pc:sldMkLst>
        <pc:spChg chg="mod">
          <ac:chgData name="anushree joshi" userId="9893e916ea02374b" providerId="LiveId" clId="{79CA2555-77F0-4F55-99F7-294CD842FE23}" dt="2022-09-23T05:46:30.812" v="941" actId="113"/>
          <ac:spMkLst>
            <pc:docMk/>
            <pc:sldMk cId="288052278" sldId="257"/>
            <ac:spMk id="2" creationId="{A323077E-2351-B9F7-C8E4-2B2211E8EA92}"/>
          </ac:spMkLst>
        </pc:spChg>
      </pc:sldChg>
      <pc:sldChg chg="modSp mod">
        <pc:chgData name="anushree joshi" userId="9893e916ea02374b" providerId="LiveId" clId="{79CA2555-77F0-4F55-99F7-294CD842FE23}" dt="2022-09-23T05:46:25.562" v="940" actId="113"/>
        <pc:sldMkLst>
          <pc:docMk/>
          <pc:sldMk cId="1121150401" sldId="258"/>
        </pc:sldMkLst>
        <pc:spChg chg="mod">
          <ac:chgData name="anushree joshi" userId="9893e916ea02374b" providerId="LiveId" clId="{79CA2555-77F0-4F55-99F7-294CD842FE23}" dt="2022-09-23T05:46:25.562" v="940" actId="113"/>
          <ac:spMkLst>
            <pc:docMk/>
            <pc:sldMk cId="1121150401" sldId="258"/>
            <ac:spMk id="2" creationId="{DD723FBC-65AF-DDC5-A7C7-21D2FC63D26B}"/>
          </ac:spMkLst>
        </pc:spChg>
        <pc:spChg chg="mod">
          <ac:chgData name="anushree joshi" userId="9893e916ea02374b" providerId="LiveId" clId="{79CA2555-77F0-4F55-99F7-294CD842FE23}" dt="2022-09-23T05:14:56.277" v="291" actId="403"/>
          <ac:spMkLst>
            <pc:docMk/>
            <pc:sldMk cId="1121150401" sldId="258"/>
            <ac:spMk id="3" creationId="{0283BD94-C965-DAB6-BF17-6F0A44C89533}"/>
          </ac:spMkLst>
        </pc:spChg>
      </pc:sldChg>
      <pc:sldChg chg="addSp delSp modSp new mod">
        <pc:chgData name="anushree joshi" userId="9893e916ea02374b" providerId="LiveId" clId="{79CA2555-77F0-4F55-99F7-294CD842FE23}" dt="2022-09-23T05:46:19.022" v="939" actId="113"/>
        <pc:sldMkLst>
          <pc:docMk/>
          <pc:sldMk cId="4153769549" sldId="259"/>
        </pc:sldMkLst>
        <pc:spChg chg="mod">
          <ac:chgData name="anushree joshi" userId="9893e916ea02374b" providerId="LiveId" clId="{79CA2555-77F0-4F55-99F7-294CD842FE23}" dt="2022-09-23T05:46:19.022" v="939" actId="113"/>
          <ac:spMkLst>
            <pc:docMk/>
            <pc:sldMk cId="4153769549" sldId="259"/>
            <ac:spMk id="2" creationId="{9C7EB36A-9684-7C12-7CD0-EA2654A72BBE}"/>
          </ac:spMkLst>
        </pc:spChg>
        <pc:spChg chg="mod">
          <ac:chgData name="anushree joshi" userId="9893e916ea02374b" providerId="LiveId" clId="{79CA2555-77F0-4F55-99F7-294CD842FE23}" dt="2022-09-23T05:38:59.417" v="871" actId="20577"/>
          <ac:spMkLst>
            <pc:docMk/>
            <pc:sldMk cId="4153769549" sldId="259"/>
            <ac:spMk id="3" creationId="{020CA3AA-B235-9DFC-D27B-B36F7480314C}"/>
          </ac:spMkLst>
        </pc:spChg>
        <pc:spChg chg="add del mod">
          <ac:chgData name="anushree joshi" userId="9893e916ea02374b" providerId="LiveId" clId="{79CA2555-77F0-4F55-99F7-294CD842FE23}" dt="2022-09-23T05:38:44.300" v="859" actId="1076"/>
          <ac:spMkLst>
            <pc:docMk/>
            <pc:sldMk cId="4153769549" sldId="259"/>
            <ac:spMk id="4" creationId="{306090F9-394F-17FC-B89B-A1687C83F912}"/>
          </ac:spMkLst>
        </pc:spChg>
        <pc:spChg chg="add mod">
          <ac:chgData name="anushree joshi" userId="9893e916ea02374b" providerId="LiveId" clId="{79CA2555-77F0-4F55-99F7-294CD842FE23}" dt="2022-09-23T05:38:47.745" v="860" actId="1076"/>
          <ac:spMkLst>
            <pc:docMk/>
            <pc:sldMk cId="4153769549" sldId="259"/>
            <ac:spMk id="5" creationId="{CA7DAF4D-E29C-4BE2-5F98-9A0372CD31D0}"/>
          </ac:spMkLst>
        </pc:spChg>
        <pc:spChg chg="add mod">
          <ac:chgData name="anushree joshi" userId="9893e916ea02374b" providerId="LiveId" clId="{79CA2555-77F0-4F55-99F7-294CD842FE23}" dt="2022-09-23T05:38:52.807" v="861" actId="1076"/>
          <ac:spMkLst>
            <pc:docMk/>
            <pc:sldMk cId="4153769549" sldId="259"/>
            <ac:spMk id="6" creationId="{5FDED696-8376-0B80-5FFA-8EDB8926C429}"/>
          </ac:spMkLst>
        </pc:spChg>
        <pc:spChg chg="add mod">
          <ac:chgData name="anushree joshi" userId="9893e916ea02374b" providerId="LiveId" clId="{79CA2555-77F0-4F55-99F7-294CD842FE23}" dt="2022-09-23T05:39:06.571" v="872" actId="1076"/>
          <ac:spMkLst>
            <pc:docMk/>
            <pc:sldMk cId="4153769549" sldId="259"/>
            <ac:spMk id="35" creationId="{89C2A3B1-7B3B-0468-8259-A23AF6D8E298}"/>
          </ac:spMkLst>
        </pc:spChg>
        <pc:spChg chg="add mod">
          <ac:chgData name="anushree joshi" userId="9893e916ea02374b" providerId="LiveId" clId="{79CA2555-77F0-4F55-99F7-294CD842FE23}" dt="2022-09-23T05:39:15.939" v="873" actId="1076"/>
          <ac:spMkLst>
            <pc:docMk/>
            <pc:sldMk cId="4153769549" sldId="259"/>
            <ac:spMk id="43" creationId="{8F064623-DB38-5DC2-EC3E-B3537912D0BD}"/>
          </ac:spMkLst>
        </pc:spChg>
        <pc:spChg chg="add del mod">
          <ac:chgData name="anushree joshi" userId="9893e916ea02374b" providerId="LiveId" clId="{79CA2555-77F0-4F55-99F7-294CD842FE23}" dt="2022-09-23T05:41:31.957" v="897" actId="478"/>
          <ac:spMkLst>
            <pc:docMk/>
            <pc:sldMk cId="4153769549" sldId="259"/>
            <ac:spMk id="44" creationId="{4E37E9A0-B340-BABD-C2F7-4C4EC90D9343}"/>
          </ac:spMkLst>
        </pc:spChg>
        <pc:spChg chg="add del mod">
          <ac:chgData name="anushree joshi" userId="9893e916ea02374b" providerId="LiveId" clId="{79CA2555-77F0-4F55-99F7-294CD842FE23}" dt="2022-09-23T05:41:39.193" v="902" actId="478"/>
          <ac:spMkLst>
            <pc:docMk/>
            <pc:sldMk cId="4153769549" sldId="259"/>
            <ac:spMk id="45" creationId="{028DEB9E-C8B4-7973-73B3-9F76D0FAA9A8}"/>
          </ac:spMkLst>
        </pc:spChg>
        <pc:cxnChg chg="add del mod">
          <ac:chgData name="anushree joshi" userId="9893e916ea02374b" providerId="LiveId" clId="{79CA2555-77F0-4F55-99F7-294CD842FE23}" dt="2022-09-23T05:32:29.609" v="754" actId="478"/>
          <ac:cxnSpMkLst>
            <pc:docMk/>
            <pc:sldMk cId="4153769549" sldId="259"/>
            <ac:cxnSpMk id="8" creationId="{19B6037F-95E7-AFB1-7645-097B901156EF}"/>
          </ac:cxnSpMkLst>
        </pc:cxnChg>
        <pc:cxnChg chg="add del mod">
          <ac:chgData name="anushree joshi" userId="9893e916ea02374b" providerId="LiveId" clId="{79CA2555-77F0-4F55-99F7-294CD842FE23}" dt="2022-09-23T05:32:31.904" v="755" actId="478"/>
          <ac:cxnSpMkLst>
            <pc:docMk/>
            <pc:sldMk cId="4153769549" sldId="259"/>
            <ac:cxnSpMk id="10" creationId="{ADE80C78-7944-73C7-4A67-083072AB6CC3}"/>
          </ac:cxnSpMkLst>
        </pc:cxnChg>
        <pc:cxnChg chg="add del mod">
          <ac:chgData name="anushree joshi" userId="9893e916ea02374b" providerId="LiveId" clId="{79CA2555-77F0-4F55-99F7-294CD842FE23}" dt="2022-09-23T05:30:05.341" v="711" actId="478"/>
          <ac:cxnSpMkLst>
            <pc:docMk/>
            <pc:sldMk cId="4153769549" sldId="259"/>
            <ac:cxnSpMk id="14" creationId="{E117D67E-2B2F-7682-CA6B-0B5248347D9F}"/>
          </ac:cxnSpMkLst>
        </pc:cxnChg>
        <pc:cxnChg chg="add del mod">
          <ac:chgData name="anushree joshi" userId="9893e916ea02374b" providerId="LiveId" clId="{79CA2555-77F0-4F55-99F7-294CD842FE23}" dt="2022-09-23T05:33:22.475" v="775" actId="478"/>
          <ac:cxnSpMkLst>
            <pc:docMk/>
            <pc:sldMk cId="4153769549" sldId="259"/>
            <ac:cxnSpMk id="23" creationId="{4D924F24-62BF-47E0-D883-217AF1AE34DF}"/>
          </ac:cxnSpMkLst>
        </pc:cxnChg>
        <pc:cxnChg chg="add mod">
          <ac:chgData name="anushree joshi" userId="9893e916ea02374b" providerId="LiveId" clId="{79CA2555-77F0-4F55-99F7-294CD842FE23}" dt="2022-09-23T05:38:44.300" v="859" actId="1076"/>
          <ac:cxnSpMkLst>
            <pc:docMk/>
            <pc:sldMk cId="4153769549" sldId="259"/>
            <ac:cxnSpMk id="37" creationId="{6531CC32-FC7B-181A-822F-A94795904FE6}"/>
          </ac:cxnSpMkLst>
        </pc:cxnChg>
        <pc:cxnChg chg="add mod">
          <ac:chgData name="anushree joshi" userId="9893e916ea02374b" providerId="LiveId" clId="{79CA2555-77F0-4F55-99F7-294CD842FE23}" dt="2022-09-23T05:38:52.807" v="861" actId="1076"/>
          <ac:cxnSpMkLst>
            <pc:docMk/>
            <pc:sldMk cId="4153769549" sldId="259"/>
            <ac:cxnSpMk id="39" creationId="{46CF7B71-DF0E-62D5-5ED8-1731C6F4BD76}"/>
          </ac:cxnSpMkLst>
        </pc:cxnChg>
        <pc:cxnChg chg="add del mod">
          <ac:chgData name="anushree joshi" userId="9893e916ea02374b" providerId="LiveId" clId="{79CA2555-77F0-4F55-99F7-294CD842FE23}" dt="2022-09-23T05:41:33.835" v="898" actId="478"/>
          <ac:cxnSpMkLst>
            <pc:docMk/>
            <pc:sldMk cId="4153769549" sldId="259"/>
            <ac:cxnSpMk id="47" creationId="{19605D53-E1E5-7162-6099-90447161C9D5}"/>
          </ac:cxnSpMkLst>
        </pc:cxnChg>
      </pc:sldChg>
      <pc:sldChg chg="addSp delSp modSp new mod">
        <pc:chgData name="anushree joshi" userId="9893e916ea02374b" providerId="LiveId" clId="{79CA2555-77F0-4F55-99F7-294CD842FE23}" dt="2022-09-23T05:46:11.645" v="938" actId="1076"/>
        <pc:sldMkLst>
          <pc:docMk/>
          <pc:sldMk cId="3992703507" sldId="260"/>
        </pc:sldMkLst>
        <pc:spChg chg="del mod">
          <ac:chgData name="anushree joshi" userId="9893e916ea02374b" providerId="LiveId" clId="{79CA2555-77F0-4F55-99F7-294CD842FE23}" dt="2022-09-23T05:45:31.808" v="931" actId="478"/>
          <ac:spMkLst>
            <pc:docMk/>
            <pc:sldMk cId="3992703507" sldId="260"/>
            <ac:spMk id="2" creationId="{52C506ED-D88E-E073-E1B5-EBCCF77A7224}"/>
          </ac:spMkLst>
        </pc:spChg>
        <pc:spChg chg="mod">
          <ac:chgData name="anushree joshi" userId="9893e916ea02374b" providerId="LiveId" clId="{79CA2555-77F0-4F55-99F7-294CD842FE23}" dt="2022-09-23T05:44:54.921" v="927" actId="20577"/>
          <ac:spMkLst>
            <pc:docMk/>
            <pc:sldMk cId="3992703507" sldId="260"/>
            <ac:spMk id="3" creationId="{50757E98-34FC-FC02-66B5-860046CFFA1D}"/>
          </ac:spMkLst>
        </pc:spChg>
        <pc:spChg chg="add mod">
          <ac:chgData name="anushree joshi" userId="9893e916ea02374b" providerId="LiveId" clId="{79CA2555-77F0-4F55-99F7-294CD842FE23}" dt="2022-09-23T05:44:56.142" v="928"/>
          <ac:spMkLst>
            <pc:docMk/>
            <pc:sldMk cId="3992703507" sldId="260"/>
            <ac:spMk id="4" creationId="{BA1039A9-1D12-850C-4172-09A3E5E9AD97}"/>
          </ac:spMkLst>
        </pc:spChg>
        <pc:spChg chg="add mod">
          <ac:chgData name="anushree joshi" userId="9893e916ea02374b" providerId="LiveId" clId="{79CA2555-77F0-4F55-99F7-294CD842FE23}" dt="2022-09-23T05:46:10.461" v="937" actId="207"/>
          <ac:spMkLst>
            <pc:docMk/>
            <pc:sldMk cId="3992703507" sldId="260"/>
            <ac:spMk id="5" creationId="{60598C90-4C4A-64CF-8618-941111A53132}"/>
          </ac:spMkLst>
        </pc:spChg>
        <pc:spChg chg="add mod">
          <ac:chgData name="anushree joshi" userId="9893e916ea02374b" providerId="LiveId" clId="{79CA2555-77F0-4F55-99F7-294CD842FE23}" dt="2022-09-23T05:46:11.645" v="938" actId="1076"/>
          <ac:spMkLst>
            <pc:docMk/>
            <pc:sldMk cId="3992703507" sldId="260"/>
            <ac:spMk id="6" creationId="{11987102-59EE-D6E1-164C-0C8167C36EBE}"/>
          </ac:spMkLst>
        </pc:spChg>
        <pc:spChg chg="add mod">
          <ac:chgData name="anushree joshi" userId="9893e916ea02374b" providerId="LiveId" clId="{79CA2555-77F0-4F55-99F7-294CD842FE23}" dt="2022-09-23T05:45:23.391" v="929"/>
          <ac:spMkLst>
            <pc:docMk/>
            <pc:sldMk cId="3992703507" sldId="260"/>
            <ac:spMk id="7" creationId="{C6A26D3C-E5FC-7A64-B881-3234CB54E5A5}"/>
          </ac:spMkLst>
        </pc:spChg>
        <pc:spChg chg="add mod">
          <ac:chgData name="anushree joshi" userId="9893e916ea02374b" providerId="LiveId" clId="{79CA2555-77F0-4F55-99F7-294CD842FE23}" dt="2022-09-23T05:45:23.391" v="929"/>
          <ac:spMkLst>
            <pc:docMk/>
            <pc:sldMk cId="3992703507" sldId="260"/>
            <ac:spMk id="9" creationId="{09A6E222-D78B-D26E-128D-850D142973EE}"/>
          </ac:spMkLst>
        </pc:spChg>
        <pc:spChg chg="add mod">
          <ac:chgData name="anushree joshi" userId="9893e916ea02374b" providerId="LiveId" clId="{79CA2555-77F0-4F55-99F7-294CD842FE23}" dt="2022-09-23T05:45:23.391" v="929"/>
          <ac:spMkLst>
            <pc:docMk/>
            <pc:sldMk cId="3992703507" sldId="260"/>
            <ac:spMk id="11" creationId="{72EC3816-2222-389D-A475-5D0FE849204B}"/>
          </ac:spMkLst>
        </pc:spChg>
        <pc:spChg chg="add mod">
          <ac:chgData name="anushree joshi" userId="9893e916ea02374b" providerId="LiveId" clId="{79CA2555-77F0-4F55-99F7-294CD842FE23}" dt="2022-09-23T05:45:23.391" v="929"/>
          <ac:spMkLst>
            <pc:docMk/>
            <pc:sldMk cId="3992703507" sldId="260"/>
            <ac:spMk id="13" creationId="{4C4A2B19-1306-3066-77A5-FB17DDB45744}"/>
          </ac:spMkLst>
        </pc:spChg>
        <pc:spChg chg="add mod">
          <ac:chgData name="anushree joshi" userId="9893e916ea02374b" providerId="LiveId" clId="{79CA2555-77F0-4F55-99F7-294CD842FE23}" dt="2022-09-23T05:45:23.391" v="929"/>
          <ac:spMkLst>
            <pc:docMk/>
            <pc:sldMk cId="3992703507" sldId="260"/>
            <ac:spMk id="15" creationId="{B3187B3D-58BC-C587-1600-A37DFB692A96}"/>
          </ac:spMkLst>
        </pc:spChg>
        <pc:spChg chg="add del mod">
          <ac:chgData name="anushree joshi" userId="9893e916ea02374b" providerId="LiveId" clId="{79CA2555-77F0-4F55-99F7-294CD842FE23}" dt="2022-09-23T05:45:38.372" v="932" actId="478"/>
          <ac:spMkLst>
            <pc:docMk/>
            <pc:sldMk cId="3992703507" sldId="260"/>
            <ac:spMk id="17" creationId="{C3C50976-781D-48E1-4C0D-9A9965A12BB9}"/>
          </ac:spMkLst>
        </pc:spChg>
        <pc:cxnChg chg="add mod">
          <ac:chgData name="anushree joshi" userId="9893e916ea02374b" providerId="LiveId" clId="{79CA2555-77F0-4F55-99F7-294CD842FE23}" dt="2022-09-23T05:45:23.391" v="929"/>
          <ac:cxnSpMkLst>
            <pc:docMk/>
            <pc:sldMk cId="3992703507" sldId="260"/>
            <ac:cxnSpMk id="8" creationId="{D56992A1-17C2-0221-6391-24467CE5033D}"/>
          </ac:cxnSpMkLst>
        </pc:cxnChg>
        <pc:cxnChg chg="add mod">
          <ac:chgData name="anushree joshi" userId="9893e916ea02374b" providerId="LiveId" clId="{79CA2555-77F0-4F55-99F7-294CD842FE23}" dt="2022-09-23T05:45:23.391" v="929"/>
          <ac:cxnSpMkLst>
            <pc:docMk/>
            <pc:sldMk cId="3992703507" sldId="260"/>
            <ac:cxnSpMk id="10" creationId="{4AA8A2B6-2032-A2D3-934A-5AC488070D44}"/>
          </ac:cxnSpMkLst>
        </pc:cxnChg>
        <pc:cxnChg chg="add mod">
          <ac:chgData name="anushree joshi" userId="9893e916ea02374b" providerId="LiveId" clId="{79CA2555-77F0-4F55-99F7-294CD842FE23}" dt="2022-09-23T05:45:23.391" v="929"/>
          <ac:cxnSpMkLst>
            <pc:docMk/>
            <pc:sldMk cId="3992703507" sldId="260"/>
            <ac:cxnSpMk id="12" creationId="{0D8CBEFB-D73A-1191-06E2-30A7D9B92F05}"/>
          </ac:cxnSpMkLst>
        </pc:cxnChg>
        <pc:cxnChg chg="add mod">
          <ac:chgData name="anushree joshi" userId="9893e916ea02374b" providerId="LiveId" clId="{79CA2555-77F0-4F55-99F7-294CD842FE23}" dt="2022-09-23T05:45:23.391" v="929"/>
          <ac:cxnSpMkLst>
            <pc:docMk/>
            <pc:sldMk cId="3992703507" sldId="260"/>
            <ac:cxnSpMk id="14" creationId="{D0F7A845-772A-8789-2356-3FC0B1B64A5B}"/>
          </ac:cxnSpMkLst>
        </pc:cxnChg>
      </pc:sldChg>
      <pc:sldChg chg="modSp new mod">
        <pc:chgData name="anushree joshi" userId="9893e916ea02374b" providerId="LiveId" clId="{79CA2555-77F0-4F55-99F7-294CD842FE23}" dt="2022-09-23T06:04:04.225" v="963" actId="123"/>
        <pc:sldMkLst>
          <pc:docMk/>
          <pc:sldMk cId="1144198410" sldId="261"/>
        </pc:sldMkLst>
        <pc:spChg chg="mod">
          <ac:chgData name="anushree joshi" userId="9893e916ea02374b" providerId="LiveId" clId="{79CA2555-77F0-4F55-99F7-294CD842FE23}" dt="2022-09-23T06:03:32.516" v="953" actId="20577"/>
          <ac:spMkLst>
            <pc:docMk/>
            <pc:sldMk cId="1144198410" sldId="261"/>
            <ac:spMk id="2" creationId="{2321203C-E36D-E3ED-AF97-AAE6DD5D73F9}"/>
          </ac:spMkLst>
        </pc:spChg>
        <pc:spChg chg="mod">
          <ac:chgData name="anushree joshi" userId="9893e916ea02374b" providerId="LiveId" clId="{79CA2555-77F0-4F55-99F7-294CD842FE23}" dt="2022-09-23T06:04:04.225" v="963" actId="123"/>
          <ac:spMkLst>
            <pc:docMk/>
            <pc:sldMk cId="1144198410" sldId="261"/>
            <ac:spMk id="3" creationId="{FBC5C1AB-F4D3-DEE0-5FA5-75F2BDE11B3B}"/>
          </ac:spMkLst>
        </pc:spChg>
      </pc:sldChg>
      <pc:sldChg chg="modSp new mod">
        <pc:chgData name="anushree joshi" userId="9893e916ea02374b" providerId="LiveId" clId="{79CA2555-77F0-4F55-99F7-294CD842FE23}" dt="2022-09-23T06:53:25.242" v="1059" actId="20577"/>
        <pc:sldMkLst>
          <pc:docMk/>
          <pc:sldMk cId="169370550" sldId="262"/>
        </pc:sldMkLst>
        <pc:spChg chg="mod">
          <ac:chgData name="anushree joshi" userId="9893e916ea02374b" providerId="LiveId" clId="{79CA2555-77F0-4F55-99F7-294CD842FE23}" dt="2022-09-23T06:49:11.333" v="975" actId="20577"/>
          <ac:spMkLst>
            <pc:docMk/>
            <pc:sldMk cId="169370550" sldId="262"/>
            <ac:spMk id="2" creationId="{0BC4D621-4199-9C9A-24B6-C0EFFF72157B}"/>
          </ac:spMkLst>
        </pc:spChg>
        <pc:spChg chg="mod">
          <ac:chgData name="anushree joshi" userId="9893e916ea02374b" providerId="LiveId" clId="{79CA2555-77F0-4F55-99F7-294CD842FE23}" dt="2022-09-23T06:53:25.242" v="1059" actId="20577"/>
          <ac:spMkLst>
            <pc:docMk/>
            <pc:sldMk cId="169370550" sldId="262"/>
            <ac:spMk id="3" creationId="{B5E4494D-C835-F13F-A05D-915090A71BEA}"/>
          </ac:spMkLst>
        </pc:spChg>
      </pc:sldChg>
      <pc:sldChg chg="modSp new mod">
        <pc:chgData name="anushree joshi" userId="9893e916ea02374b" providerId="LiveId" clId="{79CA2555-77F0-4F55-99F7-294CD842FE23}" dt="2022-09-23T06:55:06.505" v="1086" actId="20577"/>
        <pc:sldMkLst>
          <pc:docMk/>
          <pc:sldMk cId="384110333" sldId="263"/>
        </pc:sldMkLst>
        <pc:spChg chg="mod">
          <ac:chgData name="anushree joshi" userId="9893e916ea02374b" providerId="LiveId" clId="{79CA2555-77F0-4F55-99F7-294CD842FE23}" dt="2022-09-23T06:55:06.505" v="1086" actId="20577"/>
          <ac:spMkLst>
            <pc:docMk/>
            <pc:sldMk cId="384110333" sldId="263"/>
            <ac:spMk id="2" creationId="{53D12D78-9CAE-61FE-39D6-403CDBEB1E4B}"/>
          </ac:spMkLst>
        </pc:spChg>
        <pc:spChg chg="mod">
          <ac:chgData name="anushree joshi" userId="9893e916ea02374b" providerId="LiveId" clId="{79CA2555-77F0-4F55-99F7-294CD842FE23}" dt="2022-09-23T06:54:44.516" v="1075" actId="20577"/>
          <ac:spMkLst>
            <pc:docMk/>
            <pc:sldMk cId="384110333" sldId="263"/>
            <ac:spMk id="3" creationId="{5491B9FF-B1B6-CF7F-8CFE-7F69EBEE3940}"/>
          </ac:spMkLst>
        </pc:spChg>
      </pc:sldChg>
      <pc:sldChg chg="modSp new mod">
        <pc:chgData name="anushree joshi" userId="9893e916ea02374b" providerId="LiveId" clId="{79CA2555-77F0-4F55-99F7-294CD842FE23}" dt="2022-09-23T06:56:35.845" v="1103" actId="27636"/>
        <pc:sldMkLst>
          <pc:docMk/>
          <pc:sldMk cId="1481249407" sldId="264"/>
        </pc:sldMkLst>
        <pc:spChg chg="mod">
          <ac:chgData name="anushree joshi" userId="9893e916ea02374b" providerId="LiveId" clId="{79CA2555-77F0-4F55-99F7-294CD842FE23}" dt="2022-09-23T06:55:37.458" v="1098" actId="20577"/>
          <ac:spMkLst>
            <pc:docMk/>
            <pc:sldMk cId="1481249407" sldId="264"/>
            <ac:spMk id="2" creationId="{4BF1D04F-158E-1EF1-B9AD-7BBF0126A2E0}"/>
          </ac:spMkLst>
        </pc:spChg>
        <pc:spChg chg="mod">
          <ac:chgData name="anushree joshi" userId="9893e916ea02374b" providerId="LiveId" clId="{79CA2555-77F0-4F55-99F7-294CD842FE23}" dt="2022-09-23T06:56:35.845" v="1103" actId="27636"/>
          <ac:spMkLst>
            <pc:docMk/>
            <pc:sldMk cId="1481249407" sldId="264"/>
            <ac:spMk id="3" creationId="{B728FD81-1855-8191-FB82-B767732899F8}"/>
          </ac:spMkLst>
        </pc:spChg>
      </pc:sldChg>
      <pc:sldChg chg="modSp new mod">
        <pc:chgData name="anushree joshi" userId="9893e916ea02374b" providerId="LiveId" clId="{79CA2555-77F0-4F55-99F7-294CD842FE23}" dt="2022-09-23T08:12:57.277" v="3447" actId="20577"/>
        <pc:sldMkLst>
          <pc:docMk/>
          <pc:sldMk cId="3654738104" sldId="265"/>
        </pc:sldMkLst>
        <pc:spChg chg="mod">
          <ac:chgData name="anushree joshi" userId="9893e916ea02374b" providerId="LiveId" clId="{79CA2555-77F0-4F55-99F7-294CD842FE23}" dt="2022-09-23T06:56:49.167" v="1116" actId="20577"/>
          <ac:spMkLst>
            <pc:docMk/>
            <pc:sldMk cId="3654738104" sldId="265"/>
            <ac:spMk id="2" creationId="{49626593-34F8-2979-12AE-BA64D4973DE9}"/>
          </ac:spMkLst>
        </pc:spChg>
        <pc:spChg chg="mod">
          <ac:chgData name="anushree joshi" userId="9893e916ea02374b" providerId="LiveId" clId="{79CA2555-77F0-4F55-99F7-294CD842FE23}" dt="2022-09-23T08:12:57.277" v="3447" actId="20577"/>
          <ac:spMkLst>
            <pc:docMk/>
            <pc:sldMk cId="3654738104" sldId="265"/>
            <ac:spMk id="3" creationId="{F9EE6A69-5A9D-583C-7A25-90F6E19D5827}"/>
          </ac:spMkLst>
        </pc:spChg>
      </pc:sldChg>
      <pc:sldChg chg="modSp new mod">
        <pc:chgData name="anushree joshi" userId="9893e916ea02374b" providerId="LiveId" clId="{79CA2555-77F0-4F55-99F7-294CD842FE23}" dt="2022-09-23T07:13:42.267" v="1767"/>
        <pc:sldMkLst>
          <pc:docMk/>
          <pc:sldMk cId="2342007067" sldId="266"/>
        </pc:sldMkLst>
        <pc:spChg chg="mod">
          <ac:chgData name="anushree joshi" userId="9893e916ea02374b" providerId="LiveId" clId="{79CA2555-77F0-4F55-99F7-294CD842FE23}" dt="2022-09-23T06:57:39.388" v="1150" actId="20577"/>
          <ac:spMkLst>
            <pc:docMk/>
            <pc:sldMk cId="2342007067" sldId="266"/>
            <ac:spMk id="2" creationId="{8C520A32-A67F-199D-D216-60B7EFE016DE}"/>
          </ac:spMkLst>
        </pc:spChg>
        <pc:spChg chg="mod">
          <ac:chgData name="anushree joshi" userId="9893e916ea02374b" providerId="LiveId" clId="{79CA2555-77F0-4F55-99F7-294CD842FE23}" dt="2022-09-23T07:13:42.267" v="1767"/>
          <ac:spMkLst>
            <pc:docMk/>
            <pc:sldMk cId="2342007067" sldId="266"/>
            <ac:spMk id="3" creationId="{CC22EF0F-B59F-8F97-11ED-8F2C5436D13E}"/>
          </ac:spMkLst>
        </pc:spChg>
      </pc:sldChg>
      <pc:sldChg chg="modSp new mod">
        <pc:chgData name="anushree joshi" userId="9893e916ea02374b" providerId="LiveId" clId="{79CA2555-77F0-4F55-99F7-294CD842FE23}" dt="2022-09-23T07:17:52.544" v="2138" actId="20577"/>
        <pc:sldMkLst>
          <pc:docMk/>
          <pc:sldMk cId="3147289819" sldId="267"/>
        </pc:sldMkLst>
        <pc:spChg chg="mod">
          <ac:chgData name="anushree joshi" userId="9893e916ea02374b" providerId="LiveId" clId="{79CA2555-77F0-4F55-99F7-294CD842FE23}" dt="2022-09-23T07:12:44.156" v="1717" actId="20577"/>
          <ac:spMkLst>
            <pc:docMk/>
            <pc:sldMk cId="3147289819" sldId="267"/>
            <ac:spMk id="2" creationId="{C194DAF9-EA52-22E4-01D9-459C6EB9F91B}"/>
          </ac:spMkLst>
        </pc:spChg>
        <pc:spChg chg="mod">
          <ac:chgData name="anushree joshi" userId="9893e916ea02374b" providerId="LiveId" clId="{79CA2555-77F0-4F55-99F7-294CD842FE23}" dt="2022-09-23T07:17:52.544" v="2138" actId="20577"/>
          <ac:spMkLst>
            <pc:docMk/>
            <pc:sldMk cId="3147289819" sldId="267"/>
            <ac:spMk id="3" creationId="{3D0D2C1E-4925-68A8-D6D6-EA92A0643C6C}"/>
          </ac:spMkLst>
        </pc:spChg>
      </pc:sldChg>
      <pc:sldChg chg="modSp new mod">
        <pc:chgData name="anushree joshi" userId="9893e916ea02374b" providerId="LiveId" clId="{79CA2555-77F0-4F55-99F7-294CD842FE23}" dt="2022-09-23T07:20:59.990" v="2440" actId="20577"/>
        <pc:sldMkLst>
          <pc:docMk/>
          <pc:sldMk cId="1637619811" sldId="268"/>
        </pc:sldMkLst>
        <pc:spChg chg="mod">
          <ac:chgData name="anushree joshi" userId="9893e916ea02374b" providerId="LiveId" clId="{79CA2555-77F0-4F55-99F7-294CD842FE23}" dt="2022-09-23T07:18:27.176" v="2172" actId="20577"/>
          <ac:spMkLst>
            <pc:docMk/>
            <pc:sldMk cId="1637619811" sldId="268"/>
            <ac:spMk id="2" creationId="{E224F219-57F6-FF9D-E412-564F09552546}"/>
          </ac:spMkLst>
        </pc:spChg>
        <pc:spChg chg="mod">
          <ac:chgData name="anushree joshi" userId="9893e916ea02374b" providerId="LiveId" clId="{79CA2555-77F0-4F55-99F7-294CD842FE23}" dt="2022-09-23T07:20:59.990" v="2440" actId="20577"/>
          <ac:spMkLst>
            <pc:docMk/>
            <pc:sldMk cId="1637619811" sldId="268"/>
            <ac:spMk id="3" creationId="{7F6EF864-68D4-CFE7-438F-8D16D1A1AF33}"/>
          </ac:spMkLst>
        </pc:spChg>
      </pc:sldChg>
      <pc:sldChg chg="modSp new mod">
        <pc:chgData name="anushree joshi" userId="9893e916ea02374b" providerId="LiveId" clId="{79CA2555-77F0-4F55-99F7-294CD842FE23}" dt="2022-09-23T07:25:46.698" v="2817" actId="20577"/>
        <pc:sldMkLst>
          <pc:docMk/>
          <pc:sldMk cId="2965317002" sldId="269"/>
        </pc:sldMkLst>
        <pc:spChg chg="mod">
          <ac:chgData name="anushree joshi" userId="9893e916ea02374b" providerId="LiveId" clId="{79CA2555-77F0-4F55-99F7-294CD842FE23}" dt="2022-09-23T07:21:44.129" v="2474" actId="20577"/>
          <ac:spMkLst>
            <pc:docMk/>
            <pc:sldMk cId="2965317002" sldId="269"/>
            <ac:spMk id="2" creationId="{43AB933A-EFF9-1C85-D655-D3EE77B3C01E}"/>
          </ac:spMkLst>
        </pc:spChg>
        <pc:spChg chg="mod">
          <ac:chgData name="anushree joshi" userId="9893e916ea02374b" providerId="LiveId" clId="{79CA2555-77F0-4F55-99F7-294CD842FE23}" dt="2022-09-23T07:25:46.698" v="2817" actId="20577"/>
          <ac:spMkLst>
            <pc:docMk/>
            <pc:sldMk cId="2965317002" sldId="269"/>
            <ac:spMk id="3" creationId="{0BC1EA47-8636-6B00-710C-882392779040}"/>
          </ac:spMkLst>
        </pc:spChg>
      </pc:sldChg>
      <pc:sldChg chg="modSp new mod">
        <pc:chgData name="anushree joshi" userId="9893e916ea02374b" providerId="LiveId" clId="{79CA2555-77F0-4F55-99F7-294CD842FE23}" dt="2022-09-23T07:29:46.855" v="2939" actId="20577"/>
        <pc:sldMkLst>
          <pc:docMk/>
          <pc:sldMk cId="408142295" sldId="270"/>
        </pc:sldMkLst>
        <pc:spChg chg="mod">
          <ac:chgData name="anushree joshi" userId="9893e916ea02374b" providerId="LiveId" clId="{79CA2555-77F0-4F55-99F7-294CD842FE23}" dt="2022-09-23T07:26:37.587" v="2843" actId="20577"/>
          <ac:spMkLst>
            <pc:docMk/>
            <pc:sldMk cId="408142295" sldId="270"/>
            <ac:spMk id="2" creationId="{82D7C0CA-CE14-A1D4-72D4-850B3DCFE5B9}"/>
          </ac:spMkLst>
        </pc:spChg>
        <pc:spChg chg="mod">
          <ac:chgData name="anushree joshi" userId="9893e916ea02374b" providerId="LiveId" clId="{79CA2555-77F0-4F55-99F7-294CD842FE23}" dt="2022-09-23T07:29:46.855" v="2939" actId="20577"/>
          <ac:spMkLst>
            <pc:docMk/>
            <pc:sldMk cId="408142295" sldId="270"/>
            <ac:spMk id="3" creationId="{35C67915-B45A-2594-B804-D2EB09DD0050}"/>
          </ac:spMkLst>
        </pc:spChg>
      </pc:sldChg>
      <pc:sldChg chg="modSp new mod">
        <pc:chgData name="anushree joshi" userId="9893e916ea02374b" providerId="LiveId" clId="{79CA2555-77F0-4F55-99F7-294CD842FE23}" dt="2022-09-23T07:36:06.202" v="3298" actId="20577"/>
        <pc:sldMkLst>
          <pc:docMk/>
          <pc:sldMk cId="2910609371" sldId="271"/>
        </pc:sldMkLst>
        <pc:spChg chg="mod">
          <ac:chgData name="anushree joshi" userId="9893e916ea02374b" providerId="LiveId" clId="{79CA2555-77F0-4F55-99F7-294CD842FE23}" dt="2022-09-23T07:32:33.158" v="2948" actId="20577"/>
          <ac:spMkLst>
            <pc:docMk/>
            <pc:sldMk cId="2910609371" sldId="271"/>
            <ac:spMk id="2" creationId="{DA2CAADC-0F0E-684E-F209-0BB6A5D66B23}"/>
          </ac:spMkLst>
        </pc:spChg>
        <pc:spChg chg="mod">
          <ac:chgData name="anushree joshi" userId="9893e916ea02374b" providerId="LiveId" clId="{79CA2555-77F0-4F55-99F7-294CD842FE23}" dt="2022-09-23T07:36:06.202" v="3298" actId="20577"/>
          <ac:spMkLst>
            <pc:docMk/>
            <pc:sldMk cId="2910609371" sldId="271"/>
            <ac:spMk id="3" creationId="{1D88A0B1-2110-720C-06DF-917F38ADD572}"/>
          </ac:spMkLst>
        </pc:spChg>
      </pc:sldChg>
      <pc:sldChg chg="modSp new mod">
        <pc:chgData name="anushree joshi" userId="9893e916ea02374b" providerId="LiveId" clId="{79CA2555-77F0-4F55-99F7-294CD842FE23}" dt="2022-09-23T07:36:43.426" v="3311" actId="5793"/>
        <pc:sldMkLst>
          <pc:docMk/>
          <pc:sldMk cId="3819721416" sldId="272"/>
        </pc:sldMkLst>
        <pc:spChg chg="mod">
          <ac:chgData name="anushree joshi" userId="9893e916ea02374b" providerId="LiveId" clId="{79CA2555-77F0-4F55-99F7-294CD842FE23}" dt="2022-09-23T07:36:37.591" v="3309" actId="20577"/>
          <ac:spMkLst>
            <pc:docMk/>
            <pc:sldMk cId="3819721416" sldId="272"/>
            <ac:spMk id="2" creationId="{9B439481-D482-994B-E861-21CB0D4A2E41}"/>
          </ac:spMkLst>
        </pc:spChg>
        <pc:spChg chg="mod">
          <ac:chgData name="anushree joshi" userId="9893e916ea02374b" providerId="LiveId" clId="{79CA2555-77F0-4F55-99F7-294CD842FE23}" dt="2022-09-23T07:36:43.426" v="3311" actId="5793"/>
          <ac:spMkLst>
            <pc:docMk/>
            <pc:sldMk cId="3819721416" sldId="272"/>
            <ac:spMk id="3" creationId="{47715204-A972-AA20-2C79-30826377A922}"/>
          </ac:spMkLst>
        </pc:spChg>
      </pc:sldChg>
      <pc:sldChg chg="delSp modSp new mod">
        <pc:chgData name="anushree joshi" userId="9893e916ea02374b" providerId="LiveId" clId="{79CA2555-77F0-4F55-99F7-294CD842FE23}" dt="2022-09-23T07:37:19.599" v="3329" actId="20577"/>
        <pc:sldMkLst>
          <pc:docMk/>
          <pc:sldMk cId="1429948993" sldId="273"/>
        </pc:sldMkLst>
        <pc:spChg chg="mod">
          <ac:chgData name="anushree joshi" userId="9893e916ea02374b" providerId="LiveId" clId="{79CA2555-77F0-4F55-99F7-294CD842FE23}" dt="2022-09-23T07:37:19.599" v="3329" actId="20577"/>
          <ac:spMkLst>
            <pc:docMk/>
            <pc:sldMk cId="1429948993" sldId="273"/>
            <ac:spMk id="2" creationId="{8B45593D-2CFC-5584-A11B-7E686CDF49AF}"/>
          </ac:spMkLst>
        </pc:spChg>
        <pc:spChg chg="del">
          <ac:chgData name="anushree joshi" userId="9893e916ea02374b" providerId="LiveId" clId="{79CA2555-77F0-4F55-99F7-294CD842FE23}" dt="2022-09-23T07:37:05.560" v="3313" actId="478"/>
          <ac:spMkLst>
            <pc:docMk/>
            <pc:sldMk cId="1429948993" sldId="273"/>
            <ac:spMk id="3" creationId="{9AF57FFF-89AE-F480-D44B-487C01470180}"/>
          </ac:spMkLst>
        </pc:spChg>
      </pc:sldChg>
      <pc:sldChg chg="addSp delSp modSp new mod">
        <pc:chgData name="anushree joshi" userId="9893e916ea02374b" providerId="LiveId" clId="{79CA2555-77F0-4F55-99F7-294CD842FE23}" dt="2022-09-25T16:16:08.744" v="3507" actId="20577"/>
        <pc:sldMkLst>
          <pc:docMk/>
          <pc:sldMk cId="4009676124" sldId="274"/>
        </pc:sldMkLst>
        <pc:spChg chg="del">
          <ac:chgData name="anushree joshi" userId="9893e916ea02374b" providerId="LiveId" clId="{79CA2555-77F0-4F55-99F7-294CD842FE23}" dt="2022-09-25T16:13:55.595" v="3449" actId="478"/>
          <ac:spMkLst>
            <pc:docMk/>
            <pc:sldMk cId="4009676124" sldId="274"/>
            <ac:spMk id="2" creationId="{EBD70F08-9169-A967-B208-B337DC9205BF}"/>
          </ac:spMkLst>
        </pc:spChg>
        <pc:spChg chg="mod">
          <ac:chgData name="anushree joshi" userId="9893e916ea02374b" providerId="LiveId" clId="{79CA2555-77F0-4F55-99F7-294CD842FE23}" dt="2022-09-25T16:14:11.650" v="3454" actId="14100"/>
          <ac:spMkLst>
            <pc:docMk/>
            <pc:sldMk cId="4009676124" sldId="274"/>
            <ac:spMk id="3" creationId="{6634BD85-E599-EF2D-1739-E15A1171DE10}"/>
          </ac:spMkLst>
        </pc:spChg>
        <pc:spChg chg="add mod">
          <ac:chgData name="anushree joshi" userId="9893e916ea02374b" providerId="LiveId" clId="{79CA2555-77F0-4F55-99F7-294CD842FE23}" dt="2022-09-25T16:16:08.744" v="3507" actId="20577"/>
          <ac:spMkLst>
            <pc:docMk/>
            <pc:sldMk cId="4009676124" sldId="274"/>
            <ac:spMk id="5" creationId="{3590B923-14F9-58C8-69B1-53607C470B07}"/>
          </ac:spMkLst>
        </pc:spChg>
        <pc:picChg chg="add mod">
          <ac:chgData name="anushree joshi" userId="9893e916ea02374b" providerId="LiveId" clId="{79CA2555-77F0-4F55-99F7-294CD842FE23}" dt="2022-09-25T16:14:38.074" v="3456" actId="14100"/>
          <ac:picMkLst>
            <pc:docMk/>
            <pc:sldMk cId="4009676124" sldId="274"/>
            <ac:picMk id="4" creationId="{42CBF3DD-45E0-8573-D771-5EBB47CD1C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4F2C-AA9F-4295-A988-E3FC026BAB4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D899-C222-46CB-BD83-2EF66CDD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187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4F2C-AA9F-4295-A988-E3FC026BAB4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D899-C222-46CB-BD83-2EF66CDD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2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4F2C-AA9F-4295-A988-E3FC026BAB4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D899-C222-46CB-BD83-2EF66CDD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74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4F2C-AA9F-4295-A988-E3FC026BAB4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D899-C222-46CB-BD83-2EF66CDD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8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4F2C-AA9F-4295-A988-E3FC026BAB4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D899-C222-46CB-BD83-2EF66CDD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361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4F2C-AA9F-4295-A988-E3FC026BAB4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D899-C222-46CB-BD83-2EF66CDD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83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4F2C-AA9F-4295-A988-E3FC026BAB4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D899-C222-46CB-BD83-2EF66CDDF24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8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4F2C-AA9F-4295-A988-E3FC026BAB4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D899-C222-46CB-BD83-2EF66CDD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06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4F2C-AA9F-4295-A988-E3FC026BAB4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D899-C222-46CB-BD83-2EF66CDD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50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4F2C-AA9F-4295-A988-E3FC026BAB4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D899-C222-46CB-BD83-2EF66CDD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86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B954F2C-AA9F-4295-A988-E3FC026BAB4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D899-C222-46CB-BD83-2EF66CDD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00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B954F2C-AA9F-4295-A988-E3FC026BAB4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836D899-C222-46CB-BD83-2EF66CDDF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2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E2A2-E175-FDB5-32D7-D288F97AE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728" y="532848"/>
            <a:ext cx="10564009" cy="2344271"/>
          </a:xfrm>
        </p:spPr>
        <p:txBody>
          <a:bodyPr/>
          <a:lstStyle/>
          <a:p>
            <a:r>
              <a:rPr lang="en-IN" b="1" dirty="0"/>
              <a:t>Hotel Reservation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FA9F2-3E16-3154-AC8D-DD95B74F3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471" y="3684494"/>
            <a:ext cx="10058400" cy="3012141"/>
          </a:xfrm>
        </p:spPr>
        <p:txBody>
          <a:bodyPr>
            <a:normAutofit fontScale="92500"/>
          </a:bodyPr>
          <a:lstStyle/>
          <a:p>
            <a:pPr algn="l"/>
            <a:r>
              <a:rPr lang="en-IN" sz="2200" b="1" dirty="0"/>
              <a:t>Presented By-                                                                                Guided By-                                                                                </a:t>
            </a:r>
          </a:p>
          <a:p>
            <a:pPr lvl="1" algn="l"/>
            <a:r>
              <a:rPr lang="en-IN" sz="2200" b="1" dirty="0"/>
              <a:t>Anushree Joshi                                                                          Prof. </a:t>
            </a:r>
            <a:r>
              <a:rPr lang="en-IN" sz="2200" b="1" dirty="0" err="1"/>
              <a:t>Indrakka</a:t>
            </a:r>
            <a:r>
              <a:rPr lang="en-IN" sz="2200" b="1" dirty="0"/>
              <a:t> Mali</a:t>
            </a:r>
          </a:p>
          <a:p>
            <a:pPr lvl="1" algn="l"/>
            <a:r>
              <a:rPr lang="en-IN" sz="2200" b="1" dirty="0"/>
              <a:t>Shivani </a:t>
            </a:r>
            <a:r>
              <a:rPr lang="en-IN" sz="2200" b="1" dirty="0" err="1"/>
              <a:t>Gole</a:t>
            </a:r>
            <a:endParaRPr lang="en-IN" sz="2200" b="1" dirty="0"/>
          </a:p>
          <a:p>
            <a:pPr lvl="1" algn="l"/>
            <a:r>
              <a:rPr lang="en-IN" sz="2200" b="1" dirty="0" err="1"/>
              <a:t>Anupriya</a:t>
            </a:r>
            <a:r>
              <a:rPr lang="en-IN" sz="2200" b="1" dirty="0"/>
              <a:t> Kannan</a:t>
            </a:r>
          </a:p>
          <a:p>
            <a:pPr lvl="1" algn="l"/>
            <a:r>
              <a:rPr lang="en-IN" sz="2200" b="1" dirty="0" err="1"/>
              <a:t>Kausar</a:t>
            </a:r>
            <a:r>
              <a:rPr lang="en-IN" sz="2200" b="1" dirty="0"/>
              <a:t> Sheikh</a:t>
            </a:r>
          </a:p>
          <a:p>
            <a:pPr lvl="1" algn="l"/>
            <a:r>
              <a:rPr lang="en-IN" sz="2200" b="1" dirty="0"/>
              <a:t>Sangeetha T R</a:t>
            </a:r>
          </a:p>
          <a:p>
            <a:pPr lvl="1" algn="l"/>
            <a:r>
              <a:rPr lang="en-IN" sz="2200" b="1" dirty="0"/>
              <a:t>Priyanka </a:t>
            </a:r>
            <a:r>
              <a:rPr lang="en-IN" sz="2200" b="1" dirty="0" err="1"/>
              <a:t>Parab</a:t>
            </a:r>
            <a:endParaRPr lang="en-IN" sz="2200" b="1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5B787B-5300-AC80-F699-98DE5D1CE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9686" y="680766"/>
            <a:ext cx="1103210" cy="110321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77603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6593-34F8-2979-12AE-BA64D497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E6A69-5A9D-583C-7A25-90F6E19D5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@ResponseStatus: To mark a method or an exception class with a status code and reason that should be returned.</a:t>
            </a:r>
          </a:p>
          <a:p>
            <a:r>
              <a:rPr lang="en-US" dirty="0"/>
              <a:t>@ExceptionaHandler : Used to handle the specific exceptions and sending the custom responses to the client.</a:t>
            </a:r>
          </a:p>
          <a:p>
            <a:r>
              <a:rPr lang="en-US" dirty="0"/>
              <a:t>@Service:It is used to mark the class as a service provider.</a:t>
            </a:r>
          </a:p>
          <a:p>
            <a:r>
              <a:rPr lang="en-US" dirty="0"/>
              <a:t>@OneToOne: One to one represents that a single entity is associated with a single instance of the </a:t>
            </a:r>
            <a:r>
              <a:rPr lang="en-US"/>
              <a:t>other entity.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738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0A32-A67F-199D-D216-60B7EFE0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2EF0F-B59F-8F97-11ED-8F2C5436D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For Customer Class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/</a:t>
            </a:r>
            <a:r>
              <a:rPr lang="en-US" dirty="0" err="1"/>
              <a:t>addCustomer</a:t>
            </a:r>
            <a:r>
              <a:rPr lang="en-US" dirty="0"/>
              <a:t>- (@PostMapping) using this </a:t>
            </a:r>
            <a:r>
              <a:rPr lang="en-US" dirty="0" err="1"/>
              <a:t>url</a:t>
            </a:r>
            <a:r>
              <a:rPr lang="en-US" dirty="0"/>
              <a:t> customer can add their details.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/</a:t>
            </a:r>
            <a:r>
              <a:rPr lang="en-US" dirty="0" err="1"/>
              <a:t>getCustomer</a:t>
            </a:r>
            <a:r>
              <a:rPr lang="en-US" dirty="0"/>
              <a:t>- (@GetMapping) using this </a:t>
            </a:r>
            <a:r>
              <a:rPr lang="en-US" dirty="0" err="1"/>
              <a:t>url</a:t>
            </a:r>
            <a:r>
              <a:rPr lang="en-US" dirty="0"/>
              <a:t> user can see all customers details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/</a:t>
            </a:r>
            <a:r>
              <a:rPr lang="en-US" dirty="0" err="1"/>
              <a:t>getCustomerById</a:t>
            </a:r>
            <a:r>
              <a:rPr lang="en-US" dirty="0"/>
              <a:t>/{</a:t>
            </a:r>
            <a:r>
              <a:rPr lang="en-US" dirty="0" err="1"/>
              <a:t>cid</a:t>
            </a:r>
            <a:r>
              <a:rPr lang="en-US" dirty="0"/>
              <a:t>}- (@GetMapping) using this </a:t>
            </a:r>
            <a:r>
              <a:rPr lang="en-US" dirty="0" err="1"/>
              <a:t>url</a:t>
            </a:r>
            <a:r>
              <a:rPr lang="en-US" dirty="0"/>
              <a:t> user can see particular customer details.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deleteCustomer</a:t>
            </a:r>
            <a:r>
              <a:rPr lang="en-US" dirty="0"/>
              <a:t>/{</a:t>
            </a:r>
            <a:r>
              <a:rPr lang="en-US" dirty="0" err="1"/>
              <a:t>cid</a:t>
            </a:r>
            <a:r>
              <a:rPr lang="en-US" dirty="0"/>
              <a:t>}- (@DeleteMapping) using this </a:t>
            </a:r>
            <a:r>
              <a:rPr lang="en-US" dirty="0" err="1"/>
              <a:t>url</a:t>
            </a:r>
            <a:r>
              <a:rPr lang="en-US" dirty="0"/>
              <a:t> user can delete particular customer details.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/room/{</a:t>
            </a:r>
            <a:r>
              <a:rPr lang="en-US" dirty="0" err="1"/>
              <a:t>roomno</a:t>
            </a:r>
            <a:r>
              <a:rPr lang="en-US" dirty="0"/>
              <a:t>}/customer/{</a:t>
            </a:r>
            <a:r>
              <a:rPr lang="en-US" dirty="0" err="1"/>
              <a:t>cid</a:t>
            </a:r>
            <a:r>
              <a:rPr lang="en-US" dirty="0"/>
              <a:t>}-(@PutMapping) using this </a:t>
            </a:r>
            <a:r>
              <a:rPr lang="en-US" dirty="0" err="1"/>
              <a:t>url</a:t>
            </a:r>
            <a:r>
              <a:rPr lang="en-US" dirty="0"/>
              <a:t> user can assign particular room to particular customer.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2286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007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DAF9-EA52-22E4-01D9-459C6EB9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D2C1E-4925-68A8-D6D6-EA92A064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addMenu</a:t>
            </a:r>
            <a:r>
              <a:rPr lang="en-US" dirty="0"/>
              <a:t>-(@PostMapping) using this </a:t>
            </a:r>
            <a:r>
              <a:rPr lang="en-US" dirty="0" err="1"/>
              <a:t>url</a:t>
            </a:r>
            <a:r>
              <a:rPr lang="en-US" dirty="0"/>
              <a:t> manager can add menu</a:t>
            </a:r>
          </a:p>
          <a:p>
            <a:r>
              <a:rPr lang="en-US" dirty="0"/>
              <a:t>/</a:t>
            </a:r>
            <a:r>
              <a:rPr lang="en-US" dirty="0" err="1"/>
              <a:t>getMenu</a:t>
            </a:r>
            <a:r>
              <a:rPr lang="en-US" dirty="0"/>
              <a:t>-(@GetMapping) using this </a:t>
            </a:r>
            <a:r>
              <a:rPr lang="en-US" dirty="0" err="1"/>
              <a:t>url</a:t>
            </a:r>
            <a:r>
              <a:rPr lang="en-US" dirty="0"/>
              <a:t> user can see all the menu list</a:t>
            </a:r>
          </a:p>
          <a:p>
            <a:r>
              <a:rPr lang="en-IN" dirty="0"/>
              <a:t>/</a:t>
            </a:r>
            <a:r>
              <a:rPr lang="en-IN" dirty="0" err="1"/>
              <a:t>getMenuByName</a:t>
            </a:r>
            <a:r>
              <a:rPr lang="en-IN" dirty="0"/>
              <a:t>/{</a:t>
            </a:r>
            <a:r>
              <a:rPr lang="en-IN" dirty="0" err="1"/>
              <a:t>menuname</a:t>
            </a:r>
            <a:r>
              <a:rPr lang="en-IN" dirty="0"/>
              <a:t>}- </a:t>
            </a:r>
            <a:r>
              <a:rPr lang="en-US" dirty="0"/>
              <a:t>(@GetMapping) using this </a:t>
            </a:r>
            <a:r>
              <a:rPr lang="en-US" dirty="0" err="1"/>
              <a:t>url</a:t>
            </a:r>
            <a:r>
              <a:rPr lang="en-US" dirty="0"/>
              <a:t> user can see particular menu by entering the menu name.</a:t>
            </a:r>
          </a:p>
          <a:p>
            <a:r>
              <a:rPr lang="en-IN" dirty="0"/>
              <a:t>/menu/{</a:t>
            </a:r>
            <a:r>
              <a:rPr lang="en-IN" dirty="0" err="1"/>
              <a:t>menuid</a:t>
            </a:r>
            <a:r>
              <a:rPr lang="en-IN" dirty="0"/>
              <a:t>}/customer/{</a:t>
            </a:r>
            <a:r>
              <a:rPr lang="en-IN" dirty="0" err="1"/>
              <a:t>cid</a:t>
            </a:r>
            <a:r>
              <a:rPr lang="en-IN" dirty="0"/>
              <a:t>}-(@PutMapping) using this </a:t>
            </a:r>
            <a:r>
              <a:rPr lang="en-IN" dirty="0" err="1"/>
              <a:t>url</a:t>
            </a:r>
            <a:r>
              <a:rPr lang="en-IN" dirty="0"/>
              <a:t> user can assign particular menu to particular customer.</a:t>
            </a:r>
          </a:p>
          <a:p>
            <a:r>
              <a:rPr lang="en-IN" dirty="0"/>
              <a:t>/</a:t>
            </a:r>
            <a:r>
              <a:rPr lang="en-IN" dirty="0" err="1"/>
              <a:t>deleteMenu</a:t>
            </a:r>
            <a:r>
              <a:rPr lang="en-IN" dirty="0"/>
              <a:t>/{</a:t>
            </a:r>
            <a:r>
              <a:rPr lang="en-IN" dirty="0" err="1"/>
              <a:t>cid</a:t>
            </a:r>
            <a:r>
              <a:rPr lang="en-IN" dirty="0"/>
              <a:t>}-(@DeleteMapping) using this </a:t>
            </a:r>
            <a:r>
              <a:rPr lang="en-IN" dirty="0" err="1"/>
              <a:t>url</a:t>
            </a:r>
            <a:r>
              <a:rPr lang="en-IN" dirty="0"/>
              <a:t> user can delete menu which is assign to the customer.</a:t>
            </a:r>
          </a:p>
        </p:txBody>
      </p:sp>
    </p:spTree>
    <p:extLst>
      <p:ext uri="{BB962C8B-B14F-4D97-AF65-F5344CB8AC3E}">
        <p14:creationId xmlns:p14="http://schemas.microsoft.com/office/powerpoint/2010/main" val="314728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F219-57F6-FF9D-E412-564F0955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EF864-68D4-CFE7-438F-8D16D1A1A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addRoom</a:t>
            </a:r>
            <a:r>
              <a:rPr lang="en-US" dirty="0"/>
              <a:t>-(@PostMapping) using this </a:t>
            </a:r>
            <a:r>
              <a:rPr lang="en-US" dirty="0" err="1"/>
              <a:t>url</a:t>
            </a:r>
            <a:r>
              <a:rPr lang="en-US" dirty="0"/>
              <a:t> user can add room.</a:t>
            </a:r>
          </a:p>
          <a:p>
            <a:r>
              <a:rPr lang="en-US" dirty="0"/>
              <a:t>/</a:t>
            </a:r>
            <a:r>
              <a:rPr lang="en-US" dirty="0" err="1"/>
              <a:t>getRoom</a:t>
            </a:r>
            <a:r>
              <a:rPr lang="en-US" dirty="0"/>
              <a:t>-(@GetMapping) using this </a:t>
            </a:r>
            <a:r>
              <a:rPr lang="en-US" dirty="0" err="1"/>
              <a:t>url</a:t>
            </a:r>
            <a:r>
              <a:rPr lang="en-US" dirty="0"/>
              <a:t> user can see all the rooms.</a:t>
            </a:r>
          </a:p>
          <a:p>
            <a:r>
              <a:rPr lang="en-IN" dirty="0"/>
              <a:t>/</a:t>
            </a:r>
            <a:r>
              <a:rPr lang="en-IN" dirty="0" err="1"/>
              <a:t>getRoomByNo</a:t>
            </a:r>
            <a:r>
              <a:rPr lang="en-IN" dirty="0"/>
              <a:t>/{</a:t>
            </a:r>
            <a:r>
              <a:rPr lang="en-IN" dirty="0" err="1"/>
              <a:t>roomno</a:t>
            </a:r>
            <a:r>
              <a:rPr lang="en-IN" dirty="0"/>
              <a:t>}-(@GetMapping) using this </a:t>
            </a:r>
            <a:r>
              <a:rPr lang="en-IN" dirty="0" err="1"/>
              <a:t>url</a:t>
            </a:r>
            <a:r>
              <a:rPr lang="en-IN" dirty="0"/>
              <a:t> user can see room the particular room.</a:t>
            </a:r>
          </a:p>
          <a:p>
            <a:r>
              <a:rPr lang="en-IN" dirty="0"/>
              <a:t>/</a:t>
            </a:r>
            <a:r>
              <a:rPr lang="en-IN" dirty="0" err="1"/>
              <a:t>deleteRoom</a:t>
            </a:r>
            <a:r>
              <a:rPr lang="en-IN" dirty="0"/>
              <a:t>/{</a:t>
            </a:r>
            <a:r>
              <a:rPr lang="en-IN" dirty="0" err="1"/>
              <a:t>roomno</a:t>
            </a:r>
            <a:r>
              <a:rPr lang="en-IN" dirty="0"/>
              <a:t>}-(@DeleteMapping) using this </a:t>
            </a:r>
            <a:r>
              <a:rPr lang="en-IN" dirty="0" err="1"/>
              <a:t>url</a:t>
            </a:r>
            <a:r>
              <a:rPr lang="en-IN" dirty="0"/>
              <a:t> user can delete the room.</a:t>
            </a:r>
          </a:p>
        </p:txBody>
      </p:sp>
    </p:spTree>
    <p:extLst>
      <p:ext uri="{BB962C8B-B14F-4D97-AF65-F5344CB8AC3E}">
        <p14:creationId xmlns:p14="http://schemas.microsoft.com/office/powerpoint/2010/main" val="163761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933A-EFF9-1C85-D655-D3EE77B3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1EA47-8636-6B00-710C-882392779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For payment-</a:t>
            </a:r>
          </a:p>
          <a:p>
            <a:pPr lvl="1"/>
            <a:r>
              <a:rPr lang="en-US" dirty="0"/>
              <a:t>/payment-(@PostMapping) using this </a:t>
            </a:r>
            <a:r>
              <a:rPr lang="en-US" dirty="0" err="1"/>
              <a:t>url</a:t>
            </a:r>
            <a:r>
              <a:rPr lang="en-US" dirty="0"/>
              <a:t> customer can do payment.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getAllPayments</a:t>
            </a:r>
            <a:r>
              <a:rPr lang="en-US" dirty="0"/>
              <a:t>(@GetMapping) using this </a:t>
            </a:r>
            <a:r>
              <a:rPr lang="en-US" dirty="0" err="1"/>
              <a:t>url</a:t>
            </a:r>
            <a:r>
              <a:rPr lang="en-US" dirty="0"/>
              <a:t> manager can see all the payments.</a:t>
            </a:r>
          </a:p>
          <a:p>
            <a:pPr lvl="1"/>
            <a:r>
              <a:rPr lang="en-IN" dirty="0"/>
              <a:t>/</a:t>
            </a:r>
            <a:r>
              <a:rPr lang="en-IN" dirty="0" err="1"/>
              <a:t>checkTotalMoneyInHotel</a:t>
            </a:r>
            <a:r>
              <a:rPr lang="en-IN" dirty="0"/>
              <a:t> (@GetMapping) using this </a:t>
            </a:r>
            <a:r>
              <a:rPr lang="en-IN" dirty="0" err="1"/>
              <a:t>url</a:t>
            </a:r>
            <a:r>
              <a:rPr lang="en-IN" dirty="0"/>
              <a:t> manager can check total payment.</a:t>
            </a:r>
          </a:p>
          <a:p>
            <a:r>
              <a:rPr lang="en-IN" b="1" dirty="0"/>
              <a:t>Bill-</a:t>
            </a:r>
          </a:p>
          <a:p>
            <a:pPr lvl="1"/>
            <a:r>
              <a:rPr lang="en-US" dirty="0"/>
              <a:t>/bill/room/{</a:t>
            </a:r>
            <a:r>
              <a:rPr lang="en-US" dirty="0" err="1"/>
              <a:t>roomno</a:t>
            </a:r>
            <a:r>
              <a:rPr lang="en-US" dirty="0"/>
              <a:t>}/customer/{</a:t>
            </a:r>
            <a:r>
              <a:rPr lang="en-US" dirty="0" err="1"/>
              <a:t>cid</a:t>
            </a:r>
            <a:r>
              <a:rPr lang="en-US" dirty="0"/>
              <a:t>} (@GetMapping) using this </a:t>
            </a:r>
            <a:r>
              <a:rPr lang="en-US" dirty="0" err="1"/>
              <a:t>url</a:t>
            </a:r>
            <a:r>
              <a:rPr lang="en-US" dirty="0"/>
              <a:t> user can see the bill.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317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4BD85-E599-EF2D-1739-E15A1171D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3" y="905436"/>
            <a:ext cx="9870141" cy="48345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BF3DD-45E0-8573-D771-5EBB47CD1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91" t="15948" r="10368" b="13856"/>
          <a:stretch/>
        </p:blipFill>
        <p:spPr>
          <a:xfrm>
            <a:off x="2384611" y="1792941"/>
            <a:ext cx="7064188" cy="46153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590B923-14F9-58C8-69B1-53607C470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383" y="237147"/>
            <a:ext cx="7729728" cy="1188720"/>
          </a:xfrm>
        </p:spPr>
        <p:txBody>
          <a:bodyPr/>
          <a:lstStyle/>
          <a:p>
            <a:r>
              <a:rPr lang="en-US" dirty="0"/>
              <a:t>Execution using postman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676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C0CA-CE14-A1D4-72D4-850B3DCF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hardware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67915-B45A-2594-B804-D2EB09DD0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310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Software Requirements</a:t>
            </a:r>
          </a:p>
          <a:p>
            <a:pPr lvl="1"/>
            <a:r>
              <a:rPr lang="en-IN" dirty="0"/>
              <a:t>  Operating System  : Windows 11</a:t>
            </a:r>
          </a:p>
          <a:p>
            <a:pPr lvl="1"/>
            <a:r>
              <a:rPr lang="en-IN" dirty="0"/>
              <a:t>  Language               : Java</a:t>
            </a:r>
          </a:p>
          <a:p>
            <a:pPr lvl="1"/>
            <a:r>
              <a:rPr lang="en-IN" dirty="0"/>
              <a:t>  IDE 	      : Spring Tool Suite</a:t>
            </a:r>
          </a:p>
          <a:p>
            <a:pPr lvl="1"/>
            <a:r>
              <a:rPr lang="en-IN" dirty="0"/>
              <a:t>  Client                   : Postman</a:t>
            </a:r>
          </a:p>
          <a:p>
            <a:pPr lvl="1"/>
            <a:r>
              <a:rPr lang="en-IN" dirty="0"/>
              <a:t>  Backend                : MySQL </a:t>
            </a:r>
          </a:p>
          <a:p>
            <a:r>
              <a:rPr lang="en-IN" dirty="0"/>
              <a:t>Hardware Requirements</a:t>
            </a:r>
          </a:p>
          <a:p>
            <a:pPr lvl="1"/>
            <a:r>
              <a:rPr lang="en-IN" dirty="0"/>
              <a:t>   CPU                          : Intel i3 processor</a:t>
            </a:r>
          </a:p>
          <a:p>
            <a:pPr lvl="1"/>
            <a:r>
              <a:rPr lang="en-IN" dirty="0"/>
              <a:t>   RAM                          : 4 GB or above </a:t>
            </a:r>
          </a:p>
          <a:p>
            <a:pPr lvl="1"/>
            <a:r>
              <a:rPr lang="en-IN" dirty="0"/>
              <a:t>   Hard Disk                   : 1TB hard disk space or minimum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42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AADC-0F0E-684E-F209-0BB6A5D6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8A0B1-2110-720C-06DF-917F38ADD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using Hotel Reservation System user can perform so many operations using </a:t>
            </a:r>
            <a:r>
              <a:rPr lang="en-US" dirty="0" err="1"/>
              <a:t>url</a:t>
            </a:r>
            <a:r>
              <a:rPr lang="en-US" dirty="0"/>
              <a:t> ex. Insert, update, delete, fetch.</a:t>
            </a:r>
          </a:p>
          <a:p>
            <a:r>
              <a:rPr lang="en-US" dirty="0"/>
              <a:t>Customer can book room and menu.</a:t>
            </a:r>
          </a:p>
          <a:p>
            <a:r>
              <a:rPr lang="en-US" dirty="0"/>
              <a:t>Hotel Manager can see all the details related to customer, room, menu, payment, total balance.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609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9481-D482-994B-E861-21CB0D4A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5204-A972-AA20-2C79-30826377A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CRUD operations on the database.</a:t>
            </a:r>
          </a:p>
          <a:p>
            <a:r>
              <a:rPr lang="en-US" dirty="0"/>
              <a:t> Creating Rest APIs.</a:t>
            </a:r>
          </a:p>
          <a:p>
            <a:r>
              <a:rPr lang="en-US" dirty="0"/>
              <a:t> Implementing Spring Security.</a:t>
            </a:r>
          </a:p>
          <a:p>
            <a:r>
              <a:rPr lang="en-US" dirty="0"/>
              <a:t> Handle Exceptions.</a:t>
            </a:r>
          </a:p>
          <a:p>
            <a:r>
              <a:rPr lang="en-US" dirty="0"/>
              <a:t> Create association between entities.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721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593D-2CFC-5584-A11B-7E686CDF4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454" y="2524550"/>
            <a:ext cx="7729728" cy="2298461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94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077E-2351-B9F7-C8E4-2B2211E8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224" y="964692"/>
            <a:ext cx="9001640" cy="1188720"/>
          </a:xfrm>
        </p:spPr>
        <p:txBody>
          <a:bodyPr/>
          <a:lstStyle/>
          <a:p>
            <a:pPr algn="l"/>
            <a:r>
              <a:rPr lang="en-IN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C2B1-69BE-5FC5-3FCE-B7895D141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224" y="2638044"/>
            <a:ext cx="9001640" cy="358346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ER 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Working of Back-End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Annotations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APIs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Software Requirement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Features Of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05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3FBC-65AF-DDC5-A7C7-21D2FC63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3BD94-C965-DAB6-BF17-6F0A44C89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Hotel Reservation System is used to book the hotel room and choose menu according to customer choice.</a:t>
            </a:r>
          </a:p>
          <a:p>
            <a:r>
              <a:rPr lang="en-US" sz="2400" dirty="0"/>
              <a:t>Hotel Manager can insert, delete the record of rooms and menu.</a:t>
            </a:r>
          </a:p>
          <a:p>
            <a:r>
              <a:rPr lang="en-US" sz="2400" dirty="0"/>
              <a:t>Customer can add their information and can book hotel rooms and menu.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2115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B36A-9684-7C12-7CD0-EA2654A7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7277"/>
            <a:ext cx="7729728" cy="826417"/>
          </a:xfrm>
        </p:spPr>
        <p:txBody>
          <a:bodyPr/>
          <a:lstStyle/>
          <a:p>
            <a:r>
              <a:rPr lang="en-US" b="1" dirty="0"/>
              <a:t>ER Diagram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CA3AA-B235-9DFC-D27B-B36F74803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044" y="1462245"/>
            <a:ext cx="10470777" cy="51284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Menu                                                Customer                                           Room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090F9-394F-17FC-B89B-A1687C83F912}"/>
              </a:ext>
            </a:extLst>
          </p:cNvPr>
          <p:cNvSpPr/>
          <p:nvPr/>
        </p:nvSpPr>
        <p:spPr>
          <a:xfrm>
            <a:off x="875179" y="2584897"/>
            <a:ext cx="1963271" cy="21470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menuId</a:t>
            </a:r>
            <a:endParaRPr lang="en-US" dirty="0"/>
          </a:p>
          <a:p>
            <a:pPr algn="ctr"/>
            <a:r>
              <a:rPr lang="en-US" dirty="0" err="1"/>
              <a:t>menuName</a:t>
            </a:r>
            <a:endParaRPr lang="en-US" dirty="0"/>
          </a:p>
          <a:p>
            <a:pPr algn="ctr"/>
            <a:r>
              <a:rPr lang="en-US" dirty="0"/>
              <a:t>Price</a:t>
            </a:r>
          </a:p>
          <a:p>
            <a:pPr algn="ctr"/>
            <a:r>
              <a:rPr lang="en-IN" dirty="0" err="1"/>
              <a:t>customerId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7DAF4D-E29C-4BE2-5F98-9A0372CD31D0}"/>
              </a:ext>
            </a:extLst>
          </p:cNvPr>
          <p:cNvSpPr/>
          <p:nvPr/>
        </p:nvSpPr>
        <p:spPr>
          <a:xfrm>
            <a:off x="4579844" y="2607254"/>
            <a:ext cx="2151530" cy="28746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customerId</a:t>
            </a:r>
            <a:endParaRPr lang="en-US" dirty="0"/>
          </a:p>
          <a:p>
            <a:pPr algn="ctr"/>
            <a:r>
              <a:rPr lang="en-US" dirty="0" err="1"/>
              <a:t>customerName</a:t>
            </a:r>
            <a:endParaRPr lang="en-US" dirty="0"/>
          </a:p>
          <a:p>
            <a:pPr algn="ctr"/>
            <a:r>
              <a:rPr lang="en-US" dirty="0" err="1"/>
              <a:t>customerContactNo</a:t>
            </a:r>
            <a:endParaRPr lang="en-US" dirty="0"/>
          </a:p>
          <a:p>
            <a:pPr algn="ctr"/>
            <a:r>
              <a:rPr lang="en-US" dirty="0" err="1"/>
              <a:t>roomNo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DED696-8376-0B80-5FFA-8EDB8926C429}"/>
              </a:ext>
            </a:extLst>
          </p:cNvPr>
          <p:cNvSpPr/>
          <p:nvPr/>
        </p:nvSpPr>
        <p:spPr>
          <a:xfrm>
            <a:off x="8317006" y="2607254"/>
            <a:ext cx="1891553" cy="21470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roomType</a:t>
            </a:r>
            <a:endParaRPr lang="en-US" dirty="0"/>
          </a:p>
          <a:p>
            <a:pPr algn="ctr"/>
            <a:r>
              <a:rPr lang="en-US" dirty="0" err="1"/>
              <a:t>roomPrice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C2A3B1-7B3B-0468-8259-A23AF6D8E298}"/>
              </a:ext>
            </a:extLst>
          </p:cNvPr>
          <p:cNvSpPr txBox="1"/>
          <p:nvPr/>
        </p:nvSpPr>
        <p:spPr>
          <a:xfrm>
            <a:off x="2866464" y="3244334"/>
            <a:ext cx="178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Many to One</a:t>
            </a:r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531CC32-FC7B-181A-822F-A94795904FE6}"/>
              </a:ext>
            </a:extLst>
          </p:cNvPr>
          <p:cNvCxnSpPr>
            <a:stCxn id="4" idx="3"/>
          </p:cNvCxnSpPr>
          <p:nvPr/>
        </p:nvCxnSpPr>
        <p:spPr>
          <a:xfrm flipV="1">
            <a:off x="2838450" y="3658420"/>
            <a:ext cx="178061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CF7B71-DF0E-62D5-5ED8-1731C6F4BD7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739218" y="3680778"/>
            <a:ext cx="15777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064623-DB38-5DC2-EC3E-B3537912D0BD}"/>
              </a:ext>
            </a:extLst>
          </p:cNvPr>
          <p:cNvSpPr txBox="1"/>
          <p:nvPr/>
        </p:nvSpPr>
        <p:spPr>
          <a:xfrm>
            <a:off x="6859681" y="3244334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to 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76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57E98-34FC-FC02-66B5-860046CFF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365" y="2638044"/>
            <a:ext cx="10058400" cy="36462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1039A9-1D12-850C-4172-09A3E5E9AD9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80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0598C90-4C4A-64CF-8618-941111A53132}"/>
              </a:ext>
            </a:extLst>
          </p:cNvPr>
          <p:cNvSpPr txBox="1">
            <a:spLocks/>
          </p:cNvSpPr>
          <p:nvPr/>
        </p:nvSpPr>
        <p:spPr>
          <a:xfrm>
            <a:off x="1443318" y="311337"/>
            <a:ext cx="9081247" cy="126666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Working of Back-End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987102-59EE-D6E1-164C-0C8167C36EBE}"/>
              </a:ext>
            </a:extLst>
          </p:cNvPr>
          <p:cNvSpPr txBox="1">
            <a:spLocks/>
          </p:cNvSpPr>
          <p:nvPr/>
        </p:nvSpPr>
        <p:spPr>
          <a:xfrm>
            <a:off x="838200" y="1852518"/>
            <a:ext cx="10515600" cy="480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A26D3C-E5FC-7A64-B881-3234CB54E5A5}"/>
              </a:ext>
            </a:extLst>
          </p:cNvPr>
          <p:cNvSpPr/>
          <p:nvPr/>
        </p:nvSpPr>
        <p:spPr>
          <a:xfrm>
            <a:off x="1958788" y="2008559"/>
            <a:ext cx="1429872" cy="671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</a:t>
            </a:r>
            <a:endParaRPr lang="en-IN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6992A1-17C2-0221-6391-24467CE5033D}"/>
              </a:ext>
            </a:extLst>
          </p:cNvPr>
          <p:cNvCxnSpPr>
            <a:stCxn id="7" idx="2"/>
          </p:cNvCxnSpPr>
          <p:nvPr/>
        </p:nvCxnSpPr>
        <p:spPr>
          <a:xfrm>
            <a:off x="2673724" y="2680447"/>
            <a:ext cx="0" cy="6364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9A6E222-D78B-D26E-128D-850D142973EE}"/>
              </a:ext>
            </a:extLst>
          </p:cNvPr>
          <p:cNvSpPr/>
          <p:nvPr/>
        </p:nvSpPr>
        <p:spPr>
          <a:xfrm>
            <a:off x="1584515" y="3316941"/>
            <a:ext cx="2178418" cy="671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UI Controller</a:t>
            </a:r>
            <a:endParaRPr lang="en-IN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A8A2B6-2032-A2D3-934A-5AC488070D44}"/>
              </a:ext>
            </a:extLst>
          </p:cNvPr>
          <p:cNvCxnSpPr>
            <a:stCxn id="9" idx="3"/>
          </p:cNvCxnSpPr>
          <p:nvPr/>
        </p:nvCxnSpPr>
        <p:spPr>
          <a:xfrm>
            <a:off x="3762933" y="3652885"/>
            <a:ext cx="9435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C3816-2222-389D-A475-5D0FE849204B}"/>
              </a:ext>
            </a:extLst>
          </p:cNvPr>
          <p:cNvSpPr/>
          <p:nvPr/>
        </p:nvSpPr>
        <p:spPr>
          <a:xfrm>
            <a:off x="4706471" y="3316941"/>
            <a:ext cx="1810870" cy="7350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</a:t>
            </a:r>
            <a:endParaRPr lang="en-IN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8CBEFB-D73A-1191-06E2-30A7D9B92F05}"/>
              </a:ext>
            </a:extLst>
          </p:cNvPr>
          <p:cNvCxnSpPr>
            <a:stCxn id="11" idx="3"/>
          </p:cNvCxnSpPr>
          <p:nvPr/>
        </p:nvCxnSpPr>
        <p:spPr>
          <a:xfrm flipV="1">
            <a:off x="6517341" y="3684483"/>
            <a:ext cx="86061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A2B19-1306-3066-77A5-FB17DDB45744}"/>
              </a:ext>
            </a:extLst>
          </p:cNvPr>
          <p:cNvSpPr/>
          <p:nvPr/>
        </p:nvSpPr>
        <p:spPr>
          <a:xfrm>
            <a:off x="7377953" y="3316941"/>
            <a:ext cx="1810870" cy="7350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Repository</a:t>
            </a:r>
            <a:endParaRPr lang="en-IN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F7A845-772A-8789-2356-3FC0B1B64A5B}"/>
              </a:ext>
            </a:extLst>
          </p:cNvPr>
          <p:cNvCxnSpPr>
            <a:stCxn id="13" idx="2"/>
          </p:cNvCxnSpPr>
          <p:nvPr/>
        </p:nvCxnSpPr>
        <p:spPr>
          <a:xfrm>
            <a:off x="8283388" y="4052019"/>
            <a:ext cx="0" cy="600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ylinder 14">
            <a:extLst>
              <a:ext uri="{FF2B5EF4-FFF2-40B4-BE49-F238E27FC236}">
                <a16:creationId xmlns:a16="http://schemas.microsoft.com/office/drawing/2014/main" id="{B3187B3D-58BC-C587-1600-A37DFB692A96}"/>
              </a:ext>
            </a:extLst>
          </p:cNvPr>
          <p:cNvSpPr/>
          <p:nvPr/>
        </p:nvSpPr>
        <p:spPr>
          <a:xfrm>
            <a:off x="7673788" y="4691688"/>
            <a:ext cx="1219200" cy="1840193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270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203C-E36D-E3ED-AF97-AAE6DD5D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5C1AB-F4D3-DEE0-5FA5-75F2BDE11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64144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Client send a request to server for  different options like inserting ,fetching ,update and delete a data.</a:t>
            </a:r>
          </a:p>
          <a:p>
            <a:pPr algn="just"/>
            <a:r>
              <a:rPr lang="en-US" sz="2000" dirty="0"/>
              <a:t>When client hit on request .Request goes to the Controller  Class  and use respective URL to take data .</a:t>
            </a:r>
          </a:p>
          <a:p>
            <a:pPr algn="just"/>
            <a:r>
              <a:rPr lang="en-US" sz="2000" dirty="0"/>
              <a:t>Then control of  URL goes to the service Class And Conditions get Executed.</a:t>
            </a:r>
          </a:p>
          <a:p>
            <a:pPr algn="just"/>
            <a:r>
              <a:rPr lang="en-US" sz="2000" dirty="0"/>
              <a:t>For returning response to client use  same sequence. Service To Control Class.</a:t>
            </a:r>
          </a:p>
          <a:p>
            <a:pPr algn="just"/>
            <a:r>
              <a:rPr lang="en-US" sz="2000" dirty="0"/>
              <a:t>Here Repository class is used to interact with database using Hibernate Technology.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4419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D621-4199-9C9A-24B6-C0EFFF72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494D-C835-F13F-A05D-915090A71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Annotations are used to provide supplemental information about a program. </a:t>
            </a:r>
          </a:p>
          <a:p>
            <a:r>
              <a:rPr lang="en-US" dirty="0"/>
              <a:t>Annotations start with ‘@’.</a:t>
            </a:r>
          </a:p>
          <a:p>
            <a:pPr lvl="1"/>
            <a:r>
              <a:rPr lang="en-US" sz="1800" dirty="0"/>
              <a:t>@Id: This id annotation is used to declare attribute as primary.</a:t>
            </a:r>
          </a:p>
          <a:p>
            <a:pPr lvl="1"/>
            <a:r>
              <a:rPr lang="en-US" sz="1800" dirty="0"/>
              <a:t>@GeneratedValue: Used to generate value automatically when use insert new record</a:t>
            </a:r>
          </a:p>
          <a:p>
            <a:pPr lvl="1"/>
            <a:r>
              <a:rPr lang="en-US" sz="1800" dirty="0"/>
              <a:t>@size: Used in collection for specific minimum and maximum length for a string. </a:t>
            </a:r>
          </a:p>
          <a:p>
            <a:pPr lvl="1"/>
            <a:r>
              <a:rPr lang="en-US" sz="1800" dirty="0"/>
              <a:t>@NotNull: This gives mandatory filed to enter data.</a:t>
            </a:r>
          </a:p>
          <a:p>
            <a:pPr marL="228600" lvl="1" indent="0">
              <a:buNone/>
            </a:pPr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7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2D78-9CAE-61FE-39D6-403CDBEB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1B9FF-B1B6-CF7F-8CFE-7F69EBEE3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46215"/>
          </a:xfrm>
        </p:spPr>
        <p:txBody>
          <a:bodyPr>
            <a:normAutofit/>
          </a:bodyPr>
          <a:lstStyle/>
          <a:p>
            <a:r>
              <a:rPr lang="en-US" dirty="0"/>
              <a:t>@ManyToOne: To create the many-to-one relationship between the Menu and customer entities.</a:t>
            </a:r>
          </a:p>
          <a:p>
            <a:r>
              <a:rPr lang="en-US" dirty="0"/>
              <a:t>@JoinColumn: helps us specify the column we'll use for joining. </a:t>
            </a:r>
          </a:p>
          <a:p>
            <a:r>
              <a:rPr lang="en-US" dirty="0"/>
              <a:t>@JsonIgnore: Is  used to ignore the logical property used in serialization and deserialization.</a:t>
            </a:r>
          </a:p>
          <a:p>
            <a:r>
              <a:rPr lang="en-US" dirty="0"/>
              <a:t>@Entity: is used is used to mark this class as an Entity bean.</a:t>
            </a:r>
          </a:p>
          <a:p>
            <a:r>
              <a:rPr lang="en-US" dirty="0" err="1"/>
              <a:t>OneToMany</a:t>
            </a:r>
            <a:r>
              <a:rPr lang="en-US" dirty="0"/>
              <a:t>: is used to create the one-to-many relationship between the customer and menu entities</a:t>
            </a:r>
          </a:p>
          <a:p>
            <a:r>
              <a:rPr lang="en-US" dirty="0" err="1"/>
              <a:t>Cascadetype.All</a:t>
            </a:r>
            <a:r>
              <a:rPr lang="en-US" dirty="0"/>
              <a:t>: ensure that all persistence events such as persist, refresh, merge and remove that occur on the parent, will be passed to the child.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1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D04F-158E-1EF1-B9AD-7BBF0126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8FD81-1855-8191-FB82-B76773289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@override: Informs the compiler that the element is meant to override an element declared in a superclass.</a:t>
            </a:r>
          </a:p>
          <a:p>
            <a:r>
              <a:rPr lang="en-US" dirty="0"/>
              <a:t>@RestController: This annotation is used at the class level and allows the class to handle the requests made by the client.</a:t>
            </a:r>
          </a:p>
          <a:p>
            <a:r>
              <a:rPr lang="en-US" dirty="0"/>
              <a:t>@Autowired: Enables you to inject the object dependency implicitly.</a:t>
            </a:r>
          </a:p>
          <a:p>
            <a:r>
              <a:rPr lang="en-US" dirty="0"/>
              <a:t>@ControllerAdvice: Allows to handle exceptions across the whole application in one global handling component.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2494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213</TotalTime>
  <Words>1000</Words>
  <Application>Microsoft Office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Gill Sans MT</vt:lpstr>
      <vt:lpstr>Wingdings</vt:lpstr>
      <vt:lpstr>Parcel</vt:lpstr>
      <vt:lpstr>Hotel Reservation System</vt:lpstr>
      <vt:lpstr>Contents</vt:lpstr>
      <vt:lpstr>Introduction</vt:lpstr>
      <vt:lpstr>ER Diagram</vt:lpstr>
      <vt:lpstr>PowerPoint Presentation</vt:lpstr>
      <vt:lpstr>Work Flow</vt:lpstr>
      <vt:lpstr>Annotations</vt:lpstr>
      <vt:lpstr>Annotations</vt:lpstr>
      <vt:lpstr>Annotations</vt:lpstr>
      <vt:lpstr>Annotations</vt:lpstr>
      <vt:lpstr>Application programming interface</vt:lpstr>
      <vt:lpstr>Application programming interface</vt:lpstr>
      <vt:lpstr>Application programming interface</vt:lpstr>
      <vt:lpstr>Application programming interface</vt:lpstr>
      <vt:lpstr>Execution using postman</vt:lpstr>
      <vt:lpstr>Software and hardware used</vt:lpstr>
      <vt:lpstr>Features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 System</dc:title>
  <dc:creator>anushree joshi</dc:creator>
  <cp:lastModifiedBy>anushree joshi</cp:lastModifiedBy>
  <cp:revision>1</cp:revision>
  <dcterms:created xsi:type="dcterms:W3CDTF">2022-09-20T07:33:45Z</dcterms:created>
  <dcterms:modified xsi:type="dcterms:W3CDTF">2022-09-25T16:16:19Z</dcterms:modified>
</cp:coreProperties>
</file>