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FFFFCC"/>
    <a:srgbClr val="BFEDE5"/>
    <a:srgbClr val="7B66B0"/>
    <a:srgbClr val="F6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1150" autoAdjust="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RP\Desktop\Data%20Analysis%20(of%20Kamal%20Store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revenue trend over 2 months</a:t>
            </a:r>
          </a:p>
        </c:rich>
      </c:tx>
      <c:layout>
        <c:manualLayout>
          <c:xMode val="edge"/>
          <c:yMode val="edge"/>
          <c:x val="0.22228450124165361"/>
          <c:y val="4.1666666666666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Sales!$AU$1:$AU$2</c:f>
              <c:strCache>
                <c:ptCount val="2"/>
                <c:pt idx="0">
                  <c:v>TOTAL DAILY REVENUE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Sales!$AV$3:$AV$63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Sales!$AU$3:$AU$63</c:f>
              <c:numCache>
                <c:formatCode>"₹"\ #,##0</c:formatCode>
                <c:ptCount val="61"/>
                <c:pt idx="0">
                  <c:v>26930</c:v>
                </c:pt>
                <c:pt idx="1">
                  <c:v>25792</c:v>
                </c:pt>
                <c:pt idx="2">
                  <c:v>26407</c:v>
                </c:pt>
                <c:pt idx="3">
                  <c:v>26364</c:v>
                </c:pt>
                <c:pt idx="4">
                  <c:v>25917</c:v>
                </c:pt>
                <c:pt idx="5">
                  <c:v>26989</c:v>
                </c:pt>
                <c:pt idx="6">
                  <c:v>26546</c:v>
                </c:pt>
                <c:pt idx="7">
                  <c:v>25822</c:v>
                </c:pt>
                <c:pt idx="8">
                  <c:v>26142</c:v>
                </c:pt>
                <c:pt idx="9">
                  <c:v>27410</c:v>
                </c:pt>
                <c:pt idx="10">
                  <c:v>28948</c:v>
                </c:pt>
                <c:pt idx="11">
                  <c:v>29018</c:v>
                </c:pt>
                <c:pt idx="12">
                  <c:v>28226</c:v>
                </c:pt>
                <c:pt idx="13">
                  <c:v>28410</c:v>
                </c:pt>
                <c:pt idx="14">
                  <c:v>26884</c:v>
                </c:pt>
                <c:pt idx="15">
                  <c:v>27917</c:v>
                </c:pt>
                <c:pt idx="16">
                  <c:v>27659</c:v>
                </c:pt>
                <c:pt idx="17">
                  <c:v>26665</c:v>
                </c:pt>
                <c:pt idx="18">
                  <c:v>27292</c:v>
                </c:pt>
                <c:pt idx="19">
                  <c:v>27957</c:v>
                </c:pt>
                <c:pt idx="20">
                  <c:v>27064</c:v>
                </c:pt>
                <c:pt idx="21">
                  <c:v>26652</c:v>
                </c:pt>
                <c:pt idx="22">
                  <c:v>26551</c:v>
                </c:pt>
                <c:pt idx="23">
                  <c:v>26768</c:v>
                </c:pt>
                <c:pt idx="24">
                  <c:v>25159</c:v>
                </c:pt>
                <c:pt idx="25">
                  <c:v>25843</c:v>
                </c:pt>
                <c:pt idx="26">
                  <c:v>24015</c:v>
                </c:pt>
                <c:pt idx="27">
                  <c:v>24307</c:v>
                </c:pt>
                <c:pt idx="28">
                  <c:v>24251</c:v>
                </c:pt>
                <c:pt idx="29">
                  <c:v>25401</c:v>
                </c:pt>
                <c:pt idx="30">
                  <c:v>25988</c:v>
                </c:pt>
                <c:pt idx="31">
                  <c:v>25886</c:v>
                </c:pt>
                <c:pt idx="32">
                  <c:v>25624</c:v>
                </c:pt>
                <c:pt idx="33">
                  <c:v>25394</c:v>
                </c:pt>
                <c:pt idx="34">
                  <c:v>24512</c:v>
                </c:pt>
                <c:pt idx="35">
                  <c:v>25565</c:v>
                </c:pt>
                <c:pt idx="36">
                  <c:v>25731</c:v>
                </c:pt>
                <c:pt idx="37">
                  <c:v>27107</c:v>
                </c:pt>
                <c:pt idx="38">
                  <c:v>25525</c:v>
                </c:pt>
                <c:pt idx="39">
                  <c:v>25838</c:v>
                </c:pt>
                <c:pt idx="40">
                  <c:v>26394</c:v>
                </c:pt>
                <c:pt idx="41">
                  <c:v>24897</c:v>
                </c:pt>
                <c:pt idx="42">
                  <c:v>24765</c:v>
                </c:pt>
                <c:pt idx="43">
                  <c:v>24996</c:v>
                </c:pt>
                <c:pt idx="44">
                  <c:v>23761</c:v>
                </c:pt>
                <c:pt idx="45">
                  <c:v>24897</c:v>
                </c:pt>
                <c:pt idx="46">
                  <c:v>24806</c:v>
                </c:pt>
                <c:pt idx="47">
                  <c:v>24522</c:v>
                </c:pt>
                <c:pt idx="48">
                  <c:v>25007</c:v>
                </c:pt>
                <c:pt idx="49">
                  <c:v>24068</c:v>
                </c:pt>
                <c:pt idx="50">
                  <c:v>25414</c:v>
                </c:pt>
                <c:pt idx="51">
                  <c:v>23820</c:v>
                </c:pt>
                <c:pt idx="52">
                  <c:v>24020</c:v>
                </c:pt>
                <c:pt idx="53">
                  <c:v>25197</c:v>
                </c:pt>
                <c:pt idx="54">
                  <c:v>24386</c:v>
                </c:pt>
                <c:pt idx="55">
                  <c:v>23443</c:v>
                </c:pt>
                <c:pt idx="56">
                  <c:v>25181</c:v>
                </c:pt>
                <c:pt idx="57">
                  <c:v>25854</c:v>
                </c:pt>
                <c:pt idx="58">
                  <c:v>25872</c:v>
                </c:pt>
                <c:pt idx="59">
                  <c:v>24652</c:v>
                </c:pt>
                <c:pt idx="60">
                  <c:v>24183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54-4986-BDE9-3A7870153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sq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1729609216"/>
        <c:axId val="1729588576"/>
        <c:extLst/>
      </c:lineChart>
      <c:dateAx>
        <c:axId val="172960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1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>
                    <a:solidFill>
                      <a:sysClr val="windowText" lastClr="000000"/>
                    </a:solidFill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51819128533529357"/>
              <c:y val="0.896152469577666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1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588576"/>
        <c:crosses val="autoZero"/>
        <c:auto val="0"/>
        <c:lblOffset val="100"/>
        <c:baseTimeUnit val="days"/>
      </c:dateAx>
      <c:valAx>
        <c:axId val="1729588576"/>
        <c:scaling>
          <c:orientation val="minMax"/>
          <c:max val="3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1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>
                    <a:solidFill>
                      <a:sysClr val="windowText" lastClr="000000"/>
                    </a:solidFill>
                  </a:rPr>
                  <a:t>REVENUE (in ₹)</a:t>
                </a:r>
              </a:p>
            </c:rich>
          </c:tx>
          <c:layout>
            <c:manualLayout>
              <c:xMode val="edge"/>
              <c:yMode val="edge"/>
              <c:x val="2.0945541591861162E-2"/>
              <c:y val="0.2592733601653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1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609216"/>
        <c:crossesAt val="1"/>
        <c:crossBetween val="between"/>
        <c:majorUnit val="5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Average</a:t>
            </a:r>
            <a:r>
              <a:rPr lang="en-US" sz="11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SALES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Avg. Sales</c:v>
          </c:tx>
          <c:spPr>
            <a:solidFill>
              <a:schemeClr val="accent6">
                <a:tint val="69000"/>
                <a:satMod val="105000"/>
                <a:lumMod val="110000"/>
              </a:schemeClr>
            </a:soli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Inventory!$B$65:$P$65</c:f>
              <c:strCache>
                <c:ptCount val="15"/>
                <c:pt idx="0">
                  <c:v>CHAKKI ATTA</c:v>
                </c:pt>
                <c:pt idx="1">
                  <c:v>MILL ATTA</c:v>
                </c:pt>
                <c:pt idx="2">
                  <c:v>RAW RICE</c:v>
                </c:pt>
                <c:pt idx="3">
                  <c:v>SELA RICE</c:v>
                </c:pt>
                <c:pt idx="4">
                  <c:v>ARHAR DAL</c:v>
                </c:pt>
                <c:pt idx="5">
                  <c:v>URAD DAL</c:v>
                </c:pt>
                <c:pt idx="6">
                  <c:v>MOONG DAL</c:v>
                </c:pt>
                <c:pt idx="7">
                  <c:v>CHOLE</c:v>
                </c:pt>
                <c:pt idx="8">
                  <c:v>RAJMA</c:v>
                </c:pt>
                <c:pt idx="9">
                  <c:v>COOKING OIL</c:v>
                </c:pt>
                <c:pt idx="10">
                  <c:v>REFINED</c:v>
                </c:pt>
                <c:pt idx="11">
                  <c:v>GHEE</c:v>
                </c:pt>
                <c:pt idx="12">
                  <c:v>CASHEW</c:v>
                </c:pt>
                <c:pt idx="13">
                  <c:v>MAKHANA</c:v>
                </c:pt>
                <c:pt idx="14">
                  <c:v>ELAICHI</c:v>
                </c:pt>
              </c:strCache>
            </c:strRef>
          </c:cat>
          <c:val>
            <c:numRef>
              <c:f>Sales!$B$64:$P$64</c:f>
              <c:numCache>
                <c:formatCode>0</c:formatCode>
                <c:ptCount val="15"/>
                <c:pt idx="0">
                  <c:v>10.573770491803279</c:v>
                </c:pt>
                <c:pt idx="1">
                  <c:v>3.262295081967213</c:v>
                </c:pt>
                <c:pt idx="2">
                  <c:v>40.278688524590166</c:v>
                </c:pt>
                <c:pt idx="3">
                  <c:v>30.147540983606557</c:v>
                </c:pt>
                <c:pt idx="4">
                  <c:v>10.78688524590164</c:v>
                </c:pt>
                <c:pt idx="5">
                  <c:v>11.721311475409836</c:v>
                </c:pt>
                <c:pt idx="6">
                  <c:v>8.1311475409836067</c:v>
                </c:pt>
                <c:pt idx="7">
                  <c:v>12.721311475409836</c:v>
                </c:pt>
                <c:pt idx="8">
                  <c:v>4.1475409836065573</c:v>
                </c:pt>
                <c:pt idx="9">
                  <c:v>28.196721311475411</c:v>
                </c:pt>
                <c:pt idx="10">
                  <c:v>16.704918032786885</c:v>
                </c:pt>
                <c:pt idx="11">
                  <c:v>5.5245901639344259</c:v>
                </c:pt>
                <c:pt idx="12">
                  <c:v>8.2295081967213122</c:v>
                </c:pt>
                <c:pt idx="13">
                  <c:v>6.8360655737704921</c:v>
                </c:pt>
                <c:pt idx="14">
                  <c:v>11.852459016393443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9B-4F0F-8854-B009704629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0187743"/>
        <c:axId val="360202143"/>
      </c:barChart>
      <c:catAx>
        <c:axId val="36018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594156653605343"/>
              <c:y val="0.90073424917100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202143"/>
        <c:crosses val="autoZero"/>
        <c:auto val="0"/>
        <c:lblAlgn val="ctr"/>
        <c:lblOffset val="100"/>
        <c:noMultiLvlLbl val="0"/>
      </c:catAx>
      <c:valAx>
        <c:axId val="36020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2.0238090088867754E-2"/>
              <c:y val="0.33866287592224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8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Inventory</a:t>
            </a:r>
            <a:r>
              <a:rPr lang="en-IN" sz="1100" baseline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 Fluctuation</a:t>
            </a:r>
            <a:endParaRPr lang="en-IN" sz="110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275880261871188E-2"/>
          <c:y val="0.15981481481481483"/>
          <c:w val="0.87625782104623406"/>
          <c:h val="0.41673170278493948"/>
        </c:manualLayout>
      </c:layout>
      <c:lineChart>
        <c:grouping val="standard"/>
        <c:varyColors val="0"/>
        <c:ser>
          <c:idx val="0"/>
          <c:order val="0"/>
          <c:tx>
            <c:strRef>
              <c:f>Inventory!$B$2</c:f>
              <c:strCache>
                <c:ptCount val="1"/>
                <c:pt idx="0">
                  <c:v>CHAKKI ATTA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Inventory!$B$3:$B$63</c:f>
              <c:numCache>
                <c:formatCode>General</c:formatCode>
                <c:ptCount val="61"/>
                <c:pt idx="0">
                  <c:v>69</c:v>
                </c:pt>
                <c:pt idx="1">
                  <c:v>59</c:v>
                </c:pt>
                <c:pt idx="2">
                  <c:v>49</c:v>
                </c:pt>
                <c:pt idx="3">
                  <c:v>38</c:v>
                </c:pt>
                <c:pt idx="4">
                  <c:v>28</c:v>
                </c:pt>
                <c:pt idx="5">
                  <c:v>118</c:v>
                </c:pt>
                <c:pt idx="6">
                  <c:v>107</c:v>
                </c:pt>
                <c:pt idx="7">
                  <c:v>97</c:v>
                </c:pt>
                <c:pt idx="8">
                  <c:v>85</c:v>
                </c:pt>
                <c:pt idx="9">
                  <c:v>75</c:v>
                </c:pt>
                <c:pt idx="10">
                  <c:v>65</c:v>
                </c:pt>
                <c:pt idx="11">
                  <c:v>55</c:v>
                </c:pt>
                <c:pt idx="12">
                  <c:v>145</c:v>
                </c:pt>
                <c:pt idx="13">
                  <c:v>133</c:v>
                </c:pt>
                <c:pt idx="14">
                  <c:v>122</c:v>
                </c:pt>
                <c:pt idx="15">
                  <c:v>112</c:v>
                </c:pt>
                <c:pt idx="16">
                  <c:v>102</c:v>
                </c:pt>
                <c:pt idx="17">
                  <c:v>92</c:v>
                </c:pt>
                <c:pt idx="18">
                  <c:v>83</c:v>
                </c:pt>
                <c:pt idx="19">
                  <c:v>172</c:v>
                </c:pt>
                <c:pt idx="20">
                  <c:v>161</c:v>
                </c:pt>
                <c:pt idx="21">
                  <c:v>150</c:v>
                </c:pt>
                <c:pt idx="22">
                  <c:v>139</c:v>
                </c:pt>
                <c:pt idx="23">
                  <c:v>129</c:v>
                </c:pt>
                <c:pt idx="24">
                  <c:v>119</c:v>
                </c:pt>
                <c:pt idx="25">
                  <c:v>108</c:v>
                </c:pt>
                <c:pt idx="26">
                  <c:v>197</c:v>
                </c:pt>
                <c:pt idx="27">
                  <c:v>186</c:v>
                </c:pt>
                <c:pt idx="28">
                  <c:v>175</c:v>
                </c:pt>
                <c:pt idx="29">
                  <c:v>165</c:v>
                </c:pt>
                <c:pt idx="30">
                  <c:v>155</c:v>
                </c:pt>
                <c:pt idx="31">
                  <c:v>145</c:v>
                </c:pt>
                <c:pt idx="32">
                  <c:v>135</c:v>
                </c:pt>
                <c:pt idx="33">
                  <c:v>223</c:v>
                </c:pt>
                <c:pt idx="34">
                  <c:v>211</c:v>
                </c:pt>
                <c:pt idx="35">
                  <c:v>200</c:v>
                </c:pt>
                <c:pt idx="36">
                  <c:v>189</c:v>
                </c:pt>
                <c:pt idx="37">
                  <c:v>179</c:v>
                </c:pt>
                <c:pt idx="38">
                  <c:v>168</c:v>
                </c:pt>
                <c:pt idx="39">
                  <c:v>157</c:v>
                </c:pt>
                <c:pt idx="40">
                  <c:v>245</c:v>
                </c:pt>
                <c:pt idx="41">
                  <c:v>235</c:v>
                </c:pt>
                <c:pt idx="42">
                  <c:v>225</c:v>
                </c:pt>
                <c:pt idx="43">
                  <c:v>213</c:v>
                </c:pt>
                <c:pt idx="44">
                  <c:v>203</c:v>
                </c:pt>
                <c:pt idx="45">
                  <c:v>193</c:v>
                </c:pt>
                <c:pt idx="46">
                  <c:v>183</c:v>
                </c:pt>
                <c:pt idx="47">
                  <c:v>271</c:v>
                </c:pt>
                <c:pt idx="48">
                  <c:v>260</c:v>
                </c:pt>
                <c:pt idx="49">
                  <c:v>250</c:v>
                </c:pt>
                <c:pt idx="50">
                  <c:v>240</c:v>
                </c:pt>
                <c:pt idx="51">
                  <c:v>230</c:v>
                </c:pt>
                <c:pt idx="52">
                  <c:v>219</c:v>
                </c:pt>
                <c:pt idx="53">
                  <c:v>208</c:v>
                </c:pt>
                <c:pt idx="54">
                  <c:v>298</c:v>
                </c:pt>
                <c:pt idx="55">
                  <c:v>288</c:v>
                </c:pt>
                <c:pt idx="56">
                  <c:v>278</c:v>
                </c:pt>
                <c:pt idx="57">
                  <c:v>266</c:v>
                </c:pt>
                <c:pt idx="58">
                  <c:v>254</c:v>
                </c:pt>
                <c:pt idx="59">
                  <c:v>244</c:v>
                </c:pt>
                <c:pt idx="60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A-44BD-832C-5EB66B8A8DBA}"/>
            </c:ext>
          </c:extLst>
        </c:ser>
        <c:ser>
          <c:idx val="1"/>
          <c:order val="1"/>
          <c:tx>
            <c:strRef>
              <c:f>Inventory!$C$2</c:f>
              <c:strCache>
                <c:ptCount val="1"/>
                <c:pt idx="0">
                  <c:v>MILL ATTA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Inventory!$C$3:$C$63</c:f>
              <c:numCache>
                <c:formatCode>General</c:formatCode>
                <c:ptCount val="61"/>
                <c:pt idx="0">
                  <c:v>18</c:v>
                </c:pt>
                <c:pt idx="1">
                  <c:v>15</c:v>
                </c:pt>
                <c:pt idx="2">
                  <c:v>11</c:v>
                </c:pt>
                <c:pt idx="3">
                  <c:v>7</c:v>
                </c:pt>
                <c:pt idx="4">
                  <c:v>5</c:v>
                </c:pt>
                <c:pt idx="5">
                  <c:v>27</c:v>
                </c:pt>
                <c:pt idx="6">
                  <c:v>23</c:v>
                </c:pt>
                <c:pt idx="7">
                  <c:v>20</c:v>
                </c:pt>
                <c:pt idx="8">
                  <c:v>17</c:v>
                </c:pt>
                <c:pt idx="9">
                  <c:v>14</c:v>
                </c:pt>
                <c:pt idx="10">
                  <c:v>10</c:v>
                </c:pt>
                <c:pt idx="11">
                  <c:v>7</c:v>
                </c:pt>
                <c:pt idx="12">
                  <c:v>29</c:v>
                </c:pt>
                <c:pt idx="13">
                  <c:v>25</c:v>
                </c:pt>
                <c:pt idx="14">
                  <c:v>21</c:v>
                </c:pt>
                <c:pt idx="15">
                  <c:v>19</c:v>
                </c:pt>
                <c:pt idx="16">
                  <c:v>16</c:v>
                </c:pt>
                <c:pt idx="17">
                  <c:v>12</c:v>
                </c:pt>
                <c:pt idx="18">
                  <c:v>9</c:v>
                </c:pt>
                <c:pt idx="19">
                  <c:v>31</c:v>
                </c:pt>
                <c:pt idx="20">
                  <c:v>28</c:v>
                </c:pt>
                <c:pt idx="21">
                  <c:v>24</c:v>
                </c:pt>
                <c:pt idx="22">
                  <c:v>21</c:v>
                </c:pt>
                <c:pt idx="23">
                  <c:v>18</c:v>
                </c:pt>
                <c:pt idx="24">
                  <c:v>14</c:v>
                </c:pt>
                <c:pt idx="25">
                  <c:v>10</c:v>
                </c:pt>
                <c:pt idx="26">
                  <c:v>33</c:v>
                </c:pt>
                <c:pt idx="27">
                  <c:v>30</c:v>
                </c:pt>
                <c:pt idx="28">
                  <c:v>26</c:v>
                </c:pt>
                <c:pt idx="29">
                  <c:v>23</c:v>
                </c:pt>
                <c:pt idx="30">
                  <c:v>20</c:v>
                </c:pt>
                <c:pt idx="31">
                  <c:v>16</c:v>
                </c:pt>
                <c:pt idx="32">
                  <c:v>13</c:v>
                </c:pt>
                <c:pt idx="33">
                  <c:v>35</c:v>
                </c:pt>
                <c:pt idx="34">
                  <c:v>32</c:v>
                </c:pt>
                <c:pt idx="35">
                  <c:v>28</c:v>
                </c:pt>
                <c:pt idx="36">
                  <c:v>25</c:v>
                </c:pt>
                <c:pt idx="37">
                  <c:v>22</c:v>
                </c:pt>
                <c:pt idx="38">
                  <c:v>18</c:v>
                </c:pt>
                <c:pt idx="39">
                  <c:v>14</c:v>
                </c:pt>
                <c:pt idx="40">
                  <c:v>37</c:v>
                </c:pt>
                <c:pt idx="41">
                  <c:v>34</c:v>
                </c:pt>
                <c:pt idx="42">
                  <c:v>30</c:v>
                </c:pt>
                <c:pt idx="43">
                  <c:v>27</c:v>
                </c:pt>
                <c:pt idx="44">
                  <c:v>24</c:v>
                </c:pt>
                <c:pt idx="45">
                  <c:v>20</c:v>
                </c:pt>
                <c:pt idx="46">
                  <c:v>17</c:v>
                </c:pt>
                <c:pt idx="47">
                  <c:v>39</c:v>
                </c:pt>
                <c:pt idx="48">
                  <c:v>36</c:v>
                </c:pt>
                <c:pt idx="49">
                  <c:v>32</c:v>
                </c:pt>
                <c:pt idx="50">
                  <c:v>29</c:v>
                </c:pt>
                <c:pt idx="51">
                  <c:v>27</c:v>
                </c:pt>
                <c:pt idx="52">
                  <c:v>24</c:v>
                </c:pt>
                <c:pt idx="53">
                  <c:v>20</c:v>
                </c:pt>
                <c:pt idx="54">
                  <c:v>42</c:v>
                </c:pt>
                <c:pt idx="55">
                  <c:v>39</c:v>
                </c:pt>
                <c:pt idx="56">
                  <c:v>35</c:v>
                </c:pt>
                <c:pt idx="57">
                  <c:v>32</c:v>
                </c:pt>
                <c:pt idx="58">
                  <c:v>29</c:v>
                </c:pt>
                <c:pt idx="59">
                  <c:v>26</c:v>
                </c:pt>
                <c:pt idx="60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2A-44BD-832C-5EB66B8A8DBA}"/>
            </c:ext>
          </c:extLst>
        </c:ser>
        <c:ser>
          <c:idx val="2"/>
          <c:order val="2"/>
          <c:tx>
            <c:strRef>
              <c:f>Inventory!$D$2</c:f>
              <c:strCache>
                <c:ptCount val="1"/>
                <c:pt idx="0">
                  <c:v>RAW RICE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Inventory!$D$3:$D$63</c:f>
              <c:numCache>
                <c:formatCode>General</c:formatCode>
                <c:ptCount val="61"/>
                <c:pt idx="0">
                  <c:v>86</c:v>
                </c:pt>
                <c:pt idx="1">
                  <c:v>46</c:v>
                </c:pt>
                <c:pt idx="2">
                  <c:v>357</c:v>
                </c:pt>
                <c:pt idx="3">
                  <c:v>316</c:v>
                </c:pt>
                <c:pt idx="4">
                  <c:v>276</c:v>
                </c:pt>
                <c:pt idx="5">
                  <c:v>234</c:v>
                </c:pt>
                <c:pt idx="6">
                  <c:v>196</c:v>
                </c:pt>
                <c:pt idx="7">
                  <c:v>157</c:v>
                </c:pt>
                <c:pt idx="8">
                  <c:v>118</c:v>
                </c:pt>
                <c:pt idx="9">
                  <c:v>428</c:v>
                </c:pt>
                <c:pt idx="10">
                  <c:v>386</c:v>
                </c:pt>
                <c:pt idx="11">
                  <c:v>346</c:v>
                </c:pt>
                <c:pt idx="12">
                  <c:v>304</c:v>
                </c:pt>
                <c:pt idx="13">
                  <c:v>262</c:v>
                </c:pt>
                <c:pt idx="14">
                  <c:v>221</c:v>
                </c:pt>
                <c:pt idx="15">
                  <c:v>183</c:v>
                </c:pt>
                <c:pt idx="16">
                  <c:v>494</c:v>
                </c:pt>
                <c:pt idx="17">
                  <c:v>452</c:v>
                </c:pt>
                <c:pt idx="18">
                  <c:v>411</c:v>
                </c:pt>
                <c:pt idx="19">
                  <c:v>371</c:v>
                </c:pt>
                <c:pt idx="20">
                  <c:v>331</c:v>
                </c:pt>
                <c:pt idx="21">
                  <c:v>292</c:v>
                </c:pt>
                <c:pt idx="22">
                  <c:v>251</c:v>
                </c:pt>
                <c:pt idx="23">
                  <c:v>561</c:v>
                </c:pt>
                <c:pt idx="24">
                  <c:v>519</c:v>
                </c:pt>
                <c:pt idx="25">
                  <c:v>481</c:v>
                </c:pt>
                <c:pt idx="26">
                  <c:v>442</c:v>
                </c:pt>
                <c:pt idx="27">
                  <c:v>403</c:v>
                </c:pt>
                <c:pt idx="28">
                  <c:v>363</c:v>
                </c:pt>
                <c:pt idx="29">
                  <c:v>321</c:v>
                </c:pt>
                <c:pt idx="30">
                  <c:v>631</c:v>
                </c:pt>
                <c:pt idx="31">
                  <c:v>589</c:v>
                </c:pt>
                <c:pt idx="32">
                  <c:v>547</c:v>
                </c:pt>
                <c:pt idx="33">
                  <c:v>506</c:v>
                </c:pt>
                <c:pt idx="34">
                  <c:v>468</c:v>
                </c:pt>
                <c:pt idx="35">
                  <c:v>429</c:v>
                </c:pt>
                <c:pt idx="36">
                  <c:v>387</c:v>
                </c:pt>
                <c:pt idx="37">
                  <c:v>696</c:v>
                </c:pt>
                <c:pt idx="38">
                  <c:v>656</c:v>
                </c:pt>
                <c:pt idx="39">
                  <c:v>616</c:v>
                </c:pt>
                <c:pt idx="40">
                  <c:v>577</c:v>
                </c:pt>
                <c:pt idx="41">
                  <c:v>536</c:v>
                </c:pt>
                <c:pt idx="42">
                  <c:v>496</c:v>
                </c:pt>
                <c:pt idx="43">
                  <c:v>454</c:v>
                </c:pt>
                <c:pt idx="44">
                  <c:v>766</c:v>
                </c:pt>
                <c:pt idx="45">
                  <c:v>727</c:v>
                </c:pt>
                <c:pt idx="46">
                  <c:v>688</c:v>
                </c:pt>
                <c:pt idx="47">
                  <c:v>648</c:v>
                </c:pt>
                <c:pt idx="48">
                  <c:v>606</c:v>
                </c:pt>
                <c:pt idx="49">
                  <c:v>566</c:v>
                </c:pt>
                <c:pt idx="50">
                  <c:v>524</c:v>
                </c:pt>
                <c:pt idx="51">
                  <c:v>832</c:v>
                </c:pt>
                <c:pt idx="52">
                  <c:v>791</c:v>
                </c:pt>
                <c:pt idx="53">
                  <c:v>753</c:v>
                </c:pt>
                <c:pt idx="54">
                  <c:v>714</c:v>
                </c:pt>
                <c:pt idx="55">
                  <c:v>672</c:v>
                </c:pt>
                <c:pt idx="56">
                  <c:v>631</c:v>
                </c:pt>
                <c:pt idx="57">
                  <c:v>591</c:v>
                </c:pt>
                <c:pt idx="58">
                  <c:v>902</c:v>
                </c:pt>
                <c:pt idx="59">
                  <c:v>860</c:v>
                </c:pt>
                <c:pt idx="60">
                  <c:v>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2A-44BD-832C-5EB66B8A8DBA}"/>
            </c:ext>
          </c:extLst>
        </c:ser>
        <c:ser>
          <c:idx val="3"/>
          <c:order val="3"/>
          <c:tx>
            <c:strRef>
              <c:f>Inventory!$E$2</c:f>
              <c:strCache>
                <c:ptCount val="1"/>
                <c:pt idx="0">
                  <c:v>SELA RICE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Inventory!$E$3:$E$63</c:f>
              <c:numCache>
                <c:formatCode>General</c:formatCode>
                <c:ptCount val="61"/>
                <c:pt idx="0">
                  <c:v>34</c:v>
                </c:pt>
                <c:pt idx="1">
                  <c:v>3</c:v>
                </c:pt>
                <c:pt idx="2">
                  <c:v>222</c:v>
                </c:pt>
                <c:pt idx="3">
                  <c:v>193</c:v>
                </c:pt>
                <c:pt idx="4">
                  <c:v>163</c:v>
                </c:pt>
                <c:pt idx="5">
                  <c:v>134</c:v>
                </c:pt>
                <c:pt idx="6">
                  <c:v>102</c:v>
                </c:pt>
                <c:pt idx="7">
                  <c:v>72</c:v>
                </c:pt>
                <c:pt idx="8">
                  <c:v>42</c:v>
                </c:pt>
                <c:pt idx="9">
                  <c:v>263</c:v>
                </c:pt>
                <c:pt idx="10">
                  <c:v>235</c:v>
                </c:pt>
                <c:pt idx="11">
                  <c:v>202</c:v>
                </c:pt>
                <c:pt idx="12">
                  <c:v>170</c:v>
                </c:pt>
                <c:pt idx="13">
                  <c:v>138</c:v>
                </c:pt>
                <c:pt idx="14">
                  <c:v>107</c:v>
                </c:pt>
                <c:pt idx="15">
                  <c:v>77</c:v>
                </c:pt>
                <c:pt idx="16">
                  <c:v>298</c:v>
                </c:pt>
                <c:pt idx="17">
                  <c:v>270</c:v>
                </c:pt>
                <c:pt idx="18">
                  <c:v>242</c:v>
                </c:pt>
                <c:pt idx="19">
                  <c:v>211</c:v>
                </c:pt>
                <c:pt idx="20">
                  <c:v>180</c:v>
                </c:pt>
                <c:pt idx="21">
                  <c:v>151</c:v>
                </c:pt>
                <c:pt idx="22">
                  <c:v>121</c:v>
                </c:pt>
                <c:pt idx="23">
                  <c:v>342</c:v>
                </c:pt>
                <c:pt idx="24">
                  <c:v>310</c:v>
                </c:pt>
                <c:pt idx="25">
                  <c:v>280</c:v>
                </c:pt>
                <c:pt idx="26">
                  <c:v>250</c:v>
                </c:pt>
                <c:pt idx="27">
                  <c:v>221</c:v>
                </c:pt>
                <c:pt idx="28">
                  <c:v>193</c:v>
                </c:pt>
                <c:pt idx="29">
                  <c:v>160</c:v>
                </c:pt>
                <c:pt idx="30">
                  <c:v>378</c:v>
                </c:pt>
                <c:pt idx="31">
                  <c:v>346</c:v>
                </c:pt>
                <c:pt idx="32">
                  <c:v>315</c:v>
                </c:pt>
                <c:pt idx="33">
                  <c:v>285</c:v>
                </c:pt>
                <c:pt idx="34">
                  <c:v>256</c:v>
                </c:pt>
                <c:pt idx="35">
                  <c:v>228</c:v>
                </c:pt>
                <c:pt idx="36">
                  <c:v>200</c:v>
                </c:pt>
                <c:pt idx="37">
                  <c:v>419</c:v>
                </c:pt>
                <c:pt idx="38">
                  <c:v>388</c:v>
                </c:pt>
                <c:pt idx="39">
                  <c:v>359</c:v>
                </c:pt>
                <c:pt idx="40">
                  <c:v>329</c:v>
                </c:pt>
                <c:pt idx="41">
                  <c:v>300</c:v>
                </c:pt>
                <c:pt idx="42">
                  <c:v>268</c:v>
                </c:pt>
                <c:pt idx="43">
                  <c:v>238</c:v>
                </c:pt>
                <c:pt idx="44">
                  <c:v>458</c:v>
                </c:pt>
                <c:pt idx="45">
                  <c:v>429</c:v>
                </c:pt>
                <c:pt idx="46">
                  <c:v>401</c:v>
                </c:pt>
                <c:pt idx="47">
                  <c:v>368</c:v>
                </c:pt>
                <c:pt idx="48">
                  <c:v>336</c:v>
                </c:pt>
                <c:pt idx="49">
                  <c:v>304</c:v>
                </c:pt>
                <c:pt idx="50">
                  <c:v>273</c:v>
                </c:pt>
                <c:pt idx="51">
                  <c:v>493</c:v>
                </c:pt>
                <c:pt idx="52">
                  <c:v>464</c:v>
                </c:pt>
                <c:pt idx="53">
                  <c:v>436</c:v>
                </c:pt>
                <c:pt idx="54">
                  <c:v>408</c:v>
                </c:pt>
                <c:pt idx="55">
                  <c:v>378</c:v>
                </c:pt>
                <c:pt idx="56">
                  <c:v>348</c:v>
                </c:pt>
                <c:pt idx="57">
                  <c:v>319</c:v>
                </c:pt>
                <c:pt idx="58">
                  <c:v>541</c:v>
                </c:pt>
                <c:pt idx="59">
                  <c:v>508</c:v>
                </c:pt>
                <c:pt idx="60">
                  <c:v>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2A-44BD-832C-5EB66B8A8DBA}"/>
            </c:ext>
          </c:extLst>
        </c:ser>
        <c:ser>
          <c:idx val="4"/>
          <c:order val="4"/>
          <c:tx>
            <c:strRef>
              <c:f>Inventory!$F$2</c:f>
              <c:strCache>
                <c:ptCount val="1"/>
                <c:pt idx="0">
                  <c:v>ARHAR DAL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Inventory!$F$3:$F$63</c:f>
              <c:numCache>
                <c:formatCode>General</c:formatCode>
                <c:ptCount val="61"/>
                <c:pt idx="0">
                  <c:v>60</c:v>
                </c:pt>
                <c:pt idx="1">
                  <c:v>46</c:v>
                </c:pt>
                <c:pt idx="2">
                  <c:v>33</c:v>
                </c:pt>
                <c:pt idx="3">
                  <c:v>23</c:v>
                </c:pt>
                <c:pt idx="4">
                  <c:v>116</c:v>
                </c:pt>
                <c:pt idx="5">
                  <c:v>103</c:v>
                </c:pt>
                <c:pt idx="6">
                  <c:v>89</c:v>
                </c:pt>
                <c:pt idx="7">
                  <c:v>80</c:v>
                </c:pt>
                <c:pt idx="8">
                  <c:v>70</c:v>
                </c:pt>
                <c:pt idx="9">
                  <c:v>59</c:v>
                </c:pt>
                <c:pt idx="10">
                  <c:v>47</c:v>
                </c:pt>
                <c:pt idx="11">
                  <c:v>141</c:v>
                </c:pt>
                <c:pt idx="12">
                  <c:v>128</c:v>
                </c:pt>
                <c:pt idx="13">
                  <c:v>117</c:v>
                </c:pt>
                <c:pt idx="14">
                  <c:v>103</c:v>
                </c:pt>
                <c:pt idx="15">
                  <c:v>88</c:v>
                </c:pt>
                <c:pt idx="16">
                  <c:v>73</c:v>
                </c:pt>
                <c:pt idx="17">
                  <c:v>60</c:v>
                </c:pt>
                <c:pt idx="18">
                  <c:v>151</c:v>
                </c:pt>
                <c:pt idx="19">
                  <c:v>139</c:v>
                </c:pt>
                <c:pt idx="20">
                  <c:v>128</c:v>
                </c:pt>
                <c:pt idx="21">
                  <c:v>119</c:v>
                </c:pt>
                <c:pt idx="22">
                  <c:v>109</c:v>
                </c:pt>
                <c:pt idx="23">
                  <c:v>95</c:v>
                </c:pt>
                <c:pt idx="24">
                  <c:v>82</c:v>
                </c:pt>
                <c:pt idx="25">
                  <c:v>177</c:v>
                </c:pt>
                <c:pt idx="26">
                  <c:v>165</c:v>
                </c:pt>
                <c:pt idx="27">
                  <c:v>157</c:v>
                </c:pt>
                <c:pt idx="28">
                  <c:v>149</c:v>
                </c:pt>
                <c:pt idx="29">
                  <c:v>140</c:v>
                </c:pt>
                <c:pt idx="30">
                  <c:v>130</c:v>
                </c:pt>
                <c:pt idx="31">
                  <c:v>119</c:v>
                </c:pt>
                <c:pt idx="32">
                  <c:v>212</c:v>
                </c:pt>
                <c:pt idx="33">
                  <c:v>201</c:v>
                </c:pt>
                <c:pt idx="34">
                  <c:v>188</c:v>
                </c:pt>
                <c:pt idx="35">
                  <c:v>177</c:v>
                </c:pt>
                <c:pt idx="36">
                  <c:v>165</c:v>
                </c:pt>
                <c:pt idx="37">
                  <c:v>157</c:v>
                </c:pt>
                <c:pt idx="38">
                  <c:v>148</c:v>
                </c:pt>
                <c:pt idx="39">
                  <c:v>244</c:v>
                </c:pt>
                <c:pt idx="40">
                  <c:v>234</c:v>
                </c:pt>
                <c:pt idx="41">
                  <c:v>222</c:v>
                </c:pt>
                <c:pt idx="42">
                  <c:v>211</c:v>
                </c:pt>
                <c:pt idx="43">
                  <c:v>202</c:v>
                </c:pt>
                <c:pt idx="44">
                  <c:v>192</c:v>
                </c:pt>
                <c:pt idx="45">
                  <c:v>184</c:v>
                </c:pt>
                <c:pt idx="46">
                  <c:v>281</c:v>
                </c:pt>
                <c:pt idx="47">
                  <c:v>272</c:v>
                </c:pt>
                <c:pt idx="48">
                  <c:v>262</c:v>
                </c:pt>
                <c:pt idx="49">
                  <c:v>251</c:v>
                </c:pt>
                <c:pt idx="50">
                  <c:v>241</c:v>
                </c:pt>
                <c:pt idx="51">
                  <c:v>232</c:v>
                </c:pt>
                <c:pt idx="52">
                  <c:v>224</c:v>
                </c:pt>
                <c:pt idx="53">
                  <c:v>320</c:v>
                </c:pt>
                <c:pt idx="54">
                  <c:v>310</c:v>
                </c:pt>
                <c:pt idx="55">
                  <c:v>300</c:v>
                </c:pt>
                <c:pt idx="56">
                  <c:v>289</c:v>
                </c:pt>
                <c:pt idx="57">
                  <c:v>278</c:v>
                </c:pt>
                <c:pt idx="58">
                  <c:v>270</c:v>
                </c:pt>
                <c:pt idx="59">
                  <c:v>260</c:v>
                </c:pt>
                <c:pt idx="60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2A-44BD-832C-5EB66B8A8DBA}"/>
            </c:ext>
          </c:extLst>
        </c:ser>
        <c:ser>
          <c:idx val="5"/>
          <c:order val="5"/>
          <c:tx>
            <c:strRef>
              <c:f>Inventory!$G$2</c:f>
              <c:strCache>
                <c:ptCount val="1"/>
                <c:pt idx="0">
                  <c:v>URAD DAL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Inventory!$G$3:$G$63</c:f>
              <c:numCache>
                <c:formatCode>General</c:formatCode>
                <c:ptCount val="61"/>
                <c:pt idx="0">
                  <c:v>60</c:v>
                </c:pt>
                <c:pt idx="1">
                  <c:v>47</c:v>
                </c:pt>
                <c:pt idx="2">
                  <c:v>33</c:v>
                </c:pt>
                <c:pt idx="3">
                  <c:v>18</c:v>
                </c:pt>
                <c:pt idx="4">
                  <c:v>108</c:v>
                </c:pt>
                <c:pt idx="5">
                  <c:v>93</c:v>
                </c:pt>
                <c:pt idx="6">
                  <c:v>78</c:v>
                </c:pt>
                <c:pt idx="7">
                  <c:v>62</c:v>
                </c:pt>
                <c:pt idx="8">
                  <c:v>46</c:v>
                </c:pt>
                <c:pt idx="9">
                  <c:v>35</c:v>
                </c:pt>
                <c:pt idx="10">
                  <c:v>22</c:v>
                </c:pt>
                <c:pt idx="11">
                  <c:v>115</c:v>
                </c:pt>
                <c:pt idx="12">
                  <c:v>101</c:v>
                </c:pt>
                <c:pt idx="13">
                  <c:v>88</c:v>
                </c:pt>
                <c:pt idx="14">
                  <c:v>78</c:v>
                </c:pt>
                <c:pt idx="15">
                  <c:v>66</c:v>
                </c:pt>
                <c:pt idx="16">
                  <c:v>52</c:v>
                </c:pt>
                <c:pt idx="17">
                  <c:v>39</c:v>
                </c:pt>
                <c:pt idx="18">
                  <c:v>130</c:v>
                </c:pt>
                <c:pt idx="19">
                  <c:v>118</c:v>
                </c:pt>
                <c:pt idx="20">
                  <c:v>107</c:v>
                </c:pt>
                <c:pt idx="21">
                  <c:v>98</c:v>
                </c:pt>
                <c:pt idx="22">
                  <c:v>88</c:v>
                </c:pt>
                <c:pt idx="23">
                  <c:v>74</c:v>
                </c:pt>
                <c:pt idx="24">
                  <c:v>61</c:v>
                </c:pt>
                <c:pt idx="25">
                  <c:v>156</c:v>
                </c:pt>
                <c:pt idx="26">
                  <c:v>144</c:v>
                </c:pt>
                <c:pt idx="27">
                  <c:v>136</c:v>
                </c:pt>
                <c:pt idx="28">
                  <c:v>128</c:v>
                </c:pt>
                <c:pt idx="29">
                  <c:v>119</c:v>
                </c:pt>
                <c:pt idx="30">
                  <c:v>109</c:v>
                </c:pt>
                <c:pt idx="31">
                  <c:v>98</c:v>
                </c:pt>
                <c:pt idx="32">
                  <c:v>191</c:v>
                </c:pt>
                <c:pt idx="33">
                  <c:v>180</c:v>
                </c:pt>
                <c:pt idx="34">
                  <c:v>167</c:v>
                </c:pt>
                <c:pt idx="35">
                  <c:v>156</c:v>
                </c:pt>
                <c:pt idx="36">
                  <c:v>142</c:v>
                </c:pt>
                <c:pt idx="37">
                  <c:v>127</c:v>
                </c:pt>
                <c:pt idx="38">
                  <c:v>112</c:v>
                </c:pt>
                <c:pt idx="39">
                  <c:v>204</c:v>
                </c:pt>
                <c:pt idx="40">
                  <c:v>190</c:v>
                </c:pt>
                <c:pt idx="41">
                  <c:v>178</c:v>
                </c:pt>
                <c:pt idx="42">
                  <c:v>167</c:v>
                </c:pt>
                <c:pt idx="43">
                  <c:v>158</c:v>
                </c:pt>
                <c:pt idx="44">
                  <c:v>148</c:v>
                </c:pt>
                <c:pt idx="45">
                  <c:v>140</c:v>
                </c:pt>
                <c:pt idx="46">
                  <c:v>237</c:v>
                </c:pt>
                <c:pt idx="47">
                  <c:v>228</c:v>
                </c:pt>
                <c:pt idx="48">
                  <c:v>218</c:v>
                </c:pt>
                <c:pt idx="49">
                  <c:v>207</c:v>
                </c:pt>
                <c:pt idx="50">
                  <c:v>197</c:v>
                </c:pt>
                <c:pt idx="51">
                  <c:v>188</c:v>
                </c:pt>
                <c:pt idx="52">
                  <c:v>180</c:v>
                </c:pt>
                <c:pt idx="53">
                  <c:v>276</c:v>
                </c:pt>
                <c:pt idx="54">
                  <c:v>266</c:v>
                </c:pt>
                <c:pt idx="55">
                  <c:v>256</c:v>
                </c:pt>
                <c:pt idx="56">
                  <c:v>245</c:v>
                </c:pt>
                <c:pt idx="57">
                  <c:v>234</c:v>
                </c:pt>
                <c:pt idx="58">
                  <c:v>220</c:v>
                </c:pt>
                <c:pt idx="59">
                  <c:v>207</c:v>
                </c:pt>
                <c:pt idx="60">
                  <c:v>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2A-44BD-832C-5EB66B8A8DBA}"/>
            </c:ext>
          </c:extLst>
        </c:ser>
        <c:ser>
          <c:idx val="6"/>
          <c:order val="6"/>
          <c:tx>
            <c:strRef>
              <c:f>Inventory!$H$2</c:f>
              <c:strCache>
                <c:ptCount val="1"/>
                <c:pt idx="0">
                  <c:v>MOONG DAL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Inventory!$H$3:$H$63</c:f>
              <c:numCache>
                <c:formatCode>General</c:formatCode>
                <c:ptCount val="61"/>
                <c:pt idx="0">
                  <c:v>38</c:v>
                </c:pt>
                <c:pt idx="1">
                  <c:v>31</c:v>
                </c:pt>
                <c:pt idx="2">
                  <c:v>24</c:v>
                </c:pt>
                <c:pt idx="3">
                  <c:v>16</c:v>
                </c:pt>
                <c:pt idx="4">
                  <c:v>97</c:v>
                </c:pt>
                <c:pt idx="5">
                  <c:v>89</c:v>
                </c:pt>
                <c:pt idx="6">
                  <c:v>82</c:v>
                </c:pt>
                <c:pt idx="7">
                  <c:v>72</c:v>
                </c:pt>
                <c:pt idx="8">
                  <c:v>62</c:v>
                </c:pt>
                <c:pt idx="9">
                  <c:v>53</c:v>
                </c:pt>
                <c:pt idx="10">
                  <c:v>47</c:v>
                </c:pt>
                <c:pt idx="11">
                  <c:v>128</c:v>
                </c:pt>
                <c:pt idx="12">
                  <c:v>120</c:v>
                </c:pt>
                <c:pt idx="13">
                  <c:v>113</c:v>
                </c:pt>
                <c:pt idx="14">
                  <c:v>103</c:v>
                </c:pt>
                <c:pt idx="15">
                  <c:v>94</c:v>
                </c:pt>
                <c:pt idx="16">
                  <c:v>87</c:v>
                </c:pt>
                <c:pt idx="17">
                  <c:v>80</c:v>
                </c:pt>
                <c:pt idx="18">
                  <c:v>163</c:v>
                </c:pt>
                <c:pt idx="19">
                  <c:v>155</c:v>
                </c:pt>
                <c:pt idx="20">
                  <c:v>146</c:v>
                </c:pt>
                <c:pt idx="21">
                  <c:v>139</c:v>
                </c:pt>
                <c:pt idx="22">
                  <c:v>133</c:v>
                </c:pt>
                <c:pt idx="23">
                  <c:v>125</c:v>
                </c:pt>
                <c:pt idx="24">
                  <c:v>115</c:v>
                </c:pt>
                <c:pt idx="25">
                  <c:v>196</c:v>
                </c:pt>
                <c:pt idx="26">
                  <c:v>190</c:v>
                </c:pt>
                <c:pt idx="27">
                  <c:v>181</c:v>
                </c:pt>
                <c:pt idx="28">
                  <c:v>173</c:v>
                </c:pt>
                <c:pt idx="29">
                  <c:v>166</c:v>
                </c:pt>
                <c:pt idx="30">
                  <c:v>156</c:v>
                </c:pt>
                <c:pt idx="31">
                  <c:v>147</c:v>
                </c:pt>
                <c:pt idx="32">
                  <c:v>230</c:v>
                </c:pt>
                <c:pt idx="33">
                  <c:v>223</c:v>
                </c:pt>
                <c:pt idx="34">
                  <c:v>216</c:v>
                </c:pt>
                <c:pt idx="35">
                  <c:v>208</c:v>
                </c:pt>
                <c:pt idx="36">
                  <c:v>199</c:v>
                </c:pt>
                <c:pt idx="37">
                  <c:v>191</c:v>
                </c:pt>
                <c:pt idx="38">
                  <c:v>181</c:v>
                </c:pt>
                <c:pt idx="39">
                  <c:v>264</c:v>
                </c:pt>
                <c:pt idx="40">
                  <c:v>258</c:v>
                </c:pt>
                <c:pt idx="41">
                  <c:v>249</c:v>
                </c:pt>
                <c:pt idx="42">
                  <c:v>243</c:v>
                </c:pt>
                <c:pt idx="43">
                  <c:v>234</c:v>
                </c:pt>
                <c:pt idx="44">
                  <c:v>226</c:v>
                </c:pt>
                <c:pt idx="45">
                  <c:v>219</c:v>
                </c:pt>
                <c:pt idx="46">
                  <c:v>299</c:v>
                </c:pt>
                <c:pt idx="47">
                  <c:v>290</c:v>
                </c:pt>
                <c:pt idx="48">
                  <c:v>283</c:v>
                </c:pt>
                <c:pt idx="49">
                  <c:v>273</c:v>
                </c:pt>
                <c:pt idx="50">
                  <c:v>264</c:v>
                </c:pt>
                <c:pt idx="51">
                  <c:v>254</c:v>
                </c:pt>
                <c:pt idx="52">
                  <c:v>245</c:v>
                </c:pt>
                <c:pt idx="53">
                  <c:v>329</c:v>
                </c:pt>
                <c:pt idx="54">
                  <c:v>320</c:v>
                </c:pt>
                <c:pt idx="55">
                  <c:v>312</c:v>
                </c:pt>
                <c:pt idx="56">
                  <c:v>305</c:v>
                </c:pt>
                <c:pt idx="57">
                  <c:v>295</c:v>
                </c:pt>
                <c:pt idx="58">
                  <c:v>286</c:v>
                </c:pt>
                <c:pt idx="59">
                  <c:v>279</c:v>
                </c:pt>
                <c:pt idx="60">
                  <c:v>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B2A-44BD-832C-5EB66B8A8DBA}"/>
            </c:ext>
          </c:extLst>
        </c:ser>
        <c:ser>
          <c:idx val="7"/>
          <c:order val="7"/>
          <c:tx>
            <c:strRef>
              <c:f>Inventory!$I$2</c:f>
              <c:strCache>
                <c:ptCount val="1"/>
                <c:pt idx="0">
                  <c:v>CHOLE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Inventory!$I$3:$I$63</c:f>
              <c:numCache>
                <c:formatCode>General</c:formatCode>
                <c:ptCount val="61"/>
                <c:pt idx="0">
                  <c:v>72</c:v>
                </c:pt>
                <c:pt idx="1">
                  <c:v>62</c:v>
                </c:pt>
                <c:pt idx="2">
                  <c:v>52</c:v>
                </c:pt>
                <c:pt idx="3">
                  <c:v>140</c:v>
                </c:pt>
                <c:pt idx="4">
                  <c:v>126</c:v>
                </c:pt>
                <c:pt idx="5">
                  <c:v>111</c:v>
                </c:pt>
                <c:pt idx="6">
                  <c:v>98</c:v>
                </c:pt>
                <c:pt idx="7">
                  <c:v>86</c:v>
                </c:pt>
                <c:pt idx="8">
                  <c:v>75</c:v>
                </c:pt>
                <c:pt idx="9">
                  <c:v>65</c:v>
                </c:pt>
                <c:pt idx="10">
                  <c:v>151</c:v>
                </c:pt>
                <c:pt idx="11">
                  <c:v>136</c:v>
                </c:pt>
                <c:pt idx="12">
                  <c:v>122</c:v>
                </c:pt>
                <c:pt idx="13">
                  <c:v>108</c:v>
                </c:pt>
                <c:pt idx="14">
                  <c:v>95</c:v>
                </c:pt>
                <c:pt idx="15">
                  <c:v>82</c:v>
                </c:pt>
                <c:pt idx="16">
                  <c:v>67</c:v>
                </c:pt>
                <c:pt idx="17">
                  <c:v>155</c:v>
                </c:pt>
                <c:pt idx="18">
                  <c:v>145</c:v>
                </c:pt>
                <c:pt idx="19">
                  <c:v>134</c:v>
                </c:pt>
                <c:pt idx="20">
                  <c:v>121</c:v>
                </c:pt>
                <c:pt idx="21">
                  <c:v>108</c:v>
                </c:pt>
                <c:pt idx="22">
                  <c:v>98</c:v>
                </c:pt>
                <c:pt idx="23">
                  <c:v>88</c:v>
                </c:pt>
                <c:pt idx="24">
                  <c:v>176</c:v>
                </c:pt>
                <c:pt idx="25">
                  <c:v>162</c:v>
                </c:pt>
                <c:pt idx="26">
                  <c:v>147</c:v>
                </c:pt>
                <c:pt idx="27">
                  <c:v>134</c:v>
                </c:pt>
                <c:pt idx="28">
                  <c:v>122</c:v>
                </c:pt>
                <c:pt idx="29">
                  <c:v>111</c:v>
                </c:pt>
                <c:pt idx="30">
                  <c:v>101</c:v>
                </c:pt>
                <c:pt idx="31">
                  <c:v>187</c:v>
                </c:pt>
                <c:pt idx="32">
                  <c:v>172</c:v>
                </c:pt>
                <c:pt idx="33">
                  <c:v>158</c:v>
                </c:pt>
                <c:pt idx="34">
                  <c:v>144</c:v>
                </c:pt>
                <c:pt idx="35">
                  <c:v>131</c:v>
                </c:pt>
                <c:pt idx="36">
                  <c:v>118</c:v>
                </c:pt>
                <c:pt idx="37">
                  <c:v>103</c:v>
                </c:pt>
                <c:pt idx="38">
                  <c:v>191</c:v>
                </c:pt>
                <c:pt idx="39">
                  <c:v>181</c:v>
                </c:pt>
                <c:pt idx="40">
                  <c:v>170</c:v>
                </c:pt>
                <c:pt idx="41">
                  <c:v>157</c:v>
                </c:pt>
                <c:pt idx="42">
                  <c:v>144</c:v>
                </c:pt>
                <c:pt idx="43">
                  <c:v>134</c:v>
                </c:pt>
                <c:pt idx="44">
                  <c:v>122</c:v>
                </c:pt>
                <c:pt idx="45">
                  <c:v>208</c:v>
                </c:pt>
                <c:pt idx="46">
                  <c:v>193</c:v>
                </c:pt>
                <c:pt idx="47">
                  <c:v>180</c:v>
                </c:pt>
                <c:pt idx="48">
                  <c:v>168</c:v>
                </c:pt>
                <c:pt idx="49">
                  <c:v>157</c:v>
                </c:pt>
                <c:pt idx="50">
                  <c:v>147</c:v>
                </c:pt>
                <c:pt idx="51">
                  <c:v>133</c:v>
                </c:pt>
                <c:pt idx="52">
                  <c:v>218</c:v>
                </c:pt>
                <c:pt idx="53">
                  <c:v>204</c:v>
                </c:pt>
                <c:pt idx="54">
                  <c:v>190</c:v>
                </c:pt>
                <c:pt idx="55">
                  <c:v>177</c:v>
                </c:pt>
                <c:pt idx="56">
                  <c:v>164</c:v>
                </c:pt>
                <c:pt idx="57">
                  <c:v>149</c:v>
                </c:pt>
                <c:pt idx="58">
                  <c:v>139</c:v>
                </c:pt>
                <c:pt idx="59">
                  <c:v>225</c:v>
                </c:pt>
                <c:pt idx="60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B2A-44BD-832C-5EB66B8A8DBA}"/>
            </c:ext>
          </c:extLst>
        </c:ser>
        <c:ser>
          <c:idx val="8"/>
          <c:order val="8"/>
          <c:tx>
            <c:strRef>
              <c:f>Inventory!$J$2</c:f>
              <c:strCache>
                <c:ptCount val="1"/>
                <c:pt idx="0">
                  <c:v>RAJMA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Inventory!$A$3:$A$91</c:f>
              <c:numCache>
                <c:formatCode>[$-409]d/mmm/yy;@</c:formatCode>
                <c:ptCount val="89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Inventory!$J$3:$J$63</c:f>
              <c:numCache>
                <c:formatCode>General</c:formatCode>
                <c:ptCount val="61"/>
                <c:pt idx="0">
                  <c:v>25</c:v>
                </c:pt>
                <c:pt idx="1">
                  <c:v>22</c:v>
                </c:pt>
                <c:pt idx="2">
                  <c:v>19</c:v>
                </c:pt>
                <c:pt idx="3">
                  <c:v>50</c:v>
                </c:pt>
                <c:pt idx="4">
                  <c:v>47</c:v>
                </c:pt>
                <c:pt idx="5">
                  <c:v>44</c:v>
                </c:pt>
                <c:pt idx="6">
                  <c:v>40</c:v>
                </c:pt>
                <c:pt idx="7">
                  <c:v>35</c:v>
                </c:pt>
                <c:pt idx="8">
                  <c:v>31</c:v>
                </c:pt>
                <c:pt idx="9">
                  <c:v>28</c:v>
                </c:pt>
                <c:pt idx="10">
                  <c:v>58</c:v>
                </c:pt>
                <c:pt idx="11">
                  <c:v>54</c:v>
                </c:pt>
                <c:pt idx="12">
                  <c:v>50</c:v>
                </c:pt>
                <c:pt idx="13">
                  <c:v>46</c:v>
                </c:pt>
                <c:pt idx="14">
                  <c:v>41</c:v>
                </c:pt>
                <c:pt idx="15">
                  <c:v>38</c:v>
                </c:pt>
                <c:pt idx="16">
                  <c:v>33</c:v>
                </c:pt>
                <c:pt idx="17">
                  <c:v>62</c:v>
                </c:pt>
                <c:pt idx="18">
                  <c:v>57</c:v>
                </c:pt>
                <c:pt idx="19">
                  <c:v>53</c:v>
                </c:pt>
                <c:pt idx="20">
                  <c:v>48</c:v>
                </c:pt>
                <c:pt idx="21">
                  <c:v>45</c:v>
                </c:pt>
                <c:pt idx="22">
                  <c:v>42</c:v>
                </c:pt>
                <c:pt idx="23">
                  <c:v>36</c:v>
                </c:pt>
                <c:pt idx="24">
                  <c:v>67</c:v>
                </c:pt>
                <c:pt idx="25">
                  <c:v>64</c:v>
                </c:pt>
                <c:pt idx="26">
                  <c:v>61</c:v>
                </c:pt>
                <c:pt idx="27">
                  <c:v>57</c:v>
                </c:pt>
                <c:pt idx="28">
                  <c:v>54</c:v>
                </c:pt>
                <c:pt idx="29">
                  <c:v>51</c:v>
                </c:pt>
                <c:pt idx="30">
                  <c:v>47</c:v>
                </c:pt>
                <c:pt idx="31">
                  <c:v>77</c:v>
                </c:pt>
                <c:pt idx="32">
                  <c:v>73</c:v>
                </c:pt>
                <c:pt idx="33">
                  <c:v>70</c:v>
                </c:pt>
                <c:pt idx="34">
                  <c:v>65</c:v>
                </c:pt>
                <c:pt idx="35">
                  <c:v>61</c:v>
                </c:pt>
                <c:pt idx="36">
                  <c:v>57</c:v>
                </c:pt>
                <c:pt idx="37">
                  <c:v>53</c:v>
                </c:pt>
                <c:pt idx="38">
                  <c:v>83</c:v>
                </c:pt>
                <c:pt idx="39">
                  <c:v>80</c:v>
                </c:pt>
                <c:pt idx="40">
                  <c:v>75</c:v>
                </c:pt>
                <c:pt idx="41">
                  <c:v>69</c:v>
                </c:pt>
                <c:pt idx="42">
                  <c:v>64</c:v>
                </c:pt>
                <c:pt idx="43">
                  <c:v>60</c:v>
                </c:pt>
                <c:pt idx="44">
                  <c:v>55</c:v>
                </c:pt>
                <c:pt idx="45">
                  <c:v>87</c:v>
                </c:pt>
                <c:pt idx="46">
                  <c:v>84</c:v>
                </c:pt>
                <c:pt idx="47">
                  <c:v>78</c:v>
                </c:pt>
                <c:pt idx="48">
                  <c:v>74</c:v>
                </c:pt>
                <c:pt idx="49">
                  <c:v>71</c:v>
                </c:pt>
                <c:pt idx="50">
                  <c:v>66</c:v>
                </c:pt>
                <c:pt idx="51">
                  <c:v>60</c:v>
                </c:pt>
                <c:pt idx="52">
                  <c:v>90</c:v>
                </c:pt>
                <c:pt idx="53">
                  <c:v>86</c:v>
                </c:pt>
                <c:pt idx="54">
                  <c:v>81</c:v>
                </c:pt>
                <c:pt idx="55">
                  <c:v>78</c:v>
                </c:pt>
                <c:pt idx="56">
                  <c:v>75</c:v>
                </c:pt>
                <c:pt idx="57">
                  <c:v>69</c:v>
                </c:pt>
                <c:pt idx="58">
                  <c:v>65</c:v>
                </c:pt>
                <c:pt idx="59">
                  <c:v>97</c:v>
                </c:pt>
                <c:pt idx="60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B2A-44BD-832C-5EB66B8A8DBA}"/>
            </c:ext>
          </c:extLst>
        </c:ser>
        <c:ser>
          <c:idx val="9"/>
          <c:order val="9"/>
          <c:tx>
            <c:strRef>
              <c:f>Inventory!$K$2</c:f>
              <c:strCache>
                <c:ptCount val="1"/>
                <c:pt idx="0">
                  <c:v>COOKING OIL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Inventory!$K$3:$K$63</c:f>
              <c:numCache>
                <c:formatCode>General</c:formatCode>
                <c:ptCount val="61"/>
                <c:pt idx="0">
                  <c:v>143</c:v>
                </c:pt>
                <c:pt idx="1">
                  <c:v>115</c:v>
                </c:pt>
                <c:pt idx="2">
                  <c:v>87</c:v>
                </c:pt>
                <c:pt idx="3">
                  <c:v>60</c:v>
                </c:pt>
                <c:pt idx="4">
                  <c:v>25</c:v>
                </c:pt>
                <c:pt idx="5">
                  <c:v>1</c:v>
                </c:pt>
                <c:pt idx="6">
                  <c:v>221</c:v>
                </c:pt>
                <c:pt idx="7">
                  <c:v>196</c:v>
                </c:pt>
                <c:pt idx="8">
                  <c:v>170</c:v>
                </c:pt>
                <c:pt idx="9">
                  <c:v>141</c:v>
                </c:pt>
                <c:pt idx="10">
                  <c:v>111</c:v>
                </c:pt>
                <c:pt idx="11">
                  <c:v>79</c:v>
                </c:pt>
                <c:pt idx="12">
                  <c:v>44</c:v>
                </c:pt>
                <c:pt idx="13">
                  <c:v>254</c:v>
                </c:pt>
                <c:pt idx="14">
                  <c:v>220</c:v>
                </c:pt>
                <c:pt idx="15">
                  <c:v>186</c:v>
                </c:pt>
                <c:pt idx="16">
                  <c:v>154</c:v>
                </c:pt>
                <c:pt idx="17">
                  <c:v>121</c:v>
                </c:pt>
                <c:pt idx="18">
                  <c:v>87</c:v>
                </c:pt>
                <c:pt idx="19">
                  <c:v>54</c:v>
                </c:pt>
                <c:pt idx="20">
                  <c:v>265</c:v>
                </c:pt>
                <c:pt idx="21">
                  <c:v>233</c:v>
                </c:pt>
                <c:pt idx="22">
                  <c:v>202</c:v>
                </c:pt>
                <c:pt idx="23">
                  <c:v>176</c:v>
                </c:pt>
                <c:pt idx="24">
                  <c:v>149</c:v>
                </c:pt>
                <c:pt idx="25">
                  <c:v>120</c:v>
                </c:pt>
                <c:pt idx="26">
                  <c:v>91</c:v>
                </c:pt>
                <c:pt idx="27">
                  <c:v>275</c:v>
                </c:pt>
                <c:pt idx="28">
                  <c:v>244</c:v>
                </c:pt>
                <c:pt idx="29">
                  <c:v>214</c:v>
                </c:pt>
                <c:pt idx="30">
                  <c:v>183</c:v>
                </c:pt>
                <c:pt idx="31">
                  <c:v>152</c:v>
                </c:pt>
                <c:pt idx="32">
                  <c:v>123</c:v>
                </c:pt>
                <c:pt idx="33">
                  <c:v>94</c:v>
                </c:pt>
                <c:pt idx="34">
                  <c:v>278</c:v>
                </c:pt>
                <c:pt idx="35">
                  <c:v>254</c:v>
                </c:pt>
                <c:pt idx="36">
                  <c:v>229</c:v>
                </c:pt>
                <c:pt idx="37">
                  <c:v>205</c:v>
                </c:pt>
                <c:pt idx="38">
                  <c:v>180</c:v>
                </c:pt>
                <c:pt idx="39">
                  <c:v>151</c:v>
                </c:pt>
                <c:pt idx="40">
                  <c:v>122</c:v>
                </c:pt>
                <c:pt idx="41">
                  <c:v>311</c:v>
                </c:pt>
                <c:pt idx="42">
                  <c:v>281</c:v>
                </c:pt>
                <c:pt idx="43">
                  <c:v>256</c:v>
                </c:pt>
                <c:pt idx="44">
                  <c:v>225</c:v>
                </c:pt>
                <c:pt idx="45">
                  <c:v>200</c:v>
                </c:pt>
                <c:pt idx="46">
                  <c:v>170</c:v>
                </c:pt>
                <c:pt idx="47">
                  <c:v>142</c:v>
                </c:pt>
                <c:pt idx="48">
                  <c:v>330</c:v>
                </c:pt>
                <c:pt idx="49">
                  <c:v>304</c:v>
                </c:pt>
                <c:pt idx="50">
                  <c:v>280</c:v>
                </c:pt>
                <c:pt idx="51">
                  <c:v>256</c:v>
                </c:pt>
                <c:pt idx="52">
                  <c:v>232</c:v>
                </c:pt>
                <c:pt idx="53">
                  <c:v>207</c:v>
                </c:pt>
                <c:pt idx="54">
                  <c:v>183</c:v>
                </c:pt>
                <c:pt idx="55">
                  <c:v>373</c:v>
                </c:pt>
                <c:pt idx="56">
                  <c:v>349</c:v>
                </c:pt>
                <c:pt idx="57">
                  <c:v>323</c:v>
                </c:pt>
                <c:pt idx="58">
                  <c:v>298</c:v>
                </c:pt>
                <c:pt idx="59">
                  <c:v>272</c:v>
                </c:pt>
                <c:pt idx="60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B2A-44BD-832C-5EB66B8A8DBA}"/>
            </c:ext>
          </c:extLst>
        </c:ser>
        <c:ser>
          <c:idx val="10"/>
          <c:order val="10"/>
          <c:tx>
            <c:strRef>
              <c:f>Inventory!$L$2</c:f>
              <c:strCache>
                <c:ptCount val="1"/>
                <c:pt idx="0">
                  <c:v>REFINED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Inventory!$L$3:$L$63</c:f>
              <c:numCache>
                <c:formatCode>General</c:formatCode>
                <c:ptCount val="61"/>
                <c:pt idx="0">
                  <c:v>87</c:v>
                </c:pt>
                <c:pt idx="1">
                  <c:v>70</c:v>
                </c:pt>
                <c:pt idx="2">
                  <c:v>53</c:v>
                </c:pt>
                <c:pt idx="3">
                  <c:v>35</c:v>
                </c:pt>
                <c:pt idx="4">
                  <c:v>16</c:v>
                </c:pt>
                <c:pt idx="5">
                  <c:v>0</c:v>
                </c:pt>
                <c:pt idx="6">
                  <c:v>128</c:v>
                </c:pt>
                <c:pt idx="7">
                  <c:v>112</c:v>
                </c:pt>
                <c:pt idx="8">
                  <c:v>93</c:v>
                </c:pt>
                <c:pt idx="9">
                  <c:v>74</c:v>
                </c:pt>
                <c:pt idx="10">
                  <c:v>54</c:v>
                </c:pt>
                <c:pt idx="11">
                  <c:v>34</c:v>
                </c:pt>
                <c:pt idx="12">
                  <c:v>17</c:v>
                </c:pt>
                <c:pt idx="13">
                  <c:v>145</c:v>
                </c:pt>
                <c:pt idx="14">
                  <c:v>127</c:v>
                </c:pt>
                <c:pt idx="15">
                  <c:v>108</c:v>
                </c:pt>
                <c:pt idx="16">
                  <c:v>92</c:v>
                </c:pt>
                <c:pt idx="17">
                  <c:v>75</c:v>
                </c:pt>
                <c:pt idx="18">
                  <c:v>59</c:v>
                </c:pt>
                <c:pt idx="19">
                  <c:v>40</c:v>
                </c:pt>
                <c:pt idx="20">
                  <c:v>166</c:v>
                </c:pt>
                <c:pt idx="21">
                  <c:v>146</c:v>
                </c:pt>
                <c:pt idx="22">
                  <c:v>126</c:v>
                </c:pt>
                <c:pt idx="23">
                  <c:v>109</c:v>
                </c:pt>
                <c:pt idx="24">
                  <c:v>92</c:v>
                </c:pt>
                <c:pt idx="25">
                  <c:v>74</c:v>
                </c:pt>
                <c:pt idx="26">
                  <c:v>55</c:v>
                </c:pt>
                <c:pt idx="27">
                  <c:v>184</c:v>
                </c:pt>
                <c:pt idx="28">
                  <c:v>167</c:v>
                </c:pt>
                <c:pt idx="29">
                  <c:v>151</c:v>
                </c:pt>
                <c:pt idx="30">
                  <c:v>134</c:v>
                </c:pt>
                <c:pt idx="31">
                  <c:v>118</c:v>
                </c:pt>
                <c:pt idx="32">
                  <c:v>103</c:v>
                </c:pt>
                <c:pt idx="33">
                  <c:v>89</c:v>
                </c:pt>
                <c:pt idx="34">
                  <c:v>205</c:v>
                </c:pt>
                <c:pt idx="35">
                  <c:v>190</c:v>
                </c:pt>
                <c:pt idx="36">
                  <c:v>174</c:v>
                </c:pt>
                <c:pt idx="37">
                  <c:v>157</c:v>
                </c:pt>
                <c:pt idx="38">
                  <c:v>141</c:v>
                </c:pt>
                <c:pt idx="39">
                  <c:v>124</c:v>
                </c:pt>
                <c:pt idx="40">
                  <c:v>108</c:v>
                </c:pt>
                <c:pt idx="41">
                  <c:v>221</c:v>
                </c:pt>
                <c:pt idx="42">
                  <c:v>205</c:v>
                </c:pt>
                <c:pt idx="43">
                  <c:v>190</c:v>
                </c:pt>
                <c:pt idx="44">
                  <c:v>176</c:v>
                </c:pt>
                <c:pt idx="45">
                  <c:v>162</c:v>
                </c:pt>
                <c:pt idx="46">
                  <c:v>147</c:v>
                </c:pt>
                <c:pt idx="47">
                  <c:v>131</c:v>
                </c:pt>
                <c:pt idx="48">
                  <c:v>249</c:v>
                </c:pt>
                <c:pt idx="49">
                  <c:v>233</c:v>
                </c:pt>
                <c:pt idx="50">
                  <c:v>216</c:v>
                </c:pt>
                <c:pt idx="51">
                  <c:v>200</c:v>
                </c:pt>
                <c:pt idx="52">
                  <c:v>183</c:v>
                </c:pt>
                <c:pt idx="53">
                  <c:v>167</c:v>
                </c:pt>
                <c:pt idx="54">
                  <c:v>152</c:v>
                </c:pt>
                <c:pt idx="55">
                  <c:v>273</c:v>
                </c:pt>
                <c:pt idx="56">
                  <c:v>259</c:v>
                </c:pt>
                <c:pt idx="57">
                  <c:v>244</c:v>
                </c:pt>
                <c:pt idx="58">
                  <c:v>228</c:v>
                </c:pt>
                <c:pt idx="59">
                  <c:v>211</c:v>
                </c:pt>
                <c:pt idx="60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B2A-44BD-832C-5EB66B8A8DBA}"/>
            </c:ext>
          </c:extLst>
        </c:ser>
        <c:ser>
          <c:idx val="11"/>
          <c:order val="11"/>
          <c:tx>
            <c:strRef>
              <c:f>Inventory!$M$2</c:f>
              <c:strCache>
                <c:ptCount val="1"/>
                <c:pt idx="0">
                  <c:v>GHEE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Inventory!$M$3:$M$63</c:f>
              <c:numCache>
                <c:formatCode>General</c:formatCode>
                <c:ptCount val="61"/>
                <c:pt idx="0">
                  <c:v>3</c:v>
                </c:pt>
                <c:pt idx="1">
                  <c:v>55</c:v>
                </c:pt>
                <c:pt idx="2">
                  <c:v>49</c:v>
                </c:pt>
                <c:pt idx="3">
                  <c:v>42</c:v>
                </c:pt>
                <c:pt idx="4">
                  <c:v>38</c:v>
                </c:pt>
                <c:pt idx="5">
                  <c:v>32</c:v>
                </c:pt>
                <c:pt idx="6">
                  <c:v>25</c:v>
                </c:pt>
                <c:pt idx="7">
                  <c:v>17</c:v>
                </c:pt>
                <c:pt idx="8">
                  <c:v>72</c:v>
                </c:pt>
                <c:pt idx="9">
                  <c:v>65</c:v>
                </c:pt>
                <c:pt idx="10">
                  <c:v>57</c:v>
                </c:pt>
                <c:pt idx="11">
                  <c:v>48</c:v>
                </c:pt>
                <c:pt idx="12">
                  <c:v>41</c:v>
                </c:pt>
                <c:pt idx="13">
                  <c:v>35</c:v>
                </c:pt>
                <c:pt idx="14">
                  <c:v>29</c:v>
                </c:pt>
                <c:pt idx="15">
                  <c:v>83</c:v>
                </c:pt>
                <c:pt idx="16">
                  <c:v>76</c:v>
                </c:pt>
                <c:pt idx="17">
                  <c:v>68</c:v>
                </c:pt>
                <c:pt idx="18">
                  <c:v>62</c:v>
                </c:pt>
                <c:pt idx="19">
                  <c:v>56</c:v>
                </c:pt>
                <c:pt idx="20">
                  <c:v>50</c:v>
                </c:pt>
                <c:pt idx="21">
                  <c:v>43</c:v>
                </c:pt>
                <c:pt idx="22">
                  <c:v>95</c:v>
                </c:pt>
                <c:pt idx="23">
                  <c:v>89</c:v>
                </c:pt>
                <c:pt idx="24">
                  <c:v>83</c:v>
                </c:pt>
                <c:pt idx="25">
                  <c:v>79</c:v>
                </c:pt>
                <c:pt idx="26">
                  <c:v>75</c:v>
                </c:pt>
                <c:pt idx="27">
                  <c:v>71</c:v>
                </c:pt>
                <c:pt idx="28">
                  <c:v>67</c:v>
                </c:pt>
                <c:pt idx="29">
                  <c:v>123</c:v>
                </c:pt>
                <c:pt idx="30">
                  <c:v>118</c:v>
                </c:pt>
                <c:pt idx="31">
                  <c:v>113</c:v>
                </c:pt>
                <c:pt idx="32">
                  <c:v>108</c:v>
                </c:pt>
                <c:pt idx="33">
                  <c:v>103</c:v>
                </c:pt>
                <c:pt idx="34">
                  <c:v>99</c:v>
                </c:pt>
                <c:pt idx="35">
                  <c:v>95</c:v>
                </c:pt>
                <c:pt idx="36">
                  <c:v>151</c:v>
                </c:pt>
                <c:pt idx="37">
                  <c:v>146</c:v>
                </c:pt>
                <c:pt idx="38">
                  <c:v>140</c:v>
                </c:pt>
                <c:pt idx="39">
                  <c:v>136</c:v>
                </c:pt>
                <c:pt idx="40">
                  <c:v>131</c:v>
                </c:pt>
                <c:pt idx="41">
                  <c:v>125</c:v>
                </c:pt>
                <c:pt idx="42">
                  <c:v>121</c:v>
                </c:pt>
                <c:pt idx="43">
                  <c:v>176</c:v>
                </c:pt>
                <c:pt idx="44">
                  <c:v>170</c:v>
                </c:pt>
                <c:pt idx="45">
                  <c:v>164</c:v>
                </c:pt>
                <c:pt idx="46">
                  <c:v>159</c:v>
                </c:pt>
                <c:pt idx="47">
                  <c:v>155</c:v>
                </c:pt>
                <c:pt idx="48">
                  <c:v>150</c:v>
                </c:pt>
                <c:pt idx="49">
                  <c:v>145</c:v>
                </c:pt>
                <c:pt idx="50">
                  <c:v>201</c:v>
                </c:pt>
                <c:pt idx="51">
                  <c:v>195</c:v>
                </c:pt>
                <c:pt idx="52">
                  <c:v>190</c:v>
                </c:pt>
                <c:pt idx="53">
                  <c:v>186</c:v>
                </c:pt>
                <c:pt idx="54">
                  <c:v>180</c:v>
                </c:pt>
                <c:pt idx="55">
                  <c:v>174</c:v>
                </c:pt>
                <c:pt idx="56">
                  <c:v>169</c:v>
                </c:pt>
                <c:pt idx="57">
                  <c:v>225</c:v>
                </c:pt>
                <c:pt idx="58">
                  <c:v>219</c:v>
                </c:pt>
                <c:pt idx="59">
                  <c:v>214</c:v>
                </c:pt>
                <c:pt idx="60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B2A-44BD-832C-5EB66B8A8DBA}"/>
            </c:ext>
          </c:extLst>
        </c:ser>
        <c:ser>
          <c:idx val="12"/>
          <c:order val="12"/>
          <c:tx>
            <c:strRef>
              <c:f>Inventory!$N$2</c:f>
              <c:strCache>
                <c:ptCount val="1"/>
                <c:pt idx="0">
                  <c:v>CASHEW</c:v>
                </c:pt>
              </c:strCache>
            </c:strRef>
          </c:tx>
          <c:spPr>
            <a:ln w="349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Inventory!$N$3:$N$63</c:f>
              <c:numCache>
                <c:formatCode>General</c:formatCode>
                <c:ptCount val="61"/>
                <c:pt idx="0">
                  <c:v>50</c:v>
                </c:pt>
                <c:pt idx="1">
                  <c:v>41</c:v>
                </c:pt>
                <c:pt idx="2">
                  <c:v>33</c:v>
                </c:pt>
                <c:pt idx="3">
                  <c:v>25</c:v>
                </c:pt>
                <c:pt idx="4">
                  <c:v>16</c:v>
                </c:pt>
                <c:pt idx="5">
                  <c:v>8</c:v>
                </c:pt>
                <c:pt idx="6">
                  <c:v>298</c:v>
                </c:pt>
                <c:pt idx="7">
                  <c:v>290</c:v>
                </c:pt>
                <c:pt idx="8">
                  <c:v>282</c:v>
                </c:pt>
                <c:pt idx="9">
                  <c:v>272</c:v>
                </c:pt>
                <c:pt idx="10">
                  <c:v>263</c:v>
                </c:pt>
                <c:pt idx="11">
                  <c:v>254</c:v>
                </c:pt>
                <c:pt idx="12">
                  <c:v>244</c:v>
                </c:pt>
                <c:pt idx="13">
                  <c:v>236</c:v>
                </c:pt>
                <c:pt idx="14">
                  <c:v>226</c:v>
                </c:pt>
                <c:pt idx="15">
                  <c:v>219</c:v>
                </c:pt>
                <c:pt idx="16">
                  <c:v>211</c:v>
                </c:pt>
                <c:pt idx="17">
                  <c:v>202</c:v>
                </c:pt>
                <c:pt idx="18">
                  <c:v>195</c:v>
                </c:pt>
                <c:pt idx="19">
                  <c:v>187</c:v>
                </c:pt>
                <c:pt idx="20">
                  <c:v>178</c:v>
                </c:pt>
                <c:pt idx="21">
                  <c:v>168</c:v>
                </c:pt>
                <c:pt idx="22">
                  <c:v>161</c:v>
                </c:pt>
                <c:pt idx="23">
                  <c:v>155</c:v>
                </c:pt>
                <c:pt idx="24">
                  <c:v>148</c:v>
                </c:pt>
                <c:pt idx="25">
                  <c:v>140</c:v>
                </c:pt>
                <c:pt idx="26">
                  <c:v>134</c:v>
                </c:pt>
                <c:pt idx="27">
                  <c:v>128</c:v>
                </c:pt>
                <c:pt idx="28">
                  <c:v>121</c:v>
                </c:pt>
                <c:pt idx="29">
                  <c:v>113</c:v>
                </c:pt>
                <c:pt idx="30">
                  <c:v>104</c:v>
                </c:pt>
                <c:pt idx="31">
                  <c:v>96</c:v>
                </c:pt>
                <c:pt idx="32">
                  <c:v>88</c:v>
                </c:pt>
                <c:pt idx="33">
                  <c:v>79</c:v>
                </c:pt>
                <c:pt idx="34">
                  <c:v>71</c:v>
                </c:pt>
                <c:pt idx="35">
                  <c:v>61</c:v>
                </c:pt>
                <c:pt idx="36">
                  <c:v>53</c:v>
                </c:pt>
                <c:pt idx="37">
                  <c:v>45</c:v>
                </c:pt>
                <c:pt idx="38">
                  <c:v>35</c:v>
                </c:pt>
                <c:pt idx="39">
                  <c:v>26</c:v>
                </c:pt>
                <c:pt idx="40">
                  <c:v>17</c:v>
                </c:pt>
                <c:pt idx="41">
                  <c:v>257</c:v>
                </c:pt>
                <c:pt idx="42">
                  <c:v>249</c:v>
                </c:pt>
                <c:pt idx="43">
                  <c:v>239</c:v>
                </c:pt>
                <c:pt idx="44">
                  <c:v>232</c:v>
                </c:pt>
                <c:pt idx="45">
                  <c:v>224</c:v>
                </c:pt>
                <c:pt idx="46">
                  <c:v>215</c:v>
                </c:pt>
                <c:pt idx="47">
                  <c:v>208</c:v>
                </c:pt>
                <c:pt idx="48">
                  <c:v>200</c:v>
                </c:pt>
                <c:pt idx="49">
                  <c:v>191</c:v>
                </c:pt>
                <c:pt idx="50">
                  <c:v>181</c:v>
                </c:pt>
                <c:pt idx="51">
                  <c:v>174</c:v>
                </c:pt>
                <c:pt idx="52">
                  <c:v>168</c:v>
                </c:pt>
                <c:pt idx="53">
                  <c:v>161</c:v>
                </c:pt>
                <c:pt idx="54">
                  <c:v>153</c:v>
                </c:pt>
                <c:pt idx="55">
                  <c:v>147</c:v>
                </c:pt>
                <c:pt idx="56">
                  <c:v>141</c:v>
                </c:pt>
                <c:pt idx="57">
                  <c:v>134</c:v>
                </c:pt>
                <c:pt idx="58">
                  <c:v>126</c:v>
                </c:pt>
                <c:pt idx="59">
                  <c:v>117</c:v>
                </c:pt>
                <c:pt idx="60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B2A-44BD-832C-5EB66B8A8DBA}"/>
            </c:ext>
          </c:extLst>
        </c:ser>
        <c:ser>
          <c:idx val="13"/>
          <c:order val="13"/>
          <c:tx>
            <c:strRef>
              <c:f>Inventory!$O$2</c:f>
              <c:strCache>
                <c:ptCount val="1"/>
                <c:pt idx="0">
                  <c:v>MAKHANA</c:v>
                </c:pt>
              </c:strCache>
            </c:strRef>
          </c:tx>
          <c:spPr>
            <a:ln w="349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Inventory!$O$3:$O$63</c:f>
              <c:numCache>
                <c:formatCode>General</c:formatCode>
                <c:ptCount val="61"/>
                <c:pt idx="0">
                  <c:v>45</c:v>
                </c:pt>
                <c:pt idx="1">
                  <c:v>35</c:v>
                </c:pt>
                <c:pt idx="2">
                  <c:v>25</c:v>
                </c:pt>
                <c:pt idx="3">
                  <c:v>16</c:v>
                </c:pt>
                <c:pt idx="4">
                  <c:v>8</c:v>
                </c:pt>
                <c:pt idx="5">
                  <c:v>0</c:v>
                </c:pt>
                <c:pt idx="6">
                  <c:v>268</c:v>
                </c:pt>
                <c:pt idx="7">
                  <c:v>260</c:v>
                </c:pt>
                <c:pt idx="8">
                  <c:v>253</c:v>
                </c:pt>
                <c:pt idx="9">
                  <c:v>245</c:v>
                </c:pt>
                <c:pt idx="10">
                  <c:v>238</c:v>
                </c:pt>
                <c:pt idx="11">
                  <c:v>229</c:v>
                </c:pt>
                <c:pt idx="12">
                  <c:v>219</c:v>
                </c:pt>
                <c:pt idx="13">
                  <c:v>209</c:v>
                </c:pt>
                <c:pt idx="14">
                  <c:v>200</c:v>
                </c:pt>
                <c:pt idx="15">
                  <c:v>192</c:v>
                </c:pt>
                <c:pt idx="16">
                  <c:v>183</c:v>
                </c:pt>
                <c:pt idx="17">
                  <c:v>176</c:v>
                </c:pt>
                <c:pt idx="18">
                  <c:v>166</c:v>
                </c:pt>
                <c:pt idx="19">
                  <c:v>157</c:v>
                </c:pt>
                <c:pt idx="20">
                  <c:v>149</c:v>
                </c:pt>
                <c:pt idx="21">
                  <c:v>142</c:v>
                </c:pt>
                <c:pt idx="22">
                  <c:v>135</c:v>
                </c:pt>
                <c:pt idx="23">
                  <c:v>126</c:v>
                </c:pt>
                <c:pt idx="24">
                  <c:v>118</c:v>
                </c:pt>
                <c:pt idx="25">
                  <c:v>111</c:v>
                </c:pt>
                <c:pt idx="26">
                  <c:v>102</c:v>
                </c:pt>
                <c:pt idx="27">
                  <c:v>94</c:v>
                </c:pt>
                <c:pt idx="28">
                  <c:v>87</c:v>
                </c:pt>
                <c:pt idx="29">
                  <c:v>80</c:v>
                </c:pt>
                <c:pt idx="30">
                  <c:v>74</c:v>
                </c:pt>
                <c:pt idx="31">
                  <c:v>68</c:v>
                </c:pt>
                <c:pt idx="32">
                  <c:v>61</c:v>
                </c:pt>
                <c:pt idx="33">
                  <c:v>55</c:v>
                </c:pt>
                <c:pt idx="34">
                  <c:v>49</c:v>
                </c:pt>
                <c:pt idx="35">
                  <c:v>43</c:v>
                </c:pt>
                <c:pt idx="36">
                  <c:v>36</c:v>
                </c:pt>
                <c:pt idx="37">
                  <c:v>28</c:v>
                </c:pt>
                <c:pt idx="38">
                  <c:v>20</c:v>
                </c:pt>
                <c:pt idx="39">
                  <c:v>11</c:v>
                </c:pt>
                <c:pt idx="40">
                  <c:v>5</c:v>
                </c:pt>
                <c:pt idx="41">
                  <c:v>250</c:v>
                </c:pt>
                <c:pt idx="42">
                  <c:v>244</c:v>
                </c:pt>
                <c:pt idx="43">
                  <c:v>239</c:v>
                </c:pt>
                <c:pt idx="44">
                  <c:v>234</c:v>
                </c:pt>
                <c:pt idx="45">
                  <c:v>229</c:v>
                </c:pt>
                <c:pt idx="46">
                  <c:v>223</c:v>
                </c:pt>
                <c:pt idx="47">
                  <c:v>218</c:v>
                </c:pt>
                <c:pt idx="48">
                  <c:v>214</c:v>
                </c:pt>
                <c:pt idx="49">
                  <c:v>209</c:v>
                </c:pt>
                <c:pt idx="50">
                  <c:v>205</c:v>
                </c:pt>
                <c:pt idx="51">
                  <c:v>199</c:v>
                </c:pt>
                <c:pt idx="52">
                  <c:v>196</c:v>
                </c:pt>
                <c:pt idx="53">
                  <c:v>190</c:v>
                </c:pt>
                <c:pt idx="54">
                  <c:v>185</c:v>
                </c:pt>
                <c:pt idx="55">
                  <c:v>180</c:v>
                </c:pt>
                <c:pt idx="56">
                  <c:v>176</c:v>
                </c:pt>
                <c:pt idx="57">
                  <c:v>172</c:v>
                </c:pt>
                <c:pt idx="58">
                  <c:v>166</c:v>
                </c:pt>
                <c:pt idx="59">
                  <c:v>160</c:v>
                </c:pt>
                <c:pt idx="60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B2A-44BD-832C-5EB66B8A8DBA}"/>
            </c:ext>
          </c:extLst>
        </c:ser>
        <c:ser>
          <c:idx val="14"/>
          <c:order val="14"/>
          <c:tx>
            <c:strRef>
              <c:f>Inventory!$P$2</c:f>
              <c:strCache>
                <c:ptCount val="1"/>
                <c:pt idx="0">
                  <c:v>ELAICHI</c:v>
                </c:pt>
              </c:strCache>
            </c:strRef>
          </c:tx>
          <c:spPr>
            <a:ln w="349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Inventory!$P$3:$P$63</c:f>
              <c:numCache>
                <c:formatCode>General</c:formatCode>
                <c:ptCount val="61"/>
                <c:pt idx="0">
                  <c:v>65</c:v>
                </c:pt>
                <c:pt idx="1">
                  <c:v>55</c:v>
                </c:pt>
                <c:pt idx="2">
                  <c:v>44</c:v>
                </c:pt>
                <c:pt idx="3">
                  <c:v>37</c:v>
                </c:pt>
                <c:pt idx="4">
                  <c:v>26</c:v>
                </c:pt>
                <c:pt idx="5">
                  <c:v>16</c:v>
                </c:pt>
                <c:pt idx="6">
                  <c:v>404</c:v>
                </c:pt>
                <c:pt idx="7">
                  <c:v>391</c:v>
                </c:pt>
                <c:pt idx="8">
                  <c:v>379</c:v>
                </c:pt>
                <c:pt idx="9">
                  <c:v>369</c:v>
                </c:pt>
                <c:pt idx="10">
                  <c:v>359</c:v>
                </c:pt>
                <c:pt idx="11">
                  <c:v>345</c:v>
                </c:pt>
                <c:pt idx="12">
                  <c:v>330</c:v>
                </c:pt>
                <c:pt idx="13">
                  <c:v>315</c:v>
                </c:pt>
                <c:pt idx="14">
                  <c:v>301</c:v>
                </c:pt>
                <c:pt idx="15">
                  <c:v>291</c:v>
                </c:pt>
                <c:pt idx="16">
                  <c:v>281</c:v>
                </c:pt>
                <c:pt idx="17">
                  <c:v>271</c:v>
                </c:pt>
                <c:pt idx="18">
                  <c:v>260</c:v>
                </c:pt>
                <c:pt idx="19">
                  <c:v>249</c:v>
                </c:pt>
                <c:pt idx="20">
                  <c:v>238</c:v>
                </c:pt>
                <c:pt idx="21">
                  <c:v>226</c:v>
                </c:pt>
                <c:pt idx="22">
                  <c:v>214</c:v>
                </c:pt>
                <c:pt idx="23">
                  <c:v>201</c:v>
                </c:pt>
                <c:pt idx="24">
                  <c:v>189</c:v>
                </c:pt>
                <c:pt idx="25">
                  <c:v>179</c:v>
                </c:pt>
                <c:pt idx="26">
                  <c:v>169</c:v>
                </c:pt>
                <c:pt idx="27">
                  <c:v>155</c:v>
                </c:pt>
                <c:pt idx="28">
                  <c:v>140</c:v>
                </c:pt>
                <c:pt idx="29">
                  <c:v>125</c:v>
                </c:pt>
                <c:pt idx="30">
                  <c:v>111</c:v>
                </c:pt>
                <c:pt idx="31">
                  <c:v>101</c:v>
                </c:pt>
                <c:pt idx="32">
                  <c:v>91</c:v>
                </c:pt>
                <c:pt idx="33">
                  <c:v>81</c:v>
                </c:pt>
                <c:pt idx="34">
                  <c:v>70</c:v>
                </c:pt>
                <c:pt idx="35">
                  <c:v>62</c:v>
                </c:pt>
                <c:pt idx="36">
                  <c:v>51</c:v>
                </c:pt>
                <c:pt idx="37">
                  <c:v>39</c:v>
                </c:pt>
                <c:pt idx="38">
                  <c:v>27</c:v>
                </c:pt>
                <c:pt idx="39">
                  <c:v>14</c:v>
                </c:pt>
                <c:pt idx="40">
                  <c:v>2</c:v>
                </c:pt>
                <c:pt idx="41">
                  <c:v>392</c:v>
                </c:pt>
                <c:pt idx="42">
                  <c:v>382</c:v>
                </c:pt>
                <c:pt idx="43">
                  <c:v>368</c:v>
                </c:pt>
                <c:pt idx="44">
                  <c:v>353</c:v>
                </c:pt>
                <c:pt idx="45">
                  <c:v>338</c:v>
                </c:pt>
                <c:pt idx="46">
                  <c:v>324</c:v>
                </c:pt>
                <c:pt idx="47">
                  <c:v>314</c:v>
                </c:pt>
                <c:pt idx="48">
                  <c:v>304</c:v>
                </c:pt>
                <c:pt idx="49">
                  <c:v>292</c:v>
                </c:pt>
                <c:pt idx="50">
                  <c:v>282</c:v>
                </c:pt>
                <c:pt idx="51">
                  <c:v>272</c:v>
                </c:pt>
                <c:pt idx="52">
                  <c:v>258</c:v>
                </c:pt>
                <c:pt idx="53">
                  <c:v>243</c:v>
                </c:pt>
                <c:pt idx="54">
                  <c:v>228</c:v>
                </c:pt>
                <c:pt idx="55">
                  <c:v>214</c:v>
                </c:pt>
                <c:pt idx="56">
                  <c:v>204</c:v>
                </c:pt>
                <c:pt idx="57">
                  <c:v>194</c:v>
                </c:pt>
                <c:pt idx="58">
                  <c:v>179</c:v>
                </c:pt>
                <c:pt idx="59">
                  <c:v>165</c:v>
                </c:pt>
                <c:pt idx="60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B2A-44BD-832C-5EB66B8A8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41711"/>
        <c:axId val="143832111"/>
      </c:lineChart>
      <c:dateAx>
        <c:axId val="14384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i="1">
                    <a:solidFill>
                      <a:schemeClr val="bg2"/>
                    </a:solidFill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47574868766404199"/>
              <c:y val="0.74028261677467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/m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32111"/>
        <c:crosses val="autoZero"/>
        <c:auto val="1"/>
        <c:lblOffset val="100"/>
        <c:baseTimeUnit val="days"/>
      </c:dateAx>
      <c:valAx>
        <c:axId val="14383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i="1">
                    <a:solidFill>
                      <a:schemeClr val="bg2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11762536873156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4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727909011373577E-2"/>
          <c:y val="0.80612849278795906"/>
          <c:w val="0.93749431321084864"/>
          <c:h val="0.16609382621420113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Total</a:t>
            </a: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Revenue of SKU's of 2 months</a:t>
            </a:r>
          </a:p>
          <a:p>
            <a:pPr>
              <a:defRPr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defRPr>
            </a:pPr>
            <a:endParaRPr lang="en-IN" sz="12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1675642338325336"/>
          <c:y val="2.121539919331158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81092779243517"/>
          <c:y val="0.14418021544703832"/>
          <c:w val="0.55675351676008222"/>
          <c:h val="0.71444701600798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Sales!$AF$65</c:f>
              <c:strCache>
                <c:ptCount val="1"/>
                <c:pt idx="0">
                  <c:v>CHAKKI ATTA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822623983270031E-3"/>
                  <c:y val="-0.1134025773637740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Sales!$AF$64</c:f>
              <c:numCache>
                <c:formatCode>"₹"\ #,##0</c:formatCode>
                <c:ptCount val="1"/>
                <c:pt idx="0">
                  <c:v>209146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D-4559-832A-98399828082D}"/>
            </c:ext>
          </c:extLst>
        </c:ser>
        <c:ser>
          <c:idx val="1"/>
          <c:order val="1"/>
          <c:tx>
            <c:strRef>
              <c:f>Sales!$AG$65</c:f>
              <c:strCache>
                <c:ptCount val="1"/>
                <c:pt idx="0">
                  <c:v>MILL ATTA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Sales!$AG$64</c:f>
              <c:numCache>
                <c:formatCode>"₹"\ #,##0</c:formatCode>
                <c:ptCount val="1"/>
                <c:pt idx="0">
                  <c:v>6368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8D-4559-832A-98399828082D}"/>
            </c:ext>
          </c:extLst>
        </c:ser>
        <c:ser>
          <c:idx val="2"/>
          <c:order val="2"/>
          <c:tx>
            <c:strRef>
              <c:f>Sales!$AH$65</c:f>
              <c:strCache>
                <c:ptCount val="1"/>
                <c:pt idx="0">
                  <c:v>RAW 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267630082578506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Sales!$AH$64</c:f>
              <c:numCache>
                <c:formatCode>"₹"\ #,##0</c:formatCode>
                <c:ptCount val="1"/>
                <c:pt idx="0">
                  <c:v>122850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8D-4559-832A-98399828082D}"/>
            </c:ext>
          </c:extLst>
        </c:ser>
        <c:ser>
          <c:idx val="3"/>
          <c:order val="3"/>
          <c:tx>
            <c:strRef>
              <c:f>Sales!$AI$65</c:f>
              <c:strCache>
                <c:ptCount val="1"/>
                <c:pt idx="0">
                  <c:v>SELA RICE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49691402120181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Sales!$AI$64</c:f>
              <c:numCache>
                <c:formatCode>"₹"\ #,##0</c:formatCode>
                <c:ptCount val="1"/>
                <c:pt idx="0">
                  <c:v>74314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8D-4559-832A-98399828082D}"/>
            </c:ext>
          </c:extLst>
        </c:ser>
        <c:ser>
          <c:idx val="4"/>
          <c:order val="4"/>
          <c:tx>
            <c:strRef>
              <c:f>Sales!$AJ$65</c:f>
              <c:strCache>
                <c:ptCount val="1"/>
                <c:pt idx="0">
                  <c:v>ARHAR DAL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970017872557719E-2"/>
                  <c:y val="-0.199588536160242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Sales!$AJ$64</c:f>
              <c:numCache>
                <c:formatCode>"₹"\ #,##0</c:formatCode>
                <c:ptCount val="1"/>
                <c:pt idx="0">
                  <c:v>113118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8D-4559-832A-98399828082D}"/>
            </c:ext>
          </c:extLst>
        </c:ser>
        <c:ser>
          <c:idx val="5"/>
          <c:order val="5"/>
          <c:tx>
            <c:strRef>
              <c:f>Sales!$AK$65</c:f>
              <c:strCache>
                <c:ptCount val="1"/>
                <c:pt idx="0">
                  <c:v>URAD DAL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53610309455096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Sales!$AK$64</c:f>
              <c:numCache>
                <c:formatCode>"₹"\ #,##0</c:formatCode>
                <c:ptCount val="1"/>
                <c:pt idx="0">
                  <c:v>91095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8D-4559-832A-98399828082D}"/>
            </c:ext>
          </c:extLst>
        </c:ser>
        <c:ser>
          <c:idx val="6"/>
          <c:order val="6"/>
          <c:tx>
            <c:strRef>
              <c:f>Sales!$AL$65</c:f>
              <c:strCache>
                <c:ptCount val="1"/>
                <c:pt idx="0">
                  <c:v>MOONG DAL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Sales!$AL$64</c:f>
              <c:numCache>
                <c:formatCode>"₹"\ #,##0</c:formatCode>
                <c:ptCount val="1"/>
                <c:pt idx="0">
                  <c:v>62000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8D-4559-832A-98399828082D}"/>
            </c:ext>
          </c:extLst>
        </c:ser>
        <c:ser>
          <c:idx val="7"/>
          <c:order val="7"/>
          <c:tx>
            <c:strRef>
              <c:f>Sales!$AM$65</c:f>
              <c:strCache>
                <c:ptCount val="1"/>
                <c:pt idx="0">
                  <c:v>CHOLE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9823514475849148E-3"/>
                  <c:y val="-9.58466453674121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Sales!$AM$64</c:f>
              <c:numCache>
                <c:formatCode>"₹"\ #,##0</c:formatCode>
                <c:ptCount val="1"/>
                <c:pt idx="0">
                  <c:v>111380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B8D-4559-832A-98399828082D}"/>
            </c:ext>
          </c:extLst>
        </c:ser>
        <c:ser>
          <c:idx val="8"/>
          <c:order val="8"/>
          <c:tx>
            <c:strRef>
              <c:f>Sales!$AN$65</c:f>
              <c:strCache>
                <c:ptCount val="1"/>
                <c:pt idx="0">
                  <c:v>RAJMA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Sales!$AN$64</c:f>
              <c:numCache>
                <c:formatCode>"₹"\ #,##0</c:formatCode>
                <c:ptCount val="1"/>
                <c:pt idx="0">
                  <c:v>40480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8D-4559-832A-98399828082D}"/>
            </c:ext>
          </c:extLst>
        </c:ser>
        <c:ser>
          <c:idx val="9"/>
          <c:order val="9"/>
          <c:tx>
            <c:strRef>
              <c:f>Sales!$AO$65</c:f>
              <c:strCache>
                <c:ptCount val="1"/>
                <c:pt idx="0">
                  <c:v>COOKING OIL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529100657758757E-2"/>
                  <c:y val="-0.114783767180044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Sales!$AO$64</c:f>
              <c:numCache>
                <c:formatCode>"₹"\ #,##0</c:formatCode>
                <c:ptCount val="1"/>
                <c:pt idx="0">
                  <c:v>205115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B8D-4559-832A-98399828082D}"/>
            </c:ext>
          </c:extLst>
        </c:ser>
        <c:ser>
          <c:idx val="10"/>
          <c:order val="10"/>
          <c:tx>
            <c:strRef>
              <c:f>Sales!$AP$65</c:f>
              <c:strCache>
                <c:ptCount val="1"/>
                <c:pt idx="0">
                  <c:v>REFINED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711388588311103E-2"/>
                  <c:y val="-0.173753107409206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Sales!$AP$64</c:f>
              <c:numCache>
                <c:formatCode>"₹"\ #,##0</c:formatCode>
                <c:ptCount val="1"/>
                <c:pt idx="0">
                  <c:v>124005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B8D-4559-832A-98399828082D}"/>
            </c:ext>
          </c:extLst>
        </c:ser>
        <c:ser>
          <c:idx val="11"/>
          <c:order val="11"/>
          <c:tx>
            <c:strRef>
              <c:f>Sales!$AQ$65</c:f>
              <c:strCache>
                <c:ptCount val="1"/>
                <c:pt idx="0">
                  <c:v>GHEE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322751644396781E-2"/>
                  <c:y val="-0.195052433065691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Sales!$AQ$64</c:f>
              <c:numCache>
                <c:formatCode>"₹"\ #,##0</c:formatCode>
                <c:ptCount val="1"/>
                <c:pt idx="0">
                  <c:v>162100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B8D-4559-832A-98399828082D}"/>
            </c:ext>
          </c:extLst>
        </c:ser>
        <c:ser>
          <c:idx val="12"/>
          <c:order val="12"/>
          <c:tx>
            <c:strRef>
              <c:f>Sales!$AR$65</c:f>
              <c:strCache>
                <c:ptCount val="1"/>
                <c:pt idx="0">
                  <c:v>CASHEW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4705467543678344E-2"/>
                  <c:y val="-6.48866331399834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Sales!$AR$64</c:f>
              <c:numCache>
                <c:formatCode>"₹"\ #,##0</c:formatCode>
                <c:ptCount val="1"/>
                <c:pt idx="0">
                  <c:v>103470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B8D-4559-832A-98399828082D}"/>
            </c:ext>
          </c:extLst>
        </c:ser>
        <c:ser>
          <c:idx val="13"/>
          <c:order val="13"/>
          <c:tx>
            <c:strRef>
              <c:f>Sales!$AS$65</c:f>
              <c:strCache>
                <c:ptCount val="1"/>
                <c:pt idx="0">
                  <c:v>MAKHANA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158603752021301E-2"/>
                  <c:y val="-9.9794268080121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Sales!$AS$64</c:f>
              <c:numCache>
                <c:formatCode>"₹"\ #,##0</c:formatCode>
                <c:ptCount val="1"/>
                <c:pt idx="0">
                  <c:v>122250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B8D-4559-832A-98399828082D}"/>
            </c:ext>
          </c:extLst>
        </c:ser>
        <c:ser>
          <c:idx val="14"/>
          <c:order val="14"/>
          <c:tx>
            <c:strRef>
              <c:f>Sales!$AT$65</c:f>
              <c:strCache>
                <c:ptCount val="1"/>
                <c:pt idx="0">
                  <c:v>ELAICHI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529100657758757E-2"/>
                  <c:y val="8.316092938461497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B8D-4559-832A-983998280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Revenue</c:v>
              </c:pt>
            </c:strLit>
          </c:cat>
          <c:val>
            <c:numRef>
              <c:f>Sales!$AT$64</c:f>
              <c:numCache>
                <c:formatCode>"₹"\ #,##0</c:formatCode>
                <c:ptCount val="1"/>
                <c:pt idx="0">
                  <c:v>28920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B8D-4559-832A-9839982808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7824623"/>
        <c:axId val="1847828463"/>
      </c:barChart>
      <c:catAx>
        <c:axId val="184782462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SKU</a:t>
                </a:r>
              </a:p>
            </c:rich>
          </c:tx>
          <c:layout>
            <c:manualLayout>
              <c:xMode val="edge"/>
              <c:yMode val="edge"/>
              <c:x val="0.45688954607533716"/>
              <c:y val="0.9007110932219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crossAx val="1847828463"/>
        <c:crosses val="autoZero"/>
        <c:auto val="0"/>
        <c:lblAlgn val="ctr"/>
        <c:lblOffset val="100"/>
        <c:noMultiLvlLbl val="0"/>
      </c:catAx>
      <c:valAx>
        <c:axId val="1847828463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REVENUE</a:t>
                </a:r>
                <a:r>
                  <a:rPr lang="en-IN" sz="900" b="1" i="1" baseline="0">
                    <a:solidFill>
                      <a:sysClr val="windowText" lastClr="000000"/>
                    </a:solidFill>
                  </a:rPr>
                  <a:t> (in ₹)</a:t>
                </a:r>
                <a:endParaRPr lang="en-IN" sz="900" b="1" i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1895606855247223E-2"/>
              <c:y val="0.26015547090287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824623"/>
        <c:crossesAt val="1"/>
        <c:crossBetween val="between"/>
        <c:majorUnit val="5000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75692956753273599"/>
          <c:y val="0.11081414121210389"/>
          <c:w val="0.22580991866162506"/>
          <c:h val="0.82924035454034695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Pareto Chart of Total REVENUE</a:t>
            </a:r>
          </a:p>
        </c:rich>
      </c:tx>
      <c:layout>
        <c:manualLayout>
          <c:xMode val="edge"/>
          <c:yMode val="edge"/>
          <c:x val="0.22789389067524116"/>
          <c:y val="9.861932938856015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34918263834385"/>
          <c:y val="0.19268817204301075"/>
          <c:w val="0.81208256323265071"/>
          <c:h val="0.424420320241034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'Pareto Chart'!$B$21</c:f>
              <c:strCache>
                <c:ptCount val="1"/>
                <c:pt idx="0">
                  <c:v>% of 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0385852090032149E-3"/>
                  <c:y val="-2.95857988165680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20-4FD3-BAA8-783DD1A2ED34}"/>
                </c:ext>
              </c:extLst>
            </c:dLbl>
            <c:dLbl>
              <c:idx val="1"/>
              <c:layout>
                <c:manualLayout>
                  <c:x val="-8.0385852090032392E-3"/>
                  <c:y val="1.97238658777120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20-4FD3-BAA8-783DD1A2ED34}"/>
                </c:ext>
              </c:extLst>
            </c:dLbl>
            <c:dLbl>
              <c:idx val="2"/>
              <c:layout>
                <c:manualLayout>
                  <c:x val="2.1436227224008574E-2"/>
                  <c:y val="1.4792899408283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20-4FD3-BAA8-783DD1A2ED34}"/>
                </c:ext>
              </c:extLst>
            </c:dLbl>
            <c:dLbl>
              <c:idx val="3"/>
              <c:layout>
                <c:manualLayout>
                  <c:x val="0.10182207931404068"/>
                  <c:y val="-7.88954635108481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20-4FD3-BAA8-783DD1A2ED34}"/>
                </c:ext>
              </c:extLst>
            </c:dLbl>
            <c:dLbl>
              <c:idx val="4"/>
              <c:layout>
                <c:manualLayout>
                  <c:x val="4.0192926045016029E-2"/>
                  <c:y val="-2.95857988165680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20-4FD3-BAA8-783DD1A2ED34}"/>
                </c:ext>
              </c:extLst>
            </c:dLbl>
            <c:dLbl>
              <c:idx val="5"/>
              <c:layout>
                <c:manualLayout>
                  <c:x val="0.1232583065380493"/>
                  <c:y val="-0.133136094674556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20-4FD3-BAA8-783DD1A2ED34}"/>
                </c:ext>
              </c:extLst>
            </c:dLbl>
            <c:dLbl>
              <c:idx val="6"/>
              <c:layout>
                <c:manualLayout>
                  <c:x val="7.7706323687030981E-2"/>
                  <c:y val="-7.889546351084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20-4FD3-BAA8-783DD1A2ED34}"/>
                </c:ext>
              </c:extLst>
            </c:dLbl>
            <c:dLbl>
              <c:idx val="7"/>
              <c:layout>
                <c:manualLayout>
                  <c:x val="2.1436227224008574E-2"/>
                  <c:y val="-1.9723865877712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20-4FD3-BAA8-783DD1A2ED34}"/>
                </c:ext>
              </c:extLst>
            </c:dLbl>
            <c:dLbl>
              <c:idx val="8"/>
              <c:layout>
                <c:manualLayout>
                  <c:x val="0.18756698821007503"/>
                  <c:y val="-0.192307692307692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20-4FD3-BAA8-783DD1A2ED34}"/>
                </c:ext>
              </c:extLst>
            </c:dLbl>
            <c:dLbl>
              <c:idx val="9"/>
              <c:layout>
                <c:manualLayout>
                  <c:x val="0.12593783494105026"/>
                  <c:y val="-0.13313609467455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20-4FD3-BAA8-783DD1A2ED34}"/>
                </c:ext>
              </c:extLst>
            </c:dLbl>
            <c:dLbl>
              <c:idx val="10"/>
              <c:layout>
                <c:manualLayout>
                  <c:x val="8.0385852090032156E-2"/>
                  <c:y val="-6.9033530571992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820-4FD3-BAA8-783DD1A2ED34}"/>
                </c:ext>
              </c:extLst>
            </c:dLbl>
            <c:dLbl>
              <c:idx val="11"/>
              <c:layout>
                <c:manualLayout>
                  <c:x val="2.9474812433011692E-2"/>
                  <c:y val="-9.861932938856015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820-4FD3-BAA8-783DD1A2ED34}"/>
                </c:ext>
              </c:extLst>
            </c:dLbl>
            <c:dLbl>
              <c:idx val="12"/>
              <c:layout>
                <c:manualLayout>
                  <c:x val="0.1232583065380491"/>
                  <c:y val="-0.182445759368836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820-4FD3-BAA8-783DD1A2ED34}"/>
                </c:ext>
              </c:extLst>
            </c:dLbl>
            <c:dLbl>
              <c:idx val="13"/>
              <c:layout>
                <c:manualLayout>
                  <c:x val="6.1629153269024649E-2"/>
                  <c:y val="-0.108481262327416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20-4FD3-BAA8-783DD1A2ED34}"/>
                </c:ext>
              </c:extLst>
            </c:dLbl>
            <c:dLbl>
              <c:idx val="14"/>
              <c:layout>
                <c:manualLayout>
                  <c:x val="5.3590568060019475E-3"/>
                  <c:y val="-4.93096646942801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20-4FD3-BAA8-783DD1A2ED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1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'Pareto Chart'!$A$22:$A$36</c:f>
              <c:strCache>
                <c:ptCount val="15"/>
                <c:pt idx="0">
                  <c:v>CHAKKI ATTA</c:v>
                </c:pt>
                <c:pt idx="1">
                  <c:v>COOKING OIL</c:v>
                </c:pt>
                <c:pt idx="2">
                  <c:v>GHEE</c:v>
                </c:pt>
                <c:pt idx="3">
                  <c:v>REFINED</c:v>
                </c:pt>
                <c:pt idx="4">
                  <c:v>RAW RICE</c:v>
                </c:pt>
                <c:pt idx="5">
                  <c:v>MAKHANA</c:v>
                </c:pt>
                <c:pt idx="6">
                  <c:v>ARHAR DAL</c:v>
                </c:pt>
                <c:pt idx="7">
                  <c:v>CHOLE</c:v>
                </c:pt>
                <c:pt idx="8">
                  <c:v>CASHEW</c:v>
                </c:pt>
                <c:pt idx="9">
                  <c:v>URAD DAL</c:v>
                </c:pt>
                <c:pt idx="10">
                  <c:v>SELA RICE</c:v>
                </c:pt>
                <c:pt idx="11">
                  <c:v>MOONG DAL</c:v>
                </c:pt>
                <c:pt idx="12">
                  <c:v>RAJMA</c:v>
                </c:pt>
                <c:pt idx="13">
                  <c:v>ELAICHI</c:v>
                </c:pt>
                <c:pt idx="14">
                  <c:v>MILL ATTA</c:v>
                </c:pt>
              </c:strCache>
            </c:strRef>
          </c:cat>
          <c:val>
            <c:numRef>
              <c:f>'Pareto Chart'!$B$22:$B$36</c:f>
              <c:numCache>
                <c:formatCode>0.00%</c:formatCode>
                <c:ptCount val="15"/>
                <c:pt idx="0">
                  <c:v>0.13265542356358037</c:v>
                </c:pt>
                <c:pt idx="1">
                  <c:v>0.13009867367410224</c:v>
                </c:pt>
                <c:pt idx="2">
                  <c:v>0.10281546938337992</c:v>
                </c:pt>
                <c:pt idx="3">
                  <c:v>7.865288267048752E-2</c:v>
                </c:pt>
                <c:pt idx="4">
                  <c:v>7.7920298665935986E-2</c:v>
                </c:pt>
                <c:pt idx="5">
                  <c:v>7.7539735546688429E-2</c:v>
                </c:pt>
                <c:pt idx="6">
                  <c:v>7.1747564871740721E-2</c:v>
                </c:pt>
                <c:pt idx="7">
                  <c:v>7.0645200369653646E-2</c:v>
                </c:pt>
                <c:pt idx="8">
                  <c:v>6.5628109914240104E-2</c:v>
                </c:pt>
                <c:pt idx="9">
                  <c:v>5.7778995579759372E-2</c:v>
                </c:pt>
                <c:pt idx="10">
                  <c:v>4.713527940627079E-2</c:v>
                </c:pt>
                <c:pt idx="11">
                  <c:v>3.9324855655580228E-2</c:v>
                </c:pt>
                <c:pt idx="12">
                  <c:v>2.5675325111901414E-2</c:v>
                </c:pt>
                <c:pt idx="13">
                  <c:v>1.834314234773194E-2</c:v>
                </c:pt>
                <c:pt idx="14">
                  <c:v>4.0390432389473367E-3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820-4FD3-BAA8-783DD1A2ED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2990527"/>
        <c:axId val="382996767"/>
      </c:barChart>
      <c:lineChart>
        <c:grouping val="standard"/>
        <c:varyColors val="0"/>
        <c:ser>
          <c:idx val="1"/>
          <c:order val="1"/>
          <c:tx>
            <c:strRef>
              <c:f>'Pareto Chart'!$C$21</c:f>
              <c:strCache>
                <c:ptCount val="1"/>
                <c:pt idx="0">
                  <c:v>Cumulative Revenue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4308681672025747E-2"/>
                  <c:y val="-0.39940828402366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20-4FD3-BAA8-783DD1A2ED34}"/>
                </c:ext>
              </c:extLst>
            </c:dLbl>
            <c:dLbl>
              <c:idx val="1"/>
              <c:layout>
                <c:manualLayout>
                  <c:x val="-8.0385852090032156E-2"/>
                  <c:y val="-0.271203155818540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820-4FD3-BAA8-783DD1A2ED34}"/>
                </c:ext>
              </c:extLst>
            </c:dLbl>
            <c:dLbl>
              <c:idx val="2"/>
              <c:layout>
                <c:manualLayout>
                  <c:x val="-7.2347266881028993E-2"/>
                  <c:y val="-0.162721893491124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820-4FD3-BAA8-783DD1A2ED34}"/>
                </c:ext>
              </c:extLst>
            </c:dLbl>
            <c:dLbl>
              <c:idx val="3"/>
              <c:layout>
                <c:manualLayout>
                  <c:x val="-5.8949624866023578E-2"/>
                  <c:y val="-8.3826429980276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820-4FD3-BAA8-783DD1A2ED34}"/>
                </c:ext>
              </c:extLst>
            </c:dLbl>
            <c:dLbl>
              <c:idx val="4"/>
              <c:layout>
                <c:manualLayout>
                  <c:x val="-6.4308681672025775E-2"/>
                  <c:y val="-0.13313609467455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820-4FD3-BAA8-783DD1A2ED34}"/>
                </c:ext>
              </c:extLst>
            </c:dLbl>
            <c:dLbl>
              <c:idx val="5"/>
              <c:layout>
                <c:manualLayout>
                  <c:x val="-7.5026795284030015E-2"/>
                  <c:y val="-0.177514792899408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820-4FD3-BAA8-783DD1A2ED34}"/>
                </c:ext>
              </c:extLst>
            </c:dLbl>
            <c:dLbl>
              <c:idx val="6"/>
              <c:layout>
                <c:manualLayout>
                  <c:x val="-6.9667738478027971E-2"/>
                  <c:y val="-8.3826429980276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820-4FD3-BAA8-783DD1A2ED34}"/>
                </c:ext>
              </c:extLst>
            </c:dLbl>
            <c:dLbl>
              <c:idx val="7"/>
              <c:layout>
                <c:manualLayout>
                  <c:x val="-7.5026795284030015E-2"/>
                  <c:y val="-0.133136094674556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820-4FD3-BAA8-783DD1A2ED34}"/>
                </c:ext>
              </c:extLst>
            </c:dLbl>
            <c:dLbl>
              <c:idx val="8"/>
              <c:layout>
                <c:manualLayout>
                  <c:x val="-8.0385852090032156E-2"/>
                  <c:y val="-0.17751479289940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820-4FD3-BAA8-783DD1A2ED34}"/>
                </c:ext>
              </c:extLst>
            </c:dLbl>
            <c:dLbl>
              <c:idx val="9"/>
              <c:layout>
                <c:manualLayout>
                  <c:x val="-7.2347266881028938E-2"/>
                  <c:y val="-6.410256410256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820-4FD3-BAA8-783DD1A2ED34}"/>
                </c:ext>
              </c:extLst>
            </c:dLbl>
            <c:dLbl>
              <c:idx val="10"/>
              <c:layout>
                <c:manualLayout>
                  <c:x val="-7.7706323687031079E-2"/>
                  <c:y val="-0.103550295857988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820-4FD3-BAA8-783DD1A2ED34}"/>
                </c:ext>
              </c:extLst>
            </c:dLbl>
            <c:dLbl>
              <c:idx val="11"/>
              <c:layout>
                <c:manualLayout>
                  <c:x val="-7.5026795284030112E-2"/>
                  <c:y val="-0.152859960552268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820-4FD3-BAA8-783DD1A2ED34}"/>
                </c:ext>
              </c:extLst>
            </c:dLbl>
            <c:dLbl>
              <c:idx val="12"/>
              <c:layout>
                <c:manualLayout>
                  <c:x val="-7.2347266881029035E-2"/>
                  <c:y val="-7.8895463510848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820-4FD3-BAA8-783DD1A2ED34}"/>
                </c:ext>
              </c:extLst>
            </c:dLbl>
            <c:dLbl>
              <c:idx val="13"/>
              <c:layout>
                <c:manualLayout>
                  <c:x val="-4.8231511254019289E-2"/>
                  <c:y val="-0.108481262327416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1820-4FD3-BAA8-783DD1A2ED34}"/>
                </c:ext>
              </c:extLst>
            </c:dLbl>
            <c:dLbl>
              <c:idx val="14"/>
              <c:layout>
                <c:manualLayout>
                  <c:x val="-2.6795284030010718E-3"/>
                  <c:y val="-0.182445759368836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1820-4FD3-BAA8-783DD1A2ED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1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'Pareto Chart'!$A$22:$A$36</c:f>
              <c:strCache>
                <c:ptCount val="15"/>
                <c:pt idx="0">
                  <c:v>CHAKKI ATTA</c:v>
                </c:pt>
                <c:pt idx="1">
                  <c:v>COOKING OIL</c:v>
                </c:pt>
                <c:pt idx="2">
                  <c:v>GHEE</c:v>
                </c:pt>
                <c:pt idx="3">
                  <c:v>REFINED</c:v>
                </c:pt>
                <c:pt idx="4">
                  <c:v>RAW RICE</c:v>
                </c:pt>
                <c:pt idx="5">
                  <c:v>MAKHANA</c:v>
                </c:pt>
                <c:pt idx="6">
                  <c:v>ARHAR DAL</c:v>
                </c:pt>
                <c:pt idx="7">
                  <c:v>CHOLE</c:v>
                </c:pt>
                <c:pt idx="8">
                  <c:v>CASHEW</c:v>
                </c:pt>
                <c:pt idx="9">
                  <c:v>URAD DAL</c:v>
                </c:pt>
                <c:pt idx="10">
                  <c:v>SELA RICE</c:v>
                </c:pt>
                <c:pt idx="11">
                  <c:v>MOONG DAL</c:v>
                </c:pt>
                <c:pt idx="12">
                  <c:v>RAJMA</c:v>
                </c:pt>
                <c:pt idx="13">
                  <c:v>ELAICHI</c:v>
                </c:pt>
                <c:pt idx="14">
                  <c:v>MILL ATTA</c:v>
                </c:pt>
              </c:strCache>
            </c:strRef>
          </c:cat>
          <c:val>
            <c:numRef>
              <c:f>'Pareto Chart'!$C$22:$C$36</c:f>
              <c:numCache>
                <c:formatCode>0.00%</c:formatCode>
                <c:ptCount val="15"/>
                <c:pt idx="0">
                  <c:v>0.13265542356358037</c:v>
                </c:pt>
                <c:pt idx="1">
                  <c:v>0.26275409723768262</c:v>
                </c:pt>
                <c:pt idx="2">
                  <c:v>0.36556956662106255</c:v>
                </c:pt>
                <c:pt idx="3">
                  <c:v>0.44422244929155008</c:v>
                </c:pt>
                <c:pt idx="4">
                  <c:v>0.52214274795748605</c:v>
                </c:pt>
                <c:pt idx="5">
                  <c:v>0.59968248350417452</c:v>
                </c:pt>
                <c:pt idx="6">
                  <c:v>0.67143004837591524</c:v>
                </c:pt>
                <c:pt idx="7">
                  <c:v>0.74207524874556885</c:v>
                </c:pt>
                <c:pt idx="8">
                  <c:v>0.80770335865980891</c:v>
                </c:pt>
                <c:pt idx="9">
                  <c:v>0.86548235423956832</c:v>
                </c:pt>
                <c:pt idx="10">
                  <c:v>0.91261763364583914</c:v>
                </c:pt>
                <c:pt idx="11">
                  <c:v>0.95194248930141934</c:v>
                </c:pt>
                <c:pt idx="12">
                  <c:v>0.97761781441332074</c:v>
                </c:pt>
                <c:pt idx="13">
                  <c:v>0.99596095676105267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1820-4FD3-BAA8-783DD1A2ED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2990527"/>
        <c:axId val="382996767"/>
      </c:lineChart>
      <c:catAx>
        <c:axId val="38299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8174692592686363"/>
              <c:y val="0.81365567099970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96767"/>
        <c:crosses val="autoZero"/>
        <c:auto val="1"/>
        <c:lblAlgn val="ctr"/>
        <c:lblOffset val="100"/>
        <c:noMultiLvlLbl val="0"/>
      </c:catAx>
      <c:valAx>
        <c:axId val="382996767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1">
                    <a:solidFill>
                      <a:sysClr val="windowText" lastClr="000000"/>
                    </a:solidFill>
                  </a:rPr>
                  <a:t>Cumulative</a:t>
                </a:r>
                <a:r>
                  <a:rPr lang="en-US" sz="900" b="1" i="1" baseline="0">
                    <a:solidFill>
                      <a:sysClr val="windowText" lastClr="000000"/>
                    </a:solidFill>
                  </a:rPr>
                  <a:t> %</a:t>
                </a:r>
                <a:endParaRPr lang="en-US" sz="900" b="1" i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0104775890151995E-2"/>
              <c:y val="0.25223563030952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9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96665569536927"/>
          <c:y val="0.88883543773004703"/>
          <c:w val="0.66420150053590565"/>
          <c:h val="9.8630513927694521E-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Purchase</a:t>
            </a: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Price Trend (SKU)</a:t>
            </a:r>
            <a:endParaRPr lang="en-IN" sz="12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4987557391061"/>
          <c:y val="0.14856481481481484"/>
          <c:w val="0.63836824071342657"/>
          <c:h val="0.62155315263011468"/>
        </c:manualLayout>
      </c:layout>
      <c:lineChart>
        <c:grouping val="standard"/>
        <c:varyColors val="0"/>
        <c:ser>
          <c:idx val="0"/>
          <c:order val="0"/>
          <c:tx>
            <c:strRef>
              <c:f>Purchase!$Q$2</c:f>
              <c:strCache>
                <c:ptCount val="1"/>
                <c:pt idx="0">
                  <c:v>CHAKKI ATTA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Purchase!$Q$3:$Q$63</c:f>
              <c:numCache>
                <c:formatCode>"₹"\ #,##0</c:formatCode>
                <c:ptCount val="61"/>
                <c:pt idx="0">
                  <c:v>318</c:v>
                </c:pt>
                <c:pt idx="1">
                  <c:v>318</c:v>
                </c:pt>
                <c:pt idx="2">
                  <c:v>318</c:v>
                </c:pt>
                <c:pt idx="3">
                  <c:v>318</c:v>
                </c:pt>
                <c:pt idx="4">
                  <c:v>318</c:v>
                </c:pt>
                <c:pt idx="5">
                  <c:v>318</c:v>
                </c:pt>
                <c:pt idx="6">
                  <c:v>318</c:v>
                </c:pt>
                <c:pt idx="7">
                  <c:v>318</c:v>
                </c:pt>
                <c:pt idx="8">
                  <c:v>318</c:v>
                </c:pt>
                <c:pt idx="9">
                  <c:v>318</c:v>
                </c:pt>
                <c:pt idx="10">
                  <c:v>318</c:v>
                </c:pt>
                <c:pt idx="11">
                  <c:v>318</c:v>
                </c:pt>
                <c:pt idx="12">
                  <c:v>316</c:v>
                </c:pt>
                <c:pt idx="13">
                  <c:v>316</c:v>
                </c:pt>
                <c:pt idx="14">
                  <c:v>316</c:v>
                </c:pt>
                <c:pt idx="15">
                  <c:v>316</c:v>
                </c:pt>
                <c:pt idx="16">
                  <c:v>316</c:v>
                </c:pt>
                <c:pt idx="17">
                  <c:v>316</c:v>
                </c:pt>
                <c:pt idx="18">
                  <c:v>316</c:v>
                </c:pt>
                <c:pt idx="19">
                  <c:v>316</c:v>
                </c:pt>
                <c:pt idx="20">
                  <c:v>316</c:v>
                </c:pt>
                <c:pt idx="21">
                  <c:v>316</c:v>
                </c:pt>
                <c:pt idx="22">
                  <c:v>316</c:v>
                </c:pt>
                <c:pt idx="23">
                  <c:v>316</c:v>
                </c:pt>
                <c:pt idx="24">
                  <c:v>316</c:v>
                </c:pt>
                <c:pt idx="25">
                  <c:v>314</c:v>
                </c:pt>
                <c:pt idx="26">
                  <c:v>314</c:v>
                </c:pt>
                <c:pt idx="27">
                  <c:v>314</c:v>
                </c:pt>
                <c:pt idx="28">
                  <c:v>314</c:v>
                </c:pt>
                <c:pt idx="29">
                  <c:v>314</c:v>
                </c:pt>
                <c:pt idx="30">
                  <c:v>314</c:v>
                </c:pt>
                <c:pt idx="31">
                  <c:v>314</c:v>
                </c:pt>
                <c:pt idx="32">
                  <c:v>314</c:v>
                </c:pt>
                <c:pt idx="33">
                  <c:v>314</c:v>
                </c:pt>
                <c:pt idx="34">
                  <c:v>314</c:v>
                </c:pt>
                <c:pt idx="35">
                  <c:v>314</c:v>
                </c:pt>
                <c:pt idx="36">
                  <c:v>314</c:v>
                </c:pt>
                <c:pt idx="37">
                  <c:v>314</c:v>
                </c:pt>
                <c:pt idx="38">
                  <c:v>312</c:v>
                </c:pt>
                <c:pt idx="39">
                  <c:v>312</c:v>
                </c:pt>
                <c:pt idx="40">
                  <c:v>312</c:v>
                </c:pt>
                <c:pt idx="41">
                  <c:v>312</c:v>
                </c:pt>
                <c:pt idx="42">
                  <c:v>312</c:v>
                </c:pt>
                <c:pt idx="43">
                  <c:v>312</c:v>
                </c:pt>
                <c:pt idx="44">
                  <c:v>312</c:v>
                </c:pt>
                <c:pt idx="45">
                  <c:v>312</c:v>
                </c:pt>
                <c:pt idx="46">
                  <c:v>312</c:v>
                </c:pt>
                <c:pt idx="47">
                  <c:v>312</c:v>
                </c:pt>
                <c:pt idx="48">
                  <c:v>312</c:v>
                </c:pt>
                <c:pt idx="49">
                  <c:v>312</c:v>
                </c:pt>
                <c:pt idx="50">
                  <c:v>311</c:v>
                </c:pt>
                <c:pt idx="51">
                  <c:v>311</c:v>
                </c:pt>
                <c:pt idx="52">
                  <c:v>311</c:v>
                </c:pt>
                <c:pt idx="53">
                  <c:v>311</c:v>
                </c:pt>
                <c:pt idx="54">
                  <c:v>311</c:v>
                </c:pt>
                <c:pt idx="55">
                  <c:v>311</c:v>
                </c:pt>
                <c:pt idx="56">
                  <c:v>311</c:v>
                </c:pt>
                <c:pt idx="57">
                  <c:v>311</c:v>
                </c:pt>
                <c:pt idx="58">
                  <c:v>311</c:v>
                </c:pt>
                <c:pt idx="59">
                  <c:v>311</c:v>
                </c:pt>
                <c:pt idx="60">
                  <c:v>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0B-42FE-840F-337CA2FDE94B}"/>
            </c:ext>
          </c:extLst>
        </c:ser>
        <c:ser>
          <c:idx val="1"/>
          <c:order val="1"/>
          <c:tx>
            <c:strRef>
              <c:f>Purchase!$R$2</c:f>
              <c:strCache>
                <c:ptCount val="1"/>
                <c:pt idx="0">
                  <c:v>MILL ATTA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Purchase!$R$3:$R$63</c:f>
              <c:numCache>
                <c:formatCode>"₹"\ #,##0</c:formatCode>
                <c:ptCount val="61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29</c:v>
                </c:pt>
                <c:pt idx="11">
                  <c:v>29</c:v>
                </c:pt>
                <c:pt idx="12">
                  <c:v>29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29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0B-42FE-840F-337CA2FDE94B}"/>
            </c:ext>
          </c:extLst>
        </c:ser>
        <c:ser>
          <c:idx val="2"/>
          <c:order val="2"/>
          <c:tx>
            <c:strRef>
              <c:f>Purchase!$S$2</c:f>
              <c:strCache>
                <c:ptCount val="1"/>
                <c:pt idx="0">
                  <c:v>RAW RICE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Purchase!$S$3:$S$63</c:f>
              <c:numCache>
                <c:formatCode>"₹"\ #,##0.0</c:formatCode>
                <c:ptCount val="61"/>
                <c:pt idx="0">
                  <c:v>46.5</c:v>
                </c:pt>
                <c:pt idx="1">
                  <c:v>46.5</c:v>
                </c:pt>
                <c:pt idx="2">
                  <c:v>46.5</c:v>
                </c:pt>
                <c:pt idx="3">
                  <c:v>46.5</c:v>
                </c:pt>
                <c:pt idx="4">
                  <c:v>46.5</c:v>
                </c:pt>
                <c:pt idx="5">
                  <c:v>46.5</c:v>
                </c:pt>
                <c:pt idx="6">
                  <c:v>46.5</c:v>
                </c:pt>
                <c:pt idx="7">
                  <c:v>46.5</c:v>
                </c:pt>
                <c:pt idx="8">
                  <c:v>46.5</c:v>
                </c:pt>
                <c:pt idx="9">
                  <c:v>46.5</c:v>
                </c:pt>
                <c:pt idx="10">
                  <c:v>46.5</c:v>
                </c:pt>
                <c:pt idx="11">
                  <c:v>46.5</c:v>
                </c:pt>
                <c:pt idx="12">
                  <c:v>46.5</c:v>
                </c:pt>
                <c:pt idx="13">
                  <c:v>46.5</c:v>
                </c:pt>
                <c:pt idx="14">
                  <c:v>46.5</c:v>
                </c:pt>
                <c:pt idx="15">
                  <c:v>46.5</c:v>
                </c:pt>
                <c:pt idx="16">
                  <c:v>46.5</c:v>
                </c:pt>
                <c:pt idx="17">
                  <c:v>46.5</c:v>
                </c:pt>
                <c:pt idx="18">
                  <c:v>46.5</c:v>
                </c:pt>
                <c:pt idx="19">
                  <c:v>46.5</c:v>
                </c:pt>
                <c:pt idx="20">
                  <c:v>46.5</c:v>
                </c:pt>
                <c:pt idx="21">
                  <c:v>46.5</c:v>
                </c:pt>
                <c:pt idx="22">
                  <c:v>46.5</c:v>
                </c:pt>
                <c:pt idx="23">
                  <c:v>46.5</c:v>
                </c:pt>
                <c:pt idx="24">
                  <c:v>46.5</c:v>
                </c:pt>
                <c:pt idx="25">
                  <c:v>46.5</c:v>
                </c:pt>
                <c:pt idx="26">
                  <c:v>46.5</c:v>
                </c:pt>
                <c:pt idx="27">
                  <c:v>46.5</c:v>
                </c:pt>
                <c:pt idx="28">
                  <c:v>46.5</c:v>
                </c:pt>
                <c:pt idx="29">
                  <c:v>46.5</c:v>
                </c:pt>
                <c:pt idx="30">
                  <c:v>46.5</c:v>
                </c:pt>
                <c:pt idx="31">
                  <c:v>46.5</c:v>
                </c:pt>
                <c:pt idx="32">
                  <c:v>46.5</c:v>
                </c:pt>
                <c:pt idx="33">
                  <c:v>46.5</c:v>
                </c:pt>
                <c:pt idx="34">
                  <c:v>46.5</c:v>
                </c:pt>
                <c:pt idx="35">
                  <c:v>46.5</c:v>
                </c:pt>
                <c:pt idx="36">
                  <c:v>46.5</c:v>
                </c:pt>
                <c:pt idx="37">
                  <c:v>46.5</c:v>
                </c:pt>
                <c:pt idx="38">
                  <c:v>46.5</c:v>
                </c:pt>
                <c:pt idx="39">
                  <c:v>46.5</c:v>
                </c:pt>
                <c:pt idx="40">
                  <c:v>46.5</c:v>
                </c:pt>
                <c:pt idx="41">
                  <c:v>46.5</c:v>
                </c:pt>
                <c:pt idx="42">
                  <c:v>46.5</c:v>
                </c:pt>
                <c:pt idx="43">
                  <c:v>46.5</c:v>
                </c:pt>
                <c:pt idx="44">
                  <c:v>46.5</c:v>
                </c:pt>
                <c:pt idx="45">
                  <c:v>46.5</c:v>
                </c:pt>
                <c:pt idx="46">
                  <c:v>46.5</c:v>
                </c:pt>
                <c:pt idx="47">
                  <c:v>46.5</c:v>
                </c:pt>
                <c:pt idx="48">
                  <c:v>46.5</c:v>
                </c:pt>
                <c:pt idx="49">
                  <c:v>46.5</c:v>
                </c:pt>
                <c:pt idx="50">
                  <c:v>46.5</c:v>
                </c:pt>
                <c:pt idx="51">
                  <c:v>46.5</c:v>
                </c:pt>
                <c:pt idx="52">
                  <c:v>46.5</c:v>
                </c:pt>
                <c:pt idx="53">
                  <c:v>46.5</c:v>
                </c:pt>
                <c:pt idx="54">
                  <c:v>46.5</c:v>
                </c:pt>
                <c:pt idx="55">
                  <c:v>46.5</c:v>
                </c:pt>
                <c:pt idx="56">
                  <c:v>46.5</c:v>
                </c:pt>
                <c:pt idx="57">
                  <c:v>46.5</c:v>
                </c:pt>
                <c:pt idx="58">
                  <c:v>46.5</c:v>
                </c:pt>
                <c:pt idx="59">
                  <c:v>46.5</c:v>
                </c:pt>
                <c:pt idx="60">
                  <c:v>46.5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0B-42FE-840F-337CA2FDE94B}"/>
            </c:ext>
          </c:extLst>
        </c:ser>
        <c:ser>
          <c:idx val="3"/>
          <c:order val="3"/>
          <c:tx>
            <c:strRef>
              <c:f>Purchase!$T$2</c:f>
              <c:strCache>
                <c:ptCount val="1"/>
                <c:pt idx="0">
                  <c:v>SELA RICE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Purchase!$T$3:$T$63</c:f>
              <c:numCache>
                <c:formatCode>"₹"\ #,##0</c:formatCode>
                <c:ptCount val="61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38</c:v>
                </c:pt>
                <c:pt idx="18">
                  <c:v>38</c:v>
                </c:pt>
                <c:pt idx="19">
                  <c:v>38</c:v>
                </c:pt>
                <c:pt idx="20">
                  <c:v>38</c:v>
                </c:pt>
                <c:pt idx="21">
                  <c:v>38</c:v>
                </c:pt>
                <c:pt idx="22">
                  <c:v>38</c:v>
                </c:pt>
                <c:pt idx="23">
                  <c:v>38</c:v>
                </c:pt>
                <c:pt idx="24">
                  <c:v>38</c:v>
                </c:pt>
                <c:pt idx="25">
                  <c:v>38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38</c:v>
                </c:pt>
                <c:pt idx="30">
                  <c:v>38</c:v>
                </c:pt>
                <c:pt idx="31">
                  <c:v>38</c:v>
                </c:pt>
                <c:pt idx="32">
                  <c:v>38</c:v>
                </c:pt>
                <c:pt idx="33">
                  <c:v>38</c:v>
                </c:pt>
                <c:pt idx="34">
                  <c:v>38</c:v>
                </c:pt>
                <c:pt idx="35">
                  <c:v>38</c:v>
                </c:pt>
                <c:pt idx="36">
                  <c:v>38</c:v>
                </c:pt>
                <c:pt idx="37">
                  <c:v>38</c:v>
                </c:pt>
                <c:pt idx="38">
                  <c:v>38</c:v>
                </c:pt>
                <c:pt idx="39">
                  <c:v>38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0B-42FE-840F-337CA2FDE94B}"/>
            </c:ext>
          </c:extLst>
        </c:ser>
        <c:ser>
          <c:idx val="4"/>
          <c:order val="4"/>
          <c:tx>
            <c:strRef>
              <c:f>Purchase!$U$2</c:f>
              <c:strCache>
                <c:ptCount val="1"/>
                <c:pt idx="0">
                  <c:v>ARHAR DAL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Purchase!$U$3:$U$63</c:f>
              <c:numCache>
                <c:formatCode>"₹"\ #,##0</c:formatCode>
                <c:ptCount val="61"/>
                <c:pt idx="0">
                  <c:v>155</c:v>
                </c:pt>
                <c:pt idx="1">
                  <c:v>155</c:v>
                </c:pt>
                <c:pt idx="2">
                  <c:v>155</c:v>
                </c:pt>
                <c:pt idx="3">
                  <c:v>155</c:v>
                </c:pt>
                <c:pt idx="4">
                  <c:v>155</c:v>
                </c:pt>
                <c:pt idx="5">
                  <c:v>155</c:v>
                </c:pt>
                <c:pt idx="6">
                  <c:v>155</c:v>
                </c:pt>
                <c:pt idx="7">
                  <c:v>155</c:v>
                </c:pt>
                <c:pt idx="8">
                  <c:v>155</c:v>
                </c:pt>
                <c:pt idx="9">
                  <c:v>155</c:v>
                </c:pt>
                <c:pt idx="10">
                  <c:v>155</c:v>
                </c:pt>
                <c:pt idx="11">
                  <c:v>158</c:v>
                </c:pt>
                <c:pt idx="12">
                  <c:v>158</c:v>
                </c:pt>
                <c:pt idx="13">
                  <c:v>158</c:v>
                </c:pt>
                <c:pt idx="14">
                  <c:v>158</c:v>
                </c:pt>
                <c:pt idx="15">
                  <c:v>158</c:v>
                </c:pt>
                <c:pt idx="16">
                  <c:v>158</c:v>
                </c:pt>
                <c:pt idx="17">
                  <c:v>160</c:v>
                </c:pt>
                <c:pt idx="18">
                  <c:v>160</c:v>
                </c:pt>
                <c:pt idx="19">
                  <c:v>160</c:v>
                </c:pt>
                <c:pt idx="20">
                  <c:v>160</c:v>
                </c:pt>
                <c:pt idx="21">
                  <c:v>160</c:v>
                </c:pt>
                <c:pt idx="22">
                  <c:v>160</c:v>
                </c:pt>
                <c:pt idx="23">
                  <c:v>160</c:v>
                </c:pt>
                <c:pt idx="24">
                  <c:v>160</c:v>
                </c:pt>
                <c:pt idx="25">
                  <c:v>168</c:v>
                </c:pt>
                <c:pt idx="26">
                  <c:v>168</c:v>
                </c:pt>
                <c:pt idx="27">
                  <c:v>168</c:v>
                </c:pt>
                <c:pt idx="28">
                  <c:v>168</c:v>
                </c:pt>
                <c:pt idx="29">
                  <c:v>168</c:v>
                </c:pt>
                <c:pt idx="30">
                  <c:v>168</c:v>
                </c:pt>
                <c:pt idx="31">
                  <c:v>168</c:v>
                </c:pt>
                <c:pt idx="32">
                  <c:v>168</c:v>
                </c:pt>
                <c:pt idx="33">
                  <c:v>168</c:v>
                </c:pt>
                <c:pt idx="34">
                  <c:v>168</c:v>
                </c:pt>
                <c:pt idx="35">
                  <c:v>168</c:v>
                </c:pt>
                <c:pt idx="36">
                  <c:v>168</c:v>
                </c:pt>
                <c:pt idx="37">
                  <c:v>168</c:v>
                </c:pt>
                <c:pt idx="38">
                  <c:v>168</c:v>
                </c:pt>
                <c:pt idx="39">
                  <c:v>168</c:v>
                </c:pt>
                <c:pt idx="40">
                  <c:v>168</c:v>
                </c:pt>
                <c:pt idx="41">
                  <c:v>168</c:v>
                </c:pt>
                <c:pt idx="42">
                  <c:v>168</c:v>
                </c:pt>
                <c:pt idx="43">
                  <c:v>160</c:v>
                </c:pt>
                <c:pt idx="44">
                  <c:v>160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175</c:v>
                </c:pt>
                <c:pt idx="50">
                  <c:v>175</c:v>
                </c:pt>
                <c:pt idx="51">
                  <c:v>175</c:v>
                </c:pt>
                <c:pt idx="52">
                  <c:v>175</c:v>
                </c:pt>
                <c:pt idx="53">
                  <c:v>175</c:v>
                </c:pt>
                <c:pt idx="54">
                  <c:v>175</c:v>
                </c:pt>
                <c:pt idx="55">
                  <c:v>175</c:v>
                </c:pt>
                <c:pt idx="56">
                  <c:v>175</c:v>
                </c:pt>
                <c:pt idx="57">
                  <c:v>175</c:v>
                </c:pt>
                <c:pt idx="58">
                  <c:v>175</c:v>
                </c:pt>
                <c:pt idx="59">
                  <c:v>175</c:v>
                </c:pt>
                <c:pt idx="60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0B-42FE-840F-337CA2FDE94B}"/>
            </c:ext>
          </c:extLst>
        </c:ser>
        <c:ser>
          <c:idx val="5"/>
          <c:order val="5"/>
          <c:tx>
            <c:strRef>
              <c:f>Purchase!$V$2</c:f>
              <c:strCache>
                <c:ptCount val="1"/>
                <c:pt idx="0">
                  <c:v>URAD DAL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Purchase!$V$3:$V$63</c:f>
              <c:numCache>
                <c:formatCode>"₹"\ #,##0</c:formatCode>
                <c:ptCount val="6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110</c:v>
                </c:pt>
                <c:pt idx="28">
                  <c:v>110</c:v>
                </c:pt>
                <c:pt idx="29">
                  <c:v>110</c:v>
                </c:pt>
                <c:pt idx="30">
                  <c:v>120</c:v>
                </c:pt>
                <c:pt idx="31">
                  <c:v>120</c:v>
                </c:pt>
                <c:pt idx="32">
                  <c:v>120</c:v>
                </c:pt>
                <c:pt idx="33">
                  <c:v>120</c:v>
                </c:pt>
                <c:pt idx="34">
                  <c:v>120</c:v>
                </c:pt>
                <c:pt idx="35">
                  <c:v>120</c:v>
                </c:pt>
                <c:pt idx="36">
                  <c:v>120</c:v>
                </c:pt>
                <c:pt idx="37">
                  <c:v>120</c:v>
                </c:pt>
                <c:pt idx="38">
                  <c:v>120</c:v>
                </c:pt>
                <c:pt idx="39">
                  <c:v>120</c:v>
                </c:pt>
                <c:pt idx="40">
                  <c:v>120</c:v>
                </c:pt>
                <c:pt idx="41">
                  <c:v>120</c:v>
                </c:pt>
                <c:pt idx="42">
                  <c:v>120</c:v>
                </c:pt>
                <c:pt idx="43">
                  <c:v>120</c:v>
                </c:pt>
                <c:pt idx="44">
                  <c:v>120</c:v>
                </c:pt>
                <c:pt idx="45">
                  <c:v>120</c:v>
                </c:pt>
                <c:pt idx="46">
                  <c:v>120</c:v>
                </c:pt>
                <c:pt idx="47">
                  <c:v>120</c:v>
                </c:pt>
                <c:pt idx="48">
                  <c:v>120</c:v>
                </c:pt>
                <c:pt idx="49">
                  <c:v>120</c:v>
                </c:pt>
                <c:pt idx="50">
                  <c:v>120</c:v>
                </c:pt>
                <c:pt idx="51">
                  <c:v>120</c:v>
                </c:pt>
                <c:pt idx="52">
                  <c:v>120</c:v>
                </c:pt>
                <c:pt idx="53">
                  <c:v>120</c:v>
                </c:pt>
                <c:pt idx="54">
                  <c:v>120</c:v>
                </c:pt>
                <c:pt idx="55">
                  <c:v>120</c:v>
                </c:pt>
                <c:pt idx="56">
                  <c:v>120</c:v>
                </c:pt>
                <c:pt idx="57">
                  <c:v>120</c:v>
                </c:pt>
                <c:pt idx="58">
                  <c:v>120</c:v>
                </c:pt>
                <c:pt idx="59">
                  <c:v>120</c:v>
                </c:pt>
                <c:pt idx="60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0B-42FE-840F-337CA2FDE94B}"/>
            </c:ext>
          </c:extLst>
        </c:ser>
        <c:ser>
          <c:idx val="6"/>
          <c:order val="6"/>
          <c:tx>
            <c:strRef>
              <c:f>Purchase!$W$2</c:f>
              <c:strCache>
                <c:ptCount val="1"/>
                <c:pt idx="0">
                  <c:v>MOONG DAL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Purchase!$W$3:$W$63</c:f>
              <c:numCache>
                <c:formatCode>"₹"\ #,##0</c:formatCode>
                <c:ptCount val="6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110</c:v>
                </c:pt>
                <c:pt idx="28">
                  <c:v>110</c:v>
                </c:pt>
                <c:pt idx="29">
                  <c:v>110</c:v>
                </c:pt>
                <c:pt idx="30">
                  <c:v>110</c:v>
                </c:pt>
                <c:pt idx="31">
                  <c:v>110</c:v>
                </c:pt>
                <c:pt idx="32">
                  <c:v>110</c:v>
                </c:pt>
                <c:pt idx="33">
                  <c:v>110</c:v>
                </c:pt>
                <c:pt idx="34">
                  <c:v>110</c:v>
                </c:pt>
                <c:pt idx="35">
                  <c:v>110</c:v>
                </c:pt>
                <c:pt idx="36">
                  <c:v>110</c:v>
                </c:pt>
                <c:pt idx="37">
                  <c:v>110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110</c:v>
                </c:pt>
                <c:pt idx="43">
                  <c:v>110</c:v>
                </c:pt>
                <c:pt idx="44">
                  <c:v>110</c:v>
                </c:pt>
                <c:pt idx="45">
                  <c:v>110</c:v>
                </c:pt>
                <c:pt idx="46">
                  <c:v>110</c:v>
                </c:pt>
                <c:pt idx="47">
                  <c:v>110</c:v>
                </c:pt>
                <c:pt idx="48">
                  <c:v>110</c:v>
                </c:pt>
                <c:pt idx="49">
                  <c:v>110</c:v>
                </c:pt>
                <c:pt idx="50">
                  <c:v>110</c:v>
                </c:pt>
                <c:pt idx="51">
                  <c:v>110</c:v>
                </c:pt>
                <c:pt idx="52">
                  <c:v>110</c:v>
                </c:pt>
                <c:pt idx="53">
                  <c:v>110</c:v>
                </c:pt>
                <c:pt idx="54">
                  <c:v>110</c:v>
                </c:pt>
                <c:pt idx="55">
                  <c:v>110</c:v>
                </c:pt>
                <c:pt idx="56">
                  <c:v>110</c:v>
                </c:pt>
                <c:pt idx="57">
                  <c:v>110</c:v>
                </c:pt>
                <c:pt idx="58">
                  <c:v>110</c:v>
                </c:pt>
                <c:pt idx="59">
                  <c:v>110</c:v>
                </c:pt>
                <c:pt idx="60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60B-42FE-840F-337CA2FDE94B}"/>
            </c:ext>
          </c:extLst>
        </c:ser>
        <c:ser>
          <c:idx val="7"/>
          <c:order val="7"/>
          <c:tx>
            <c:strRef>
              <c:f>Purchase!$X$2</c:f>
              <c:strCache>
                <c:ptCount val="1"/>
                <c:pt idx="0">
                  <c:v>CHOLE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Purchase!$X$3:$X$63</c:f>
              <c:numCache>
                <c:formatCode>"₹"\ #,##0</c:formatCode>
                <c:ptCount val="61"/>
                <c:pt idx="0">
                  <c:v>138</c:v>
                </c:pt>
                <c:pt idx="1">
                  <c:v>138</c:v>
                </c:pt>
                <c:pt idx="2">
                  <c:v>138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138</c:v>
                </c:pt>
                <c:pt idx="8">
                  <c:v>138</c:v>
                </c:pt>
                <c:pt idx="9">
                  <c:v>138</c:v>
                </c:pt>
                <c:pt idx="10">
                  <c:v>138</c:v>
                </c:pt>
                <c:pt idx="11">
                  <c:v>138</c:v>
                </c:pt>
                <c:pt idx="12">
                  <c:v>138</c:v>
                </c:pt>
                <c:pt idx="13">
                  <c:v>138</c:v>
                </c:pt>
                <c:pt idx="14">
                  <c:v>138</c:v>
                </c:pt>
                <c:pt idx="15">
                  <c:v>138</c:v>
                </c:pt>
                <c:pt idx="16">
                  <c:v>138</c:v>
                </c:pt>
                <c:pt idx="17">
                  <c:v>138</c:v>
                </c:pt>
                <c:pt idx="18">
                  <c:v>138</c:v>
                </c:pt>
                <c:pt idx="19">
                  <c:v>138</c:v>
                </c:pt>
                <c:pt idx="20">
                  <c:v>138</c:v>
                </c:pt>
                <c:pt idx="21">
                  <c:v>138</c:v>
                </c:pt>
                <c:pt idx="22">
                  <c:v>125</c:v>
                </c:pt>
                <c:pt idx="23">
                  <c:v>125</c:v>
                </c:pt>
                <c:pt idx="24">
                  <c:v>125</c:v>
                </c:pt>
                <c:pt idx="25">
                  <c:v>125</c:v>
                </c:pt>
                <c:pt idx="26">
                  <c:v>125</c:v>
                </c:pt>
                <c:pt idx="27">
                  <c:v>125</c:v>
                </c:pt>
                <c:pt idx="28">
                  <c:v>125</c:v>
                </c:pt>
                <c:pt idx="29">
                  <c:v>125</c:v>
                </c:pt>
                <c:pt idx="30">
                  <c:v>125</c:v>
                </c:pt>
                <c:pt idx="31">
                  <c:v>125</c:v>
                </c:pt>
                <c:pt idx="32">
                  <c:v>125</c:v>
                </c:pt>
                <c:pt idx="33">
                  <c:v>125</c:v>
                </c:pt>
                <c:pt idx="34">
                  <c:v>125</c:v>
                </c:pt>
                <c:pt idx="35">
                  <c:v>125</c:v>
                </c:pt>
                <c:pt idx="36">
                  <c:v>125</c:v>
                </c:pt>
                <c:pt idx="37">
                  <c:v>125</c:v>
                </c:pt>
                <c:pt idx="38">
                  <c:v>125</c:v>
                </c:pt>
                <c:pt idx="39">
                  <c:v>125</c:v>
                </c:pt>
                <c:pt idx="40">
                  <c:v>125</c:v>
                </c:pt>
                <c:pt idx="41">
                  <c:v>125</c:v>
                </c:pt>
                <c:pt idx="42">
                  <c:v>125</c:v>
                </c:pt>
                <c:pt idx="43">
                  <c:v>125</c:v>
                </c:pt>
                <c:pt idx="44">
                  <c:v>125</c:v>
                </c:pt>
                <c:pt idx="45">
                  <c:v>125</c:v>
                </c:pt>
                <c:pt idx="46">
                  <c:v>125</c:v>
                </c:pt>
                <c:pt idx="47">
                  <c:v>125</c:v>
                </c:pt>
                <c:pt idx="48">
                  <c:v>125</c:v>
                </c:pt>
                <c:pt idx="49">
                  <c:v>125</c:v>
                </c:pt>
                <c:pt idx="50">
                  <c:v>125</c:v>
                </c:pt>
                <c:pt idx="51">
                  <c:v>125</c:v>
                </c:pt>
                <c:pt idx="52">
                  <c:v>125</c:v>
                </c:pt>
                <c:pt idx="53">
                  <c:v>125</c:v>
                </c:pt>
                <c:pt idx="54">
                  <c:v>125</c:v>
                </c:pt>
                <c:pt idx="55">
                  <c:v>125</c:v>
                </c:pt>
                <c:pt idx="56">
                  <c:v>125</c:v>
                </c:pt>
                <c:pt idx="57">
                  <c:v>125</c:v>
                </c:pt>
                <c:pt idx="58">
                  <c:v>125</c:v>
                </c:pt>
                <c:pt idx="59">
                  <c:v>125</c:v>
                </c:pt>
                <c:pt idx="60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60B-42FE-840F-337CA2FDE94B}"/>
            </c:ext>
          </c:extLst>
        </c:ser>
        <c:ser>
          <c:idx val="8"/>
          <c:order val="8"/>
          <c:tx>
            <c:strRef>
              <c:f>Purchase!$Y$2</c:f>
              <c:strCache>
                <c:ptCount val="1"/>
                <c:pt idx="0">
                  <c:v>RAJMA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Purchase!$Y$3:$Y$63</c:f>
              <c:numCache>
                <c:formatCode>"₹"\ #,##0</c:formatCode>
                <c:ptCount val="61"/>
                <c:pt idx="0">
                  <c:v>140</c:v>
                </c:pt>
                <c:pt idx="1">
                  <c:v>140</c:v>
                </c:pt>
                <c:pt idx="2">
                  <c:v>140</c:v>
                </c:pt>
                <c:pt idx="3">
                  <c:v>140</c:v>
                </c:pt>
                <c:pt idx="4">
                  <c:v>140</c:v>
                </c:pt>
                <c:pt idx="5">
                  <c:v>140</c:v>
                </c:pt>
                <c:pt idx="6">
                  <c:v>140</c:v>
                </c:pt>
                <c:pt idx="7">
                  <c:v>140</c:v>
                </c:pt>
                <c:pt idx="8">
                  <c:v>140</c:v>
                </c:pt>
                <c:pt idx="9">
                  <c:v>140</c:v>
                </c:pt>
                <c:pt idx="10">
                  <c:v>140</c:v>
                </c:pt>
                <c:pt idx="11">
                  <c:v>140</c:v>
                </c:pt>
                <c:pt idx="12">
                  <c:v>140</c:v>
                </c:pt>
                <c:pt idx="13">
                  <c:v>140</c:v>
                </c:pt>
                <c:pt idx="14">
                  <c:v>140</c:v>
                </c:pt>
                <c:pt idx="15">
                  <c:v>140</c:v>
                </c:pt>
                <c:pt idx="16">
                  <c:v>140</c:v>
                </c:pt>
                <c:pt idx="17">
                  <c:v>140</c:v>
                </c:pt>
                <c:pt idx="18">
                  <c:v>140</c:v>
                </c:pt>
                <c:pt idx="19">
                  <c:v>140</c:v>
                </c:pt>
                <c:pt idx="20">
                  <c:v>140</c:v>
                </c:pt>
                <c:pt idx="21">
                  <c:v>140</c:v>
                </c:pt>
                <c:pt idx="22">
                  <c:v>140</c:v>
                </c:pt>
                <c:pt idx="23">
                  <c:v>140</c:v>
                </c:pt>
                <c:pt idx="24">
                  <c:v>140</c:v>
                </c:pt>
                <c:pt idx="25">
                  <c:v>140</c:v>
                </c:pt>
                <c:pt idx="26">
                  <c:v>140</c:v>
                </c:pt>
                <c:pt idx="27">
                  <c:v>140</c:v>
                </c:pt>
                <c:pt idx="28">
                  <c:v>140</c:v>
                </c:pt>
                <c:pt idx="29">
                  <c:v>140</c:v>
                </c:pt>
                <c:pt idx="30">
                  <c:v>140</c:v>
                </c:pt>
                <c:pt idx="31">
                  <c:v>140</c:v>
                </c:pt>
                <c:pt idx="32">
                  <c:v>140</c:v>
                </c:pt>
                <c:pt idx="33">
                  <c:v>140</c:v>
                </c:pt>
                <c:pt idx="34">
                  <c:v>140</c:v>
                </c:pt>
                <c:pt idx="35">
                  <c:v>140</c:v>
                </c:pt>
                <c:pt idx="36">
                  <c:v>140</c:v>
                </c:pt>
                <c:pt idx="37">
                  <c:v>140</c:v>
                </c:pt>
                <c:pt idx="38">
                  <c:v>140</c:v>
                </c:pt>
                <c:pt idx="39">
                  <c:v>140</c:v>
                </c:pt>
                <c:pt idx="40">
                  <c:v>140</c:v>
                </c:pt>
                <c:pt idx="41">
                  <c:v>140</c:v>
                </c:pt>
                <c:pt idx="42">
                  <c:v>140</c:v>
                </c:pt>
                <c:pt idx="43">
                  <c:v>140</c:v>
                </c:pt>
                <c:pt idx="44">
                  <c:v>140</c:v>
                </c:pt>
                <c:pt idx="45">
                  <c:v>140</c:v>
                </c:pt>
                <c:pt idx="46">
                  <c:v>140</c:v>
                </c:pt>
                <c:pt idx="47">
                  <c:v>140</c:v>
                </c:pt>
                <c:pt idx="48">
                  <c:v>140</c:v>
                </c:pt>
                <c:pt idx="49">
                  <c:v>140</c:v>
                </c:pt>
                <c:pt idx="50">
                  <c:v>140</c:v>
                </c:pt>
                <c:pt idx="51">
                  <c:v>140</c:v>
                </c:pt>
                <c:pt idx="52">
                  <c:v>140</c:v>
                </c:pt>
                <c:pt idx="53">
                  <c:v>140</c:v>
                </c:pt>
                <c:pt idx="54">
                  <c:v>140</c:v>
                </c:pt>
                <c:pt idx="55">
                  <c:v>140</c:v>
                </c:pt>
                <c:pt idx="56">
                  <c:v>140</c:v>
                </c:pt>
                <c:pt idx="57">
                  <c:v>140</c:v>
                </c:pt>
                <c:pt idx="58">
                  <c:v>140</c:v>
                </c:pt>
                <c:pt idx="59">
                  <c:v>140</c:v>
                </c:pt>
                <c:pt idx="60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60B-42FE-840F-337CA2FDE94B}"/>
            </c:ext>
          </c:extLst>
        </c:ser>
        <c:ser>
          <c:idx val="9"/>
          <c:order val="9"/>
          <c:tx>
            <c:strRef>
              <c:f>Purchase!$Z$2</c:f>
              <c:strCache>
                <c:ptCount val="1"/>
                <c:pt idx="0">
                  <c:v>COOKING OIL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Purchase!$Z$3:$Z$63</c:f>
              <c:numCache>
                <c:formatCode>"₹"\ #,##0</c:formatCode>
                <c:ptCount val="6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115</c:v>
                </c:pt>
                <c:pt idx="20">
                  <c:v>115</c:v>
                </c:pt>
                <c:pt idx="21">
                  <c:v>115</c:v>
                </c:pt>
                <c:pt idx="22">
                  <c:v>115</c:v>
                </c:pt>
                <c:pt idx="23">
                  <c:v>115</c:v>
                </c:pt>
                <c:pt idx="24">
                  <c:v>115</c:v>
                </c:pt>
                <c:pt idx="25">
                  <c:v>115</c:v>
                </c:pt>
                <c:pt idx="26">
                  <c:v>115</c:v>
                </c:pt>
                <c:pt idx="27">
                  <c:v>115</c:v>
                </c:pt>
                <c:pt idx="28">
                  <c:v>115</c:v>
                </c:pt>
                <c:pt idx="29">
                  <c:v>115</c:v>
                </c:pt>
                <c:pt idx="30">
                  <c:v>115</c:v>
                </c:pt>
                <c:pt idx="31">
                  <c:v>115</c:v>
                </c:pt>
                <c:pt idx="32">
                  <c:v>115</c:v>
                </c:pt>
                <c:pt idx="33">
                  <c:v>115</c:v>
                </c:pt>
                <c:pt idx="34">
                  <c:v>115</c:v>
                </c:pt>
                <c:pt idx="35">
                  <c:v>115</c:v>
                </c:pt>
                <c:pt idx="36">
                  <c:v>115</c:v>
                </c:pt>
                <c:pt idx="37">
                  <c:v>115</c:v>
                </c:pt>
                <c:pt idx="38">
                  <c:v>115</c:v>
                </c:pt>
                <c:pt idx="39">
                  <c:v>115</c:v>
                </c:pt>
                <c:pt idx="40">
                  <c:v>115</c:v>
                </c:pt>
                <c:pt idx="41">
                  <c:v>115</c:v>
                </c:pt>
                <c:pt idx="42">
                  <c:v>115</c:v>
                </c:pt>
                <c:pt idx="43">
                  <c:v>115</c:v>
                </c:pt>
                <c:pt idx="44">
                  <c:v>115</c:v>
                </c:pt>
                <c:pt idx="45">
                  <c:v>115</c:v>
                </c:pt>
                <c:pt idx="46">
                  <c:v>115</c:v>
                </c:pt>
                <c:pt idx="47">
                  <c:v>115</c:v>
                </c:pt>
                <c:pt idx="48">
                  <c:v>120</c:v>
                </c:pt>
                <c:pt idx="49">
                  <c:v>120</c:v>
                </c:pt>
                <c:pt idx="50">
                  <c:v>120</c:v>
                </c:pt>
                <c:pt idx="51">
                  <c:v>120</c:v>
                </c:pt>
                <c:pt idx="52">
                  <c:v>120</c:v>
                </c:pt>
                <c:pt idx="53">
                  <c:v>120</c:v>
                </c:pt>
                <c:pt idx="54">
                  <c:v>120</c:v>
                </c:pt>
                <c:pt idx="55">
                  <c:v>120</c:v>
                </c:pt>
                <c:pt idx="56">
                  <c:v>120</c:v>
                </c:pt>
                <c:pt idx="57">
                  <c:v>120</c:v>
                </c:pt>
                <c:pt idx="58">
                  <c:v>120</c:v>
                </c:pt>
                <c:pt idx="59">
                  <c:v>120</c:v>
                </c:pt>
                <c:pt idx="60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60B-42FE-840F-337CA2FDE94B}"/>
            </c:ext>
          </c:extLst>
        </c:ser>
        <c:ser>
          <c:idx val="10"/>
          <c:order val="10"/>
          <c:tx>
            <c:strRef>
              <c:f>Purchase!$AA$2</c:f>
              <c:strCache>
                <c:ptCount val="1"/>
                <c:pt idx="0">
                  <c:v>REFINED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Purchase!$AA$3:$AA$63</c:f>
              <c:numCache>
                <c:formatCode>"₹"\ #,##0</c:formatCode>
                <c:ptCount val="61"/>
                <c:pt idx="0">
                  <c:v>109</c:v>
                </c:pt>
                <c:pt idx="1">
                  <c:v>109</c:v>
                </c:pt>
                <c:pt idx="2">
                  <c:v>109</c:v>
                </c:pt>
                <c:pt idx="3">
                  <c:v>109</c:v>
                </c:pt>
                <c:pt idx="4">
                  <c:v>109</c:v>
                </c:pt>
                <c:pt idx="5">
                  <c:v>109</c:v>
                </c:pt>
                <c:pt idx="6">
                  <c:v>109</c:v>
                </c:pt>
                <c:pt idx="7">
                  <c:v>109</c:v>
                </c:pt>
                <c:pt idx="8">
                  <c:v>109</c:v>
                </c:pt>
                <c:pt idx="9">
                  <c:v>109</c:v>
                </c:pt>
                <c:pt idx="10">
                  <c:v>109</c:v>
                </c:pt>
                <c:pt idx="11">
                  <c:v>109</c:v>
                </c:pt>
                <c:pt idx="12">
                  <c:v>109</c:v>
                </c:pt>
                <c:pt idx="13">
                  <c:v>109</c:v>
                </c:pt>
                <c:pt idx="14">
                  <c:v>109</c:v>
                </c:pt>
                <c:pt idx="15">
                  <c:v>109</c:v>
                </c:pt>
                <c:pt idx="16">
                  <c:v>109</c:v>
                </c:pt>
                <c:pt idx="17">
                  <c:v>109</c:v>
                </c:pt>
                <c:pt idx="18">
                  <c:v>109</c:v>
                </c:pt>
                <c:pt idx="19">
                  <c:v>119</c:v>
                </c:pt>
                <c:pt idx="20">
                  <c:v>119</c:v>
                </c:pt>
                <c:pt idx="21">
                  <c:v>119</c:v>
                </c:pt>
                <c:pt idx="22">
                  <c:v>119</c:v>
                </c:pt>
                <c:pt idx="23">
                  <c:v>119</c:v>
                </c:pt>
                <c:pt idx="24">
                  <c:v>119</c:v>
                </c:pt>
                <c:pt idx="25">
                  <c:v>119</c:v>
                </c:pt>
                <c:pt idx="26">
                  <c:v>119</c:v>
                </c:pt>
                <c:pt idx="27">
                  <c:v>119</c:v>
                </c:pt>
                <c:pt idx="28">
                  <c:v>119</c:v>
                </c:pt>
                <c:pt idx="29">
                  <c:v>119</c:v>
                </c:pt>
                <c:pt idx="30">
                  <c:v>119</c:v>
                </c:pt>
                <c:pt idx="31">
                  <c:v>119</c:v>
                </c:pt>
                <c:pt idx="32">
                  <c:v>119</c:v>
                </c:pt>
                <c:pt idx="33">
                  <c:v>119</c:v>
                </c:pt>
                <c:pt idx="34">
                  <c:v>119</c:v>
                </c:pt>
                <c:pt idx="35">
                  <c:v>119</c:v>
                </c:pt>
                <c:pt idx="36">
                  <c:v>119</c:v>
                </c:pt>
                <c:pt idx="37">
                  <c:v>119</c:v>
                </c:pt>
                <c:pt idx="38">
                  <c:v>119</c:v>
                </c:pt>
                <c:pt idx="39">
                  <c:v>119</c:v>
                </c:pt>
                <c:pt idx="40">
                  <c:v>119</c:v>
                </c:pt>
                <c:pt idx="41">
                  <c:v>119</c:v>
                </c:pt>
                <c:pt idx="42">
                  <c:v>119</c:v>
                </c:pt>
                <c:pt idx="43">
                  <c:v>119</c:v>
                </c:pt>
                <c:pt idx="44">
                  <c:v>119</c:v>
                </c:pt>
                <c:pt idx="45">
                  <c:v>119</c:v>
                </c:pt>
                <c:pt idx="46">
                  <c:v>119</c:v>
                </c:pt>
                <c:pt idx="47">
                  <c:v>119</c:v>
                </c:pt>
                <c:pt idx="48">
                  <c:v>119</c:v>
                </c:pt>
                <c:pt idx="49">
                  <c:v>119</c:v>
                </c:pt>
                <c:pt idx="50">
                  <c:v>119</c:v>
                </c:pt>
                <c:pt idx="51">
                  <c:v>119</c:v>
                </c:pt>
                <c:pt idx="52">
                  <c:v>119</c:v>
                </c:pt>
                <c:pt idx="53">
                  <c:v>119</c:v>
                </c:pt>
                <c:pt idx="54">
                  <c:v>119</c:v>
                </c:pt>
                <c:pt idx="55">
                  <c:v>119</c:v>
                </c:pt>
                <c:pt idx="56">
                  <c:v>119</c:v>
                </c:pt>
                <c:pt idx="57">
                  <c:v>119</c:v>
                </c:pt>
                <c:pt idx="58">
                  <c:v>119</c:v>
                </c:pt>
                <c:pt idx="59">
                  <c:v>119</c:v>
                </c:pt>
                <c:pt idx="60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60B-42FE-840F-337CA2FDE94B}"/>
            </c:ext>
          </c:extLst>
        </c:ser>
        <c:ser>
          <c:idx val="11"/>
          <c:order val="11"/>
          <c:tx>
            <c:strRef>
              <c:f>Purchase!$AB$2</c:f>
              <c:strCache>
                <c:ptCount val="1"/>
                <c:pt idx="0">
                  <c:v>GHEE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Purchase!$AB$3:$AB$63</c:f>
              <c:numCache>
                <c:formatCode>"₹"\ #,##0</c:formatCode>
                <c:ptCount val="61"/>
                <c:pt idx="0">
                  <c:v>430</c:v>
                </c:pt>
                <c:pt idx="1">
                  <c:v>430</c:v>
                </c:pt>
                <c:pt idx="2">
                  <c:v>430</c:v>
                </c:pt>
                <c:pt idx="3">
                  <c:v>430</c:v>
                </c:pt>
                <c:pt idx="4">
                  <c:v>430</c:v>
                </c:pt>
                <c:pt idx="5">
                  <c:v>430</c:v>
                </c:pt>
                <c:pt idx="6">
                  <c:v>430</c:v>
                </c:pt>
                <c:pt idx="7">
                  <c:v>430</c:v>
                </c:pt>
                <c:pt idx="8">
                  <c:v>430</c:v>
                </c:pt>
                <c:pt idx="9">
                  <c:v>430</c:v>
                </c:pt>
                <c:pt idx="10">
                  <c:v>430</c:v>
                </c:pt>
                <c:pt idx="11">
                  <c:v>440</c:v>
                </c:pt>
                <c:pt idx="12">
                  <c:v>440</c:v>
                </c:pt>
                <c:pt idx="13">
                  <c:v>440</c:v>
                </c:pt>
                <c:pt idx="14">
                  <c:v>440</c:v>
                </c:pt>
                <c:pt idx="15">
                  <c:v>440</c:v>
                </c:pt>
                <c:pt idx="16">
                  <c:v>440</c:v>
                </c:pt>
                <c:pt idx="17">
                  <c:v>440</c:v>
                </c:pt>
                <c:pt idx="18">
                  <c:v>440</c:v>
                </c:pt>
                <c:pt idx="19">
                  <c:v>440</c:v>
                </c:pt>
                <c:pt idx="20">
                  <c:v>450</c:v>
                </c:pt>
                <c:pt idx="21">
                  <c:v>450</c:v>
                </c:pt>
                <c:pt idx="22">
                  <c:v>450</c:v>
                </c:pt>
                <c:pt idx="23">
                  <c:v>450</c:v>
                </c:pt>
                <c:pt idx="24">
                  <c:v>450</c:v>
                </c:pt>
                <c:pt idx="25">
                  <c:v>450</c:v>
                </c:pt>
                <c:pt idx="26">
                  <c:v>450</c:v>
                </c:pt>
                <c:pt idx="27">
                  <c:v>450</c:v>
                </c:pt>
                <c:pt idx="28">
                  <c:v>450</c:v>
                </c:pt>
                <c:pt idx="29">
                  <c:v>450</c:v>
                </c:pt>
                <c:pt idx="30">
                  <c:v>450</c:v>
                </c:pt>
                <c:pt idx="31">
                  <c:v>450</c:v>
                </c:pt>
                <c:pt idx="32">
                  <c:v>450</c:v>
                </c:pt>
                <c:pt idx="33">
                  <c:v>460</c:v>
                </c:pt>
                <c:pt idx="34">
                  <c:v>460</c:v>
                </c:pt>
                <c:pt idx="35">
                  <c:v>460</c:v>
                </c:pt>
                <c:pt idx="36">
                  <c:v>460</c:v>
                </c:pt>
                <c:pt idx="37">
                  <c:v>460</c:v>
                </c:pt>
                <c:pt idx="38">
                  <c:v>460</c:v>
                </c:pt>
                <c:pt idx="39">
                  <c:v>460</c:v>
                </c:pt>
                <c:pt idx="40">
                  <c:v>470</c:v>
                </c:pt>
                <c:pt idx="41">
                  <c:v>470</c:v>
                </c:pt>
                <c:pt idx="42">
                  <c:v>470</c:v>
                </c:pt>
                <c:pt idx="43">
                  <c:v>470</c:v>
                </c:pt>
                <c:pt idx="44">
                  <c:v>470</c:v>
                </c:pt>
                <c:pt idx="45">
                  <c:v>470</c:v>
                </c:pt>
                <c:pt idx="46">
                  <c:v>470</c:v>
                </c:pt>
                <c:pt idx="47">
                  <c:v>470</c:v>
                </c:pt>
                <c:pt idx="48">
                  <c:v>470</c:v>
                </c:pt>
                <c:pt idx="49">
                  <c:v>470</c:v>
                </c:pt>
                <c:pt idx="50">
                  <c:v>470</c:v>
                </c:pt>
                <c:pt idx="51">
                  <c:v>470</c:v>
                </c:pt>
                <c:pt idx="52">
                  <c:v>470</c:v>
                </c:pt>
                <c:pt idx="53">
                  <c:v>470</c:v>
                </c:pt>
                <c:pt idx="54">
                  <c:v>470</c:v>
                </c:pt>
                <c:pt idx="55">
                  <c:v>470</c:v>
                </c:pt>
                <c:pt idx="56">
                  <c:v>470</c:v>
                </c:pt>
                <c:pt idx="57">
                  <c:v>470</c:v>
                </c:pt>
                <c:pt idx="58">
                  <c:v>470</c:v>
                </c:pt>
                <c:pt idx="59">
                  <c:v>470</c:v>
                </c:pt>
                <c:pt idx="60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60B-42FE-840F-337CA2FDE94B}"/>
            </c:ext>
          </c:extLst>
        </c:ser>
        <c:ser>
          <c:idx val="12"/>
          <c:order val="12"/>
          <c:tx>
            <c:strRef>
              <c:f>Purchase!$AC$2</c:f>
              <c:strCache>
                <c:ptCount val="1"/>
                <c:pt idx="0">
                  <c:v>CASHEW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Purchase!$AC$3:$AC$63</c:f>
              <c:numCache>
                <c:formatCode>"₹"\ #,##0</c:formatCode>
                <c:ptCount val="61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180</c:v>
                </c:pt>
                <c:pt idx="4">
                  <c:v>180</c:v>
                </c:pt>
                <c:pt idx="5">
                  <c:v>180</c:v>
                </c:pt>
                <c:pt idx="6">
                  <c:v>180</c:v>
                </c:pt>
                <c:pt idx="7">
                  <c:v>180</c:v>
                </c:pt>
                <c:pt idx="8">
                  <c:v>180</c:v>
                </c:pt>
                <c:pt idx="9">
                  <c:v>180</c:v>
                </c:pt>
                <c:pt idx="10">
                  <c:v>180</c:v>
                </c:pt>
                <c:pt idx="11">
                  <c:v>180</c:v>
                </c:pt>
                <c:pt idx="12">
                  <c:v>180</c:v>
                </c:pt>
                <c:pt idx="13">
                  <c:v>180</c:v>
                </c:pt>
                <c:pt idx="14">
                  <c:v>180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  <c:pt idx="20">
                  <c:v>180</c:v>
                </c:pt>
                <c:pt idx="21">
                  <c:v>180</c:v>
                </c:pt>
                <c:pt idx="22">
                  <c:v>180</c:v>
                </c:pt>
                <c:pt idx="23">
                  <c:v>190</c:v>
                </c:pt>
                <c:pt idx="24">
                  <c:v>190</c:v>
                </c:pt>
                <c:pt idx="25">
                  <c:v>190</c:v>
                </c:pt>
                <c:pt idx="26">
                  <c:v>190</c:v>
                </c:pt>
                <c:pt idx="27">
                  <c:v>190</c:v>
                </c:pt>
                <c:pt idx="28">
                  <c:v>190</c:v>
                </c:pt>
                <c:pt idx="29">
                  <c:v>190</c:v>
                </c:pt>
                <c:pt idx="30">
                  <c:v>190</c:v>
                </c:pt>
                <c:pt idx="31">
                  <c:v>190</c:v>
                </c:pt>
                <c:pt idx="32">
                  <c:v>190</c:v>
                </c:pt>
                <c:pt idx="33">
                  <c:v>190</c:v>
                </c:pt>
                <c:pt idx="34">
                  <c:v>190</c:v>
                </c:pt>
                <c:pt idx="35">
                  <c:v>190</c:v>
                </c:pt>
                <c:pt idx="36">
                  <c:v>190</c:v>
                </c:pt>
                <c:pt idx="37">
                  <c:v>190</c:v>
                </c:pt>
                <c:pt idx="38">
                  <c:v>190</c:v>
                </c:pt>
                <c:pt idx="39">
                  <c:v>190</c:v>
                </c:pt>
                <c:pt idx="40">
                  <c:v>190</c:v>
                </c:pt>
                <c:pt idx="41">
                  <c:v>190</c:v>
                </c:pt>
                <c:pt idx="42">
                  <c:v>190</c:v>
                </c:pt>
                <c:pt idx="43">
                  <c:v>190</c:v>
                </c:pt>
                <c:pt idx="44">
                  <c:v>190</c:v>
                </c:pt>
                <c:pt idx="45">
                  <c:v>190</c:v>
                </c:pt>
                <c:pt idx="46">
                  <c:v>190</c:v>
                </c:pt>
                <c:pt idx="47">
                  <c:v>190</c:v>
                </c:pt>
                <c:pt idx="48">
                  <c:v>190</c:v>
                </c:pt>
                <c:pt idx="49">
                  <c:v>190</c:v>
                </c:pt>
                <c:pt idx="50">
                  <c:v>190</c:v>
                </c:pt>
                <c:pt idx="51">
                  <c:v>190</c:v>
                </c:pt>
                <c:pt idx="52">
                  <c:v>190</c:v>
                </c:pt>
                <c:pt idx="53">
                  <c:v>190</c:v>
                </c:pt>
                <c:pt idx="54">
                  <c:v>190</c:v>
                </c:pt>
                <c:pt idx="55">
                  <c:v>190</c:v>
                </c:pt>
                <c:pt idx="56">
                  <c:v>190</c:v>
                </c:pt>
                <c:pt idx="57">
                  <c:v>190</c:v>
                </c:pt>
                <c:pt idx="58">
                  <c:v>190</c:v>
                </c:pt>
                <c:pt idx="59">
                  <c:v>190</c:v>
                </c:pt>
                <c:pt idx="60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60B-42FE-840F-337CA2FDE94B}"/>
            </c:ext>
          </c:extLst>
        </c:ser>
        <c:ser>
          <c:idx val="13"/>
          <c:order val="13"/>
          <c:tx>
            <c:strRef>
              <c:f>Purchase!$AD$2</c:f>
              <c:strCache>
                <c:ptCount val="1"/>
                <c:pt idx="0">
                  <c:v>MAKHANA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Purchase!$AD$3:$AD$63</c:f>
              <c:numCache>
                <c:formatCode>"₹"\ #,##0</c:formatCode>
                <c:ptCount val="61"/>
                <c:pt idx="0">
                  <c:v>225</c:v>
                </c:pt>
                <c:pt idx="1">
                  <c:v>225</c:v>
                </c:pt>
                <c:pt idx="2">
                  <c:v>225</c:v>
                </c:pt>
                <c:pt idx="3">
                  <c:v>225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250</c:v>
                </c:pt>
                <c:pt idx="11">
                  <c:v>250</c:v>
                </c:pt>
                <c:pt idx="12">
                  <c:v>250</c:v>
                </c:pt>
                <c:pt idx="13">
                  <c:v>250</c:v>
                </c:pt>
                <c:pt idx="14">
                  <c:v>250</c:v>
                </c:pt>
                <c:pt idx="15">
                  <c:v>250</c:v>
                </c:pt>
                <c:pt idx="16">
                  <c:v>250</c:v>
                </c:pt>
                <c:pt idx="17">
                  <c:v>250</c:v>
                </c:pt>
                <c:pt idx="18">
                  <c:v>275</c:v>
                </c:pt>
                <c:pt idx="19">
                  <c:v>275</c:v>
                </c:pt>
                <c:pt idx="20">
                  <c:v>275</c:v>
                </c:pt>
                <c:pt idx="21">
                  <c:v>275</c:v>
                </c:pt>
                <c:pt idx="22">
                  <c:v>275</c:v>
                </c:pt>
                <c:pt idx="23">
                  <c:v>275</c:v>
                </c:pt>
                <c:pt idx="24">
                  <c:v>275</c:v>
                </c:pt>
                <c:pt idx="25">
                  <c:v>275</c:v>
                </c:pt>
                <c:pt idx="26">
                  <c:v>275</c:v>
                </c:pt>
                <c:pt idx="27">
                  <c:v>275</c:v>
                </c:pt>
                <c:pt idx="28">
                  <c:v>275</c:v>
                </c:pt>
                <c:pt idx="29">
                  <c:v>275</c:v>
                </c:pt>
                <c:pt idx="30">
                  <c:v>275</c:v>
                </c:pt>
                <c:pt idx="31">
                  <c:v>275</c:v>
                </c:pt>
                <c:pt idx="32">
                  <c:v>275</c:v>
                </c:pt>
                <c:pt idx="33">
                  <c:v>275</c:v>
                </c:pt>
                <c:pt idx="34">
                  <c:v>275</c:v>
                </c:pt>
                <c:pt idx="35">
                  <c:v>275</c:v>
                </c:pt>
                <c:pt idx="36">
                  <c:v>275</c:v>
                </c:pt>
                <c:pt idx="37">
                  <c:v>275</c:v>
                </c:pt>
                <c:pt idx="38">
                  <c:v>275</c:v>
                </c:pt>
                <c:pt idx="39">
                  <c:v>275</c:v>
                </c:pt>
                <c:pt idx="40">
                  <c:v>275</c:v>
                </c:pt>
                <c:pt idx="41">
                  <c:v>275</c:v>
                </c:pt>
                <c:pt idx="42">
                  <c:v>275</c:v>
                </c:pt>
                <c:pt idx="43">
                  <c:v>275</c:v>
                </c:pt>
                <c:pt idx="44">
                  <c:v>275</c:v>
                </c:pt>
                <c:pt idx="45">
                  <c:v>275</c:v>
                </c:pt>
                <c:pt idx="46">
                  <c:v>300</c:v>
                </c:pt>
                <c:pt idx="47">
                  <c:v>300</c:v>
                </c:pt>
                <c:pt idx="48">
                  <c:v>300</c:v>
                </c:pt>
                <c:pt idx="49">
                  <c:v>300</c:v>
                </c:pt>
                <c:pt idx="50">
                  <c:v>300</c:v>
                </c:pt>
                <c:pt idx="51">
                  <c:v>300</c:v>
                </c:pt>
                <c:pt idx="52">
                  <c:v>300</c:v>
                </c:pt>
                <c:pt idx="53">
                  <c:v>300</c:v>
                </c:pt>
                <c:pt idx="54">
                  <c:v>300</c:v>
                </c:pt>
                <c:pt idx="55">
                  <c:v>300</c:v>
                </c:pt>
                <c:pt idx="56">
                  <c:v>300</c:v>
                </c:pt>
                <c:pt idx="57">
                  <c:v>300</c:v>
                </c:pt>
                <c:pt idx="58">
                  <c:v>300</c:v>
                </c:pt>
                <c:pt idx="59">
                  <c:v>325</c:v>
                </c:pt>
                <c:pt idx="60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60B-42FE-840F-337CA2FDE94B}"/>
            </c:ext>
          </c:extLst>
        </c:ser>
        <c:ser>
          <c:idx val="14"/>
          <c:order val="14"/>
          <c:tx>
            <c:strRef>
              <c:f>Purchase!$AE$2</c:f>
              <c:strCache>
                <c:ptCount val="1"/>
                <c:pt idx="0">
                  <c:v>ELAICHI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Purchase!$AE$3:$AE$63</c:f>
              <c:numCache>
                <c:formatCode>"₹"\ #,##0</c:formatCode>
                <c:ptCount val="61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60B-42FE-840F-337CA2FDE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9486143"/>
        <c:axId val="1629490463"/>
      </c:lineChart>
      <c:dateAx>
        <c:axId val="1629486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1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/m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90463"/>
        <c:crosses val="autoZero"/>
        <c:auto val="1"/>
        <c:lblOffset val="100"/>
        <c:baseTimeUnit val="days"/>
      </c:dateAx>
      <c:valAx>
        <c:axId val="162949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PURCHASE</a:t>
                </a:r>
                <a:r>
                  <a:rPr lang="en-IN" sz="900" b="1" i="1" baseline="0">
                    <a:solidFill>
                      <a:sysClr val="windowText" lastClr="000000"/>
                    </a:solidFill>
                  </a:rPr>
                  <a:t> PRICE </a:t>
                </a:r>
                <a:endParaRPr lang="en-IN" sz="900" b="1" i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1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8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824865551748389"/>
          <c:y val="0.10415593212138806"/>
          <c:w val="0.21877661545909066"/>
          <c:h val="0.83055988969120809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GHEE Purchase QTY. v/s Price</a:t>
            </a:r>
            <a:endParaRPr lang="en-IN" sz="12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23227789989148881"/>
          <c:y val="2.9916423223509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35781691410699"/>
          <c:y val="0.14437017547253767"/>
          <c:w val="0.79380757748792896"/>
          <c:h val="0.54157525456738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Purchase!$BF$2</c:f>
              <c:strCache>
                <c:ptCount val="1"/>
                <c:pt idx="0">
                  <c:v>Qty.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8F-4340-9E6C-E91FF58F7B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Purchase!$BE$3:$BE$63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Purchase!$BF$3:$BF$63</c:f>
              <c:numCache>
                <c:formatCode>General</c:formatCode>
                <c:ptCount val="61"/>
                <c:pt idx="0">
                  <c:v>60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60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60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60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60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60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F-4340-9E6C-E91FF58F7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893071"/>
        <c:axId val="143895951"/>
      </c:barChart>
      <c:lineChart>
        <c:grouping val="standard"/>
        <c:varyColors val="0"/>
        <c:ser>
          <c:idx val="1"/>
          <c:order val="1"/>
          <c:tx>
            <c:strRef>
              <c:f>Purchase!$BG$2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Purchase!$BE$3:$BE$63</c:f>
              <c:numCache>
                <c:formatCode>[$-409]d/mmm/yy;@</c:formatCode>
                <c:ptCount val="6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</c:numCache>
            </c:numRef>
          </c:cat>
          <c:val>
            <c:numRef>
              <c:f>Purchase!$BG$3:$BG$63</c:f>
              <c:numCache>
                <c:formatCode>"₹"\ #,##0</c:formatCode>
                <c:ptCount val="61"/>
                <c:pt idx="0">
                  <c:v>430</c:v>
                </c:pt>
                <c:pt idx="1">
                  <c:v>430</c:v>
                </c:pt>
                <c:pt idx="2">
                  <c:v>430</c:v>
                </c:pt>
                <c:pt idx="3">
                  <c:v>430</c:v>
                </c:pt>
                <c:pt idx="4">
                  <c:v>430</c:v>
                </c:pt>
                <c:pt idx="5">
                  <c:v>430</c:v>
                </c:pt>
                <c:pt idx="6">
                  <c:v>430</c:v>
                </c:pt>
                <c:pt idx="7">
                  <c:v>430</c:v>
                </c:pt>
                <c:pt idx="8">
                  <c:v>430</c:v>
                </c:pt>
                <c:pt idx="9">
                  <c:v>430</c:v>
                </c:pt>
                <c:pt idx="10">
                  <c:v>430</c:v>
                </c:pt>
                <c:pt idx="11">
                  <c:v>440</c:v>
                </c:pt>
                <c:pt idx="12">
                  <c:v>440</c:v>
                </c:pt>
                <c:pt idx="13">
                  <c:v>440</c:v>
                </c:pt>
                <c:pt idx="14">
                  <c:v>440</c:v>
                </c:pt>
                <c:pt idx="15">
                  <c:v>440</c:v>
                </c:pt>
                <c:pt idx="16">
                  <c:v>440</c:v>
                </c:pt>
                <c:pt idx="17">
                  <c:v>440</c:v>
                </c:pt>
                <c:pt idx="18">
                  <c:v>440</c:v>
                </c:pt>
                <c:pt idx="19">
                  <c:v>440</c:v>
                </c:pt>
                <c:pt idx="20">
                  <c:v>450</c:v>
                </c:pt>
                <c:pt idx="21">
                  <c:v>450</c:v>
                </c:pt>
                <c:pt idx="22">
                  <c:v>450</c:v>
                </c:pt>
                <c:pt idx="23">
                  <c:v>450</c:v>
                </c:pt>
                <c:pt idx="24">
                  <c:v>450</c:v>
                </c:pt>
                <c:pt idx="25">
                  <c:v>450</c:v>
                </c:pt>
                <c:pt idx="26">
                  <c:v>450</c:v>
                </c:pt>
                <c:pt idx="27">
                  <c:v>450</c:v>
                </c:pt>
                <c:pt idx="28">
                  <c:v>450</c:v>
                </c:pt>
                <c:pt idx="29">
                  <c:v>450</c:v>
                </c:pt>
                <c:pt idx="30">
                  <c:v>450</c:v>
                </c:pt>
                <c:pt idx="31">
                  <c:v>450</c:v>
                </c:pt>
                <c:pt idx="32">
                  <c:v>450</c:v>
                </c:pt>
                <c:pt idx="33">
                  <c:v>460</c:v>
                </c:pt>
                <c:pt idx="34">
                  <c:v>460</c:v>
                </c:pt>
                <c:pt idx="35">
                  <c:v>460</c:v>
                </c:pt>
                <c:pt idx="36">
                  <c:v>460</c:v>
                </c:pt>
                <c:pt idx="37">
                  <c:v>460</c:v>
                </c:pt>
                <c:pt idx="38">
                  <c:v>460</c:v>
                </c:pt>
                <c:pt idx="39">
                  <c:v>460</c:v>
                </c:pt>
                <c:pt idx="40">
                  <c:v>470</c:v>
                </c:pt>
                <c:pt idx="41">
                  <c:v>470</c:v>
                </c:pt>
                <c:pt idx="42">
                  <c:v>470</c:v>
                </c:pt>
                <c:pt idx="43">
                  <c:v>470</c:v>
                </c:pt>
                <c:pt idx="44">
                  <c:v>470</c:v>
                </c:pt>
                <c:pt idx="45">
                  <c:v>470</c:v>
                </c:pt>
                <c:pt idx="46">
                  <c:v>470</c:v>
                </c:pt>
                <c:pt idx="47">
                  <c:v>470</c:v>
                </c:pt>
                <c:pt idx="48">
                  <c:v>470</c:v>
                </c:pt>
                <c:pt idx="49">
                  <c:v>470</c:v>
                </c:pt>
                <c:pt idx="50">
                  <c:v>470</c:v>
                </c:pt>
                <c:pt idx="51">
                  <c:v>470</c:v>
                </c:pt>
                <c:pt idx="52">
                  <c:v>470</c:v>
                </c:pt>
                <c:pt idx="53">
                  <c:v>470</c:v>
                </c:pt>
                <c:pt idx="54">
                  <c:v>470</c:v>
                </c:pt>
                <c:pt idx="55">
                  <c:v>470</c:v>
                </c:pt>
                <c:pt idx="56">
                  <c:v>470</c:v>
                </c:pt>
                <c:pt idx="57">
                  <c:v>470</c:v>
                </c:pt>
                <c:pt idx="58">
                  <c:v>470</c:v>
                </c:pt>
                <c:pt idx="59">
                  <c:v>470</c:v>
                </c:pt>
                <c:pt idx="60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8F-4340-9E6C-E91FF58F7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6367711"/>
        <c:axId val="1836355231"/>
      </c:lineChart>
      <c:dateAx>
        <c:axId val="143893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47842389842612432"/>
              <c:y val="0.84291661023944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/m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5951"/>
        <c:crossesAt val="0"/>
        <c:auto val="1"/>
        <c:lblOffset val="100"/>
        <c:baseTimeUnit val="days"/>
      </c:dateAx>
      <c:valAx>
        <c:axId val="14389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1">
                    <a:solidFill>
                      <a:schemeClr val="tx1"/>
                    </a:solidFill>
                  </a:rPr>
                  <a:t>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3071"/>
        <c:crosses val="autoZero"/>
        <c:crossBetween val="between"/>
      </c:valAx>
      <c:dateAx>
        <c:axId val="1836367711"/>
        <c:scaling>
          <c:orientation val="minMax"/>
        </c:scaling>
        <c:delete val="1"/>
        <c:axPos val="b"/>
        <c:numFmt formatCode="[$-409]d/mmm/yy;@" sourceLinked="1"/>
        <c:majorTickMark val="out"/>
        <c:minorTickMark val="none"/>
        <c:tickLblPos val="nextTo"/>
        <c:crossAx val="1836355231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836355231"/>
        <c:scaling>
          <c:orientation val="minMax"/>
        </c:scaling>
        <c:delete val="0"/>
        <c:axPos val="r"/>
        <c:numFmt formatCode="&quot;₹&quot;\ 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36771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1234986969384"/>
          <c:y val="0.91607917867760391"/>
          <c:w val="0.35275776040362439"/>
          <c:h val="7.005616926876769E-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2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12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Profitability Analysis (in %)</a:t>
            </a:r>
          </a:p>
        </c:rich>
      </c:tx>
      <c:layout>
        <c:manualLayout>
          <c:xMode val="edge"/>
          <c:yMode val="edge"/>
          <c:x val="0.20451941438574159"/>
          <c:y val="2.4366471734892786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200" b="1" i="0" u="none" strike="noStrike" kern="120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28947368421101"/>
          <c:y val="0.133333333333333"/>
          <c:w val="0.84925545191637808"/>
          <c:h val="0.72353302328437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'Profit-Loss'!$D$7</c:f>
              <c:strCache>
                <c:ptCount val="1"/>
                <c:pt idx="0">
                  <c:v>% of Total Profit/Loss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94931773879141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D0-49EE-A9F3-7FC13F0D54E2}"/>
                </c:ext>
              </c:extLst>
            </c:dLbl>
            <c:dLbl>
              <c:idx val="5"/>
              <c:layout>
                <c:manualLayout>
                  <c:x val="-9.5480585614258432E-3"/>
                  <c:y val="2.43664717348927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D0-49EE-A9F3-7FC13F0D54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1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'Profit-Loss'!$A$8:$A$22</c:f>
              <c:strCache>
                <c:ptCount val="15"/>
                <c:pt idx="0">
                  <c:v>CHAKKI ATTA</c:v>
                </c:pt>
                <c:pt idx="1">
                  <c:v>MILL ATTA</c:v>
                </c:pt>
                <c:pt idx="2">
                  <c:v>RAW RICE</c:v>
                </c:pt>
                <c:pt idx="3">
                  <c:v>SELA RICE</c:v>
                </c:pt>
                <c:pt idx="4">
                  <c:v>ARHAR DAL</c:v>
                </c:pt>
                <c:pt idx="5">
                  <c:v>URAD DAL</c:v>
                </c:pt>
                <c:pt idx="6">
                  <c:v>MOONG DAL</c:v>
                </c:pt>
                <c:pt idx="7">
                  <c:v>CHOLE</c:v>
                </c:pt>
                <c:pt idx="8">
                  <c:v>RAJMA</c:v>
                </c:pt>
                <c:pt idx="9">
                  <c:v>COOKING OIL</c:v>
                </c:pt>
                <c:pt idx="10">
                  <c:v>REFINED</c:v>
                </c:pt>
                <c:pt idx="11">
                  <c:v>GHEE</c:v>
                </c:pt>
                <c:pt idx="12">
                  <c:v>CASHEW</c:v>
                </c:pt>
                <c:pt idx="13">
                  <c:v>MAKHANA</c:v>
                </c:pt>
                <c:pt idx="14">
                  <c:v>ELAICHI</c:v>
                </c:pt>
              </c:strCache>
            </c:strRef>
          </c:cat>
          <c:val>
            <c:numRef>
              <c:f>'Profit-Loss'!$D$8:$D$22</c:f>
              <c:numCache>
                <c:formatCode>0.00%</c:formatCode>
                <c:ptCount val="15"/>
                <c:pt idx="0" formatCode="0%">
                  <c:v>-0.18064000958217716</c:v>
                </c:pt>
                <c:pt idx="1">
                  <c:v>-3.2739105264208574E-4</c:v>
                </c:pt>
                <c:pt idx="2" formatCode="0%">
                  <c:v>8.3520651588046238E-2</c:v>
                </c:pt>
                <c:pt idx="3" formatCode="0%">
                  <c:v>4.6681173018186174E-2</c:v>
                </c:pt>
                <c:pt idx="4" formatCode="0%">
                  <c:v>8.8938574251891486E-2</c:v>
                </c:pt>
                <c:pt idx="5" formatCode="0%">
                  <c:v>9.210867785918192E-2</c:v>
                </c:pt>
                <c:pt idx="6" formatCode="0%">
                  <c:v>6.6436428243467155E-2</c:v>
                </c:pt>
                <c:pt idx="7" formatCode="0%">
                  <c:v>9.0184257281456487E-2</c:v>
                </c:pt>
                <c:pt idx="8" formatCode="0%">
                  <c:v>4.4876529654841991E-2</c:v>
                </c:pt>
                <c:pt idx="9" formatCode="0%">
                  <c:v>0.10795919589563412</c:v>
                </c:pt>
                <c:pt idx="10" formatCode="0%">
                  <c:v>6.7218972710757996E-2</c:v>
                </c:pt>
                <c:pt idx="11" formatCode="0%">
                  <c:v>0.12225261014513006</c:v>
                </c:pt>
                <c:pt idx="12" formatCode="0%">
                  <c:v>0.10771964146687162</c:v>
                </c:pt>
                <c:pt idx="13" formatCode="0%">
                  <c:v>0.20222386361367856</c:v>
                </c:pt>
                <c:pt idx="14" formatCode="0%">
                  <c:v>6.0846824905675445E-2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D0-49EE-A9F3-7FC13F0D54E2}"/>
            </c:ext>
          </c:extLst>
        </c:ser>
        <c:ser>
          <c:idx val="1"/>
          <c:order val="1"/>
          <c:tx>
            <c:strRef>
              <c:f>'Profit-Loss'!$E$7</c:f>
              <c:strCache>
                <c:ptCount val="1"/>
                <c:pt idx="0">
                  <c:v>% of Total Revenue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89863547758284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D0-49EE-A9F3-7FC13F0D54E2}"/>
                </c:ext>
              </c:extLst>
            </c:dLbl>
            <c:dLbl>
              <c:idx val="2"/>
              <c:layout>
                <c:manualLayout>
                  <c:x val="-1.5913430935709769E-2"/>
                  <c:y val="-0.151072124756335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D0-49EE-A9F3-7FC13F0D54E2}"/>
                </c:ext>
              </c:extLst>
            </c:dLbl>
            <c:dLbl>
              <c:idx val="3"/>
              <c:layout>
                <c:manualLayout>
                  <c:x val="-2.2278803309993635E-2"/>
                  <c:y val="-0.121832358674463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D0-49EE-A9F3-7FC13F0D54E2}"/>
                </c:ext>
              </c:extLst>
            </c:dLbl>
            <c:dLbl>
              <c:idx val="4"/>
              <c:layout>
                <c:manualLayout>
                  <c:x val="-1.5913430935709738E-2"/>
                  <c:y val="-0.1656920077972709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D0-49EE-A9F3-7FC13F0D54E2}"/>
                </c:ext>
              </c:extLst>
            </c:dLbl>
            <c:dLbl>
              <c:idx val="5"/>
              <c:layout>
                <c:manualLayout>
                  <c:x val="-2.8644050381671796E-2"/>
                  <c:y val="-0.155945419103313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267345639719906E-2"/>
                      <c:h val="7.89719267547696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0D0-49EE-A9F3-7FC13F0D54E2}"/>
                </c:ext>
              </c:extLst>
            </c:dLbl>
            <c:dLbl>
              <c:idx val="6"/>
              <c:layout>
                <c:manualLayout>
                  <c:x val="-1.9096117122851686E-2"/>
                  <c:y val="-0.1949317738791422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D0-49EE-A9F3-7FC13F0D54E2}"/>
                </c:ext>
              </c:extLst>
            </c:dLbl>
            <c:dLbl>
              <c:idx val="7"/>
              <c:layout>
                <c:manualLayout>
                  <c:x val="-1.5913430935709797E-2"/>
                  <c:y val="-0.170565302144249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D0-49EE-A9F3-7FC13F0D54E2}"/>
                </c:ext>
              </c:extLst>
            </c:dLbl>
            <c:dLbl>
              <c:idx val="8"/>
              <c:layout>
                <c:manualLayout>
                  <c:x val="-2.2278803309993635E-2"/>
                  <c:y val="-0.1120857699805068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0D0-49EE-A9F3-7FC13F0D54E2}"/>
                </c:ext>
              </c:extLst>
            </c:dLbl>
            <c:dLbl>
              <c:idx val="9"/>
              <c:layout>
                <c:manualLayout>
                  <c:x val="-4.7740292807129214E-2"/>
                  <c:y val="-0.1120857699805068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0D0-49EE-A9F3-7FC13F0D54E2}"/>
                </c:ext>
              </c:extLst>
            </c:dLbl>
            <c:dLbl>
              <c:idx val="10"/>
              <c:layout>
                <c:manualLayout>
                  <c:x val="-2.5461489497135583E-2"/>
                  <c:y val="-0.136452241715399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0D0-49EE-A9F3-7FC13F0D54E2}"/>
                </c:ext>
              </c:extLst>
            </c:dLbl>
            <c:dLbl>
              <c:idx val="11"/>
              <c:layout>
                <c:manualLayout>
                  <c:x val="-1.9096117122851686E-2"/>
                  <c:y val="-0.146198830409356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0D0-49EE-A9F3-7FC13F0D54E2}"/>
                </c:ext>
              </c:extLst>
            </c:dLbl>
            <c:dLbl>
              <c:idx val="12"/>
              <c:layout>
                <c:manualLayout>
                  <c:x val="-9.5480585614258432E-3"/>
                  <c:y val="-0.146198830409356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0D0-49EE-A9F3-7FC13F0D54E2}"/>
                </c:ext>
              </c:extLst>
            </c:dLbl>
            <c:dLbl>
              <c:idx val="13"/>
              <c:layout>
                <c:manualLayout>
                  <c:x val="1.2730744748567792E-2"/>
                  <c:y val="-0.107212475633528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0D0-49EE-A9F3-7FC13F0D54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1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'Profit-Loss'!$A$8:$A$22</c:f>
              <c:strCache>
                <c:ptCount val="15"/>
                <c:pt idx="0">
                  <c:v>CHAKKI ATTA</c:v>
                </c:pt>
                <c:pt idx="1">
                  <c:v>MILL ATTA</c:v>
                </c:pt>
                <c:pt idx="2">
                  <c:v>RAW RICE</c:v>
                </c:pt>
                <c:pt idx="3">
                  <c:v>SELA RICE</c:v>
                </c:pt>
                <c:pt idx="4">
                  <c:v>ARHAR DAL</c:v>
                </c:pt>
                <c:pt idx="5">
                  <c:v>URAD DAL</c:v>
                </c:pt>
                <c:pt idx="6">
                  <c:v>MOONG DAL</c:v>
                </c:pt>
                <c:pt idx="7">
                  <c:v>CHOLE</c:v>
                </c:pt>
                <c:pt idx="8">
                  <c:v>RAJMA</c:v>
                </c:pt>
                <c:pt idx="9">
                  <c:v>COOKING OIL</c:v>
                </c:pt>
                <c:pt idx="10">
                  <c:v>REFINED</c:v>
                </c:pt>
                <c:pt idx="11">
                  <c:v>GHEE</c:v>
                </c:pt>
                <c:pt idx="12">
                  <c:v>CASHEW</c:v>
                </c:pt>
                <c:pt idx="13">
                  <c:v>MAKHANA</c:v>
                </c:pt>
                <c:pt idx="14">
                  <c:v>ELAICHI</c:v>
                </c:pt>
              </c:strCache>
            </c:strRef>
          </c:cat>
          <c:val>
            <c:numRef>
              <c:f>'Profit-Loss'!$E$8:$E$22</c:f>
              <c:numCache>
                <c:formatCode>0.00%</c:formatCode>
                <c:ptCount val="15"/>
                <c:pt idx="0" formatCode="0%">
                  <c:v>0.13265542356358037</c:v>
                </c:pt>
                <c:pt idx="1">
                  <c:v>4.0390432389473367E-3</c:v>
                </c:pt>
                <c:pt idx="2" formatCode="0%">
                  <c:v>7.7920298665935986E-2</c:v>
                </c:pt>
                <c:pt idx="3" formatCode="0%">
                  <c:v>4.713527940627079E-2</c:v>
                </c:pt>
                <c:pt idx="4" formatCode="0%">
                  <c:v>7.1747564871740721E-2</c:v>
                </c:pt>
                <c:pt idx="5" formatCode="0%">
                  <c:v>5.7778995579759372E-2</c:v>
                </c:pt>
                <c:pt idx="6" formatCode="0%">
                  <c:v>3.9324855655580228E-2</c:v>
                </c:pt>
                <c:pt idx="7" formatCode="0%">
                  <c:v>7.0645200369653646E-2</c:v>
                </c:pt>
                <c:pt idx="8" formatCode="0%">
                  <c:v>2.5675325111901414E-2</c:v>
                </c:pt>
                <c:pt idx="9" formatCode="0%">
                  <c:v>0.13009867367410224</c:v>
                </c:pt>
                <c:pt idx="10" formatCode="0%">
                  <c:v>7.865288267048752E-2</c:v>
                </c:pt>
                <c:pt idx="11" formatCode="0%">
                  <c:v>0.10281546938337992</c:v>
                </c:pt>
                <c:pt idx="12" formatCode="0%">
                  <c:v>6.5628109914240104E-2</c:v>
                </c:pt>
                <c:pt idx="13" formatCode="0%">
                  <c:v>7.7539735546688429E-2</c:v>
                </c:pt>
                <c:pt idx="14" formatCode="0%">
                  <c:v>1.834314234773194E-2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0D0-49EE-A9F3-7FC13F0D54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22291628"/>
        <c:axId val="765375414"/>
      </c:barChart>
      <c:catAx>
        <c:axId val="9222916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7641403990637388"/>
              <c:y val="0.7919989716197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900" b="1" i="1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375414"/>
        <c:crosses val="autoZero"/>
        <c:auto val="1"/>
        <c:lblAlgn val="ctr"/>
        <c:lblOffset val="100"/>
        <c:noMultiLvlLbl val="0"/>
      </c:catAx>
      <c:valAx>
        <c:axId val="76537541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1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916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Bradley Hand ITC" panose="03070402050302030203" pitchFamily="66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Bradley Hand ITC" panose="03070402050302030203" pitchFamily="66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2677340777978819"/>
          <c:y val="0.87304185661002898"/>
          <c:w val="0.6145631700556845"/>
          <c:h val="8.659652192598731E-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Average Purchasing v/s Selling Price</a:t>
            </a:r>
          </a:p>
        </c:rich>
      </c:tx>
      <c:layout>
        <c:manualLayout>
          <c:xMode val="edge"/>
          <c:yMode val="edge"/>
          <c:x val="0.10868633429771253"/>
          <c:y val="1.488095238095238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46811763871592"/>
          <c:y val="0.140848670756646"/>
          <c:w val="0.82886724401984124"/>
          <c:h val="0.48169734151329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'Profit-Loss'!$A$2</c:f>
              <c:strCache>
                <c:ptCount val="1"/>
                <c:pt idx="0">
                  <c:v>Avg. Purchase Price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2.3200291620997212E-3"/>
                  <c:y val="1.92390013748281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ED8-42D1-89CD-749F3C81D7DD}"/>
                </c:ext>
              </c:extLst>
            </c:dLbl>
            <c:dLbl>
              <c:idx val="1"/>
              <c:layout>
                <c:manualLayout>
                  <c:x val="-6.9598840019333003E-3"/>
                  <c:y val="2.729599090133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D8-42D1-89CD-749F3C81D7DD}"/>
                </c:ext>
              </c:extLst>
            </c:dLbl>
            <c:dLbl>
              <c:idx val="2"/>
              <c:layout>
                <c:manualLayout>
                  <c:x val="-6.9598840019333003E-3"/>
                  <c:y val="2.729599090133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D8-42D1-89CD-749F3C81D7DD}"/>
                </c:ext>
              </c:extLst>
            </c:dLbl>
            <c:dLbl>
              <c:idx val="3"/>
              <c:layout>
                <c:manualLayout>
                  <c:x val="-2.8043935498948398E-3"/>
                  <c:y val="2.302631578947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D8-42D1-89CD-749F3C81D7DD}"/>
                </c:ext>
              </c:extLst>
            </c:dLbl>
            <c:dLbl>
              <c:idx val="5"/>
              <c:layout>
                <c:manualLayout>
                  <c:x val="-1.29130869552891E-2"/>
                  <c:y val="1.92467413914370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D8-42D1-89CD-749F3C81D7DD}"/>
                </c:ext>
              </c:extLst>
            </c:dLbl>
            <c:dLbl>
              <c:idx val="6"/>
              <c:layout>
                <c:manualLayout>
                  <c:x val="-4.6398095008229837E-3"/>
                  <c:y val="2.57475628046494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D8-42D1-89CD-749F3C81D7DD}"/>
                </c:ext>
              </c:extLst>
            </c:dLbl>
            <c:dLbl>
              <c:idx val="7"/>
              <c:layout>
                <c:manualLayout>
                  <c:x val="-3.4800437431495813E-3"/>
                  <c:y val="1.27304399450068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ED8-42D1-89CD-749F3C81D7DD}"/>
                </c:ext>
              </c:extLst>
            </c:dLbl>
            <c:dLbl>
              <c:idx val="8"/>
              <c:layout>
                <c:manualLayout>
                  <c:x val="-4.6398095008229837E-3"/>
                  <c:y val="1.7690757405324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ED8-42D1-89CD-749F3C81D7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1" u="none" strike="noStrike" kern="1200" cap="none" spc="0" normalizeH="0" baseline="0">
                    <a:solidFill>
                      <a:schemeClr val="accent1">
                        <a:lumMod val="75000"/>
                      </a:schemeClr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'Profit-Loss'!$B$1:$P$1</c:f>
              <c:strCache>
                <c:ptCount val="15"/>
                <c:pt idx="0">
                  <c:v>CHAKKI ATTA</c:v>
                </c:pt>
                <c:pt idx="1">
                  <c:v>MILL ATTA</c:v>
                </c:pt>
                <c:pt idx="2">
                  <c:v>RAW RICE</c:v>
                </c:pt>
                <c:pt idx="3">
                  <c:v>SELA RICE</c:v>
                </c:pt>
                <c:pt idx="4">
                  <c:v>ARHAR DAL</c:v>
                </c:pt>
                <c:pt idx="5">
                  <c:v>URAD DAL</c:v>
                </c:pt>
                <c:pt idx="6">
                  <c:v>MOONG DAL</c:v>
                </c:pt>
                <c:pt idx="7">
                  <c:v>CHOLE</c:v>
                </c:pt>
                <c:pt idx="8">
                  <c:v>RAJMA</c:v>
                </c:pt>
                <c:pt idx="9">
                  <c:v>COOKING OIL</c:v>
                </c:pt>
                <c:pt idx="10">
                  <c:v>REFINED</c:v>
                </c:pt>
                <c:pt idx="11">
                  <c:v>GHEE</c:v>
                </c:pt>
                <c:pt idx="12">
                  <c:v>CASHEW</c:v>
                </c:pt>
                <c:pt idx="13">
                  <c:v>MAKHANA</c:v>
                </c:pt>
                <c:pt idx="14">
                  <c:v>ELAICHI</c:v>
                </c:pt>
              </c:strCache>
            </c:strRef>
          </c:cat>
          <c:val>
            <c:numRef>
              <c:f>'Profit-Loss'!$B$2:$P$2</c:f>
              <c:numCache>
                <c:formatCode>"₹"\ #,##0</c:formatCode>
                <c:ptCount val="15"/>
                <c:pt idx="0">
                  <c:v>314.27868852459017</c:v>
                </c:pt>
                <c:pt idx="1">
                  <c:v>29</c:v>
                </c:pt>
                <c:pt idx="2">
                  <c:v>46.5</c:v>
                </c:pt>
                <c:pt idx="3">
                  <c:v>38.409836065573771</c:v>
                </c:pt>
                <c:pt idx="4">
                  <c:v>164.21311475409837</c:v>
                </c:pt>
                <c:pt idx="5">
                  <c:v>115.08196721311475</c:v>
                </c:pt>
                <c:pt idx="6">
                  <c:v>110</c:v>
                </c:pt>
                <c:pt idx="7">
                  <c:v>129.68852459016392</c:v>
                </c:pt>
                <c:pt idx="8">
                  <c:v>140</c:v>
                </c:pt>
                <c:pt idx="9">
                  <c:v>114.50819672131148</c:v>
                </c:pt>
                <c:pt idx="10">
                  <c:v>115.88524590163935</c:v>
                </c:pt>
                <c:pt idx="11">
                  <c:v>452.95081967213116</c:v>
                </c:pt>
                <c:pt idx="12">
                  <c:v>186.2295081967213</c:v>
                </c:pt>
                <c:pt idx="13">
                  <c:v>272.95081967213116</c:v>
                </c:pt>
                <c:pt idx="1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D8-42D1-89CD-749F3C81D7DD}"/>
            </c:ext>
          </c:extLst>
        </c:ser>
        <c:ser>
          <c:idx val="1"/>
          <c:order val="1"/>
          <c:tx>
            <c:strRef>
              <c:f>'Profit-Loss'!$A$3</c:f>
              <c:strCache>
                <c:ptCount val="1"/>
                <c:pt idx="0">
                  <c:v>Avg. Selling Price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2.8966853448489158E-17"/>
                  <c:y val="-2.97619047619048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D8-42D1-89CD-749F3C81D7DD}"/>
                </c:ext>
              </c:extLst>
            </c:dLbl>
            <c:dLbl>
              <c:idx val="1"/>
              <c:layout>
                <c:manualLayout>
                  <c:x val="-2.8966853448489158E-17"/>
                  <c:y val="-1.9841269841269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ED8-42D1-89CD-749F3C81D7DD}"/>
                </c:ext>
              </c:extLst>
            </c:dLbl>
            <c:dLbl>
              <c:idx val="2"/>
              <c:layout>
                <c:manualLayout>
                  <c:x val="-3.1600568810238585E-3"/>
                  <c:y val="-5.95238095238096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ED8-42D1-89CD-749F3C81D7DD}"/>
                </c:ext>
              </c:extLst>
            </c:dLbl>
            <c:dLbl>
              <c:idx val="3"/>
              <c:layout>
                <c:manualLayout>
                  <c:x val="-1.2640227524095434E-2"/>
                  <c:y val="-0.124007936507936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ED8-42D1-89CD-749F3C81D7DD}"/>
                </c:ext>
              </c:extLst>
            </c:dLbl>
            <c:dLbl>
              <c:idx val="4"/>
              <c:layout>
                <c:manualLayout>
                  <c:x val="0"/>
                  <c:y val="-8.92857142857142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ED8-42D1-89CD-749F3C81D7DD}"/>
                </c:ext>
              </c:extLst>
            </c:dLbl>
            <c:dLbl>
              <c:idx val="5"/>
              <c:layout>
                <c:manualLayout>
                  <c:x val="3.1600568810239162E-3"/>
                  <c:y val="-5.95238095238095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ED8-42D1-89CD-749F3C81D7DD}"/>
                </c:ext>
              </c:extLst>
            </c:dLbl>
            <c:dLbl>
              <c:idx val="6"/>
              <c:layout>
                <c:manualLayout>
                  <c:x val="-5.7933706896978315E-17"/>
                  <c:y val="-0.1240079365079365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ED8-42D1-89CD-749F3C81D7DD}"/>
                </c:ext>
              </c:extLst>
            </c:dLbl>
            <c:dLbl>
              <c:idx val="7"/>
              <c:layout>
                <c:manualLayout>
                  <c:x val="3.1600568810238585E-3"/>
                  <c:y val="-6.94444444444444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ED8-42D1-89CD-749F3C81D7DD}"/>
                </c:ext>
              </c:extLst>
            </c:dLbl>
            <c:dLbl>
              <c:idx val="8"/>
              <c:layout>
                <c:manualLayout>
                  <c:x val="-3.1600568810238585E-3"/>
                  <c:y val="-0.114087301587301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ED8-42D1-89CD-749F3C81D7DD}"/>
                </c:ext>
              </c:extLst>
            </c:dLbl>
            <c:dLbl>
              <c:idx val="9"/>
              <c:layout>
                <c:manualLayout>
                  <c:x val="0"/>
                  <c:y val="-6.44841269841269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ED8-42D1-89CD-749F3C81D7DD}"/>
                </c:ext>
              </c:extLst>
            </c:dLbl>
            <c:dLbl>
              <c:idx val="10"/>
              <c:layout>
                <c:manualLayout>
                  <c:x val="-9.4801706430715747E-3"/>
                  <c:y val="-0.1140873015873015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ED8-42D1-89CD-749F3C81D7DD}"/>
                </c:ext>
              </c:extLst>
            </c:dLbl>
            <c:dLbl>
              <c:idx val="11"/>
              <c:layout>
                <c:manualLayout>
                  <c:x val="3.1600568810238585E-3"/>
                  <c:y val="-2.97619047619047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ED8-42D1-89CD-749F3C81D7DD}"/>
                </c:ext>
              </c:extLst>
            </c:dLbl>
            <c:dLbl>
              <c:idx val="12"/>
              <c:layout>
                <c:manualLayout>
                  <c:x val="0"/>
                  <c:y val="-0.104166666666666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ED8-42D1-89CD-749F3C81D7DD}"/>
                </c:ext>
              </c:extLst>
            </c:dLbl>
            <c:dLbl>
              <c:idx val="13"/>
              <c:layout>
                <c:manualLayout>
                  <c:x val="0"/>
                  <c:y val="-8.43253968253968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ED8-42D1-89CD-749F3C81D7DD}"/>
                </c:ext>
              </c:extLst>
            </c:dLbl>
            <c:dLbl>
              <c:idx val="14"/>
              <c:layout>
                <c:manualLayout>
                  <c:x val="-3.1600568810240901E-3"/>
                  <c:y val="-8.43253968253968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ED8-42D1-89CD-749F3C81D7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800" b="0" i="1" u="none" strike="noStrike" kern="1200" cap="none" spc="0" normalizeH="0" baseline="0">
                    <a:solidFill>
                      <a:schemeClr val="accent2">
                        <a:lumMod val="75000"/>
                      </a:schemeClr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'Profit-Loss'!$B$1:$P$1</c:f>
              <c:strCache>
                <c:ptCount val="15"/>
                <c:pt idx="0">
                  <c:v>CHAKKI ATTA</c:v>
                </c:pt>
                <c:pt idx="1">
                  <c:v>MILL ATTA</c:v>
                </c:pt>
                <c:pt idx="2">
                  <c:v>RAW RICE</c:v>
                </c:pt>
                <c:pt idx="3">
                  <c:v>SELA RICE</c:v>
                </c:pt>
                <c:pt idx="4">
                  <c:v>ARHAR DAL</c:v>
                </c:pt>
                <c:pt idx="5">
                  <c:v>URAD DAL</c:v>
                </c:pt>
                <c:pt idx="6">
                  <c:v>MOONG DAL</c:v>
                </c:pt>
                <c:pt idx="7">
                  <c:v>CHOLE</c:v>
                </c:pt>
                <c:pt idx="8">
                  <c:v>RAJMA</c:v>
                </c:pt>
                <c:pt idx="9">
                  <c:v>COOKING OIL</c:v>
                </c:pt>
                <c:pt idx="10">
                  <c:v>REFINED</c:v>
                </c:pt>
                <c:pt idx="11">
                  <c:v>GHEE</c:v>
                </c:pt>
                <c:pt idx="12">
                  <c:v>CASHEW</c:v>
                </c:pt>
                <c:pt idx="13">
                  <c:v>MAKHANA</c:v>
                </c:pt>
                <c:pt idx="14">
                  <c:v>ELAICHI</c:v>
                </c:pt>
              </c:strCache>
            </c:strRef>
          </c:cat>
          <c:val>
            <c:numRef>
              <c:f>'Profit-Loss'!$B$3:$P$3</c:f>
              <c:numCache>
                <c:formatCode>"₹"\ #,##0</c:formatCode>
                <c:ptCount val="15"/>
                <c:pt idx="0">
                  <c:v>324.27868852459017</c:v>
                </c:pt>
                <c:pt idx="1">
                  <c:v>32</c:v>
                </c:pt>
                <c:pt idx="2">
                  <c:v>50</c:v>
                </c:pt>
                <c:pt idx="3">
                  <c:v>40.409836065573771</c:v>
                </c:pt>
                <c:pt idx="4">
                  <c:v>172.34426229508196</c:v>
                </c:pt>
                <c:pt idx="5">
                  <c:v>127.54098360655738</c:v>
                </c:pt>
                <c:pt idx="6">
                  <c:v>125</c:v>
                </c:pt>
                <c:pt idx="7">
                  <c:v>143.60655737704917</c:v>
                </c:pt>
                <c:pt idx="8">
                  <c:v>160</c:v>
                </c:pt>
                <c:pt idx="9">
                  <c:v>119.50819672131148</c:v>
                </c:pt>
                <c:pt idx="10">
                  <c:v>121.88524590163935</c:v>
                </c:pt>
                <c:pt idx="11">
                  <c:v>482.95081967213116</c:v>
                </c:pt>
                <c:pt idx="12">
                  <c:v>206.2295081967213</c:v>
                </c:pt>
                <c:pt idx="13">
                  <c:v>297.95081967213116</c:v>
                </c:pt>
                <c:pt idx="1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ED8-42D1-89CD-749F3C81D7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47586293"/>
        <c:axId val="623919526"/>
      </c:barChart>
      <c:catAx>
        <c:axId val="24758629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/>
                  <a:t>Products</a:t>
                </a:r>
              </a:p>
            </c:rich>
          </c:tx>
          <c:layout>
            <c:manualLayout>
              <c:xMode val="edge"/>
              <c:yMode val="edge"/>
              <c:x val="0.44064909655886703"/>
              <c:y val="0.80956032719836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19526"/>
        <c:crosses val="autoZero"/>
        <c:auto val="1"/>
        <c:lblAlgn val="ctr"/>
        <c:lblOffset val="100"/>
        <c:noMultiLvlLbl val="0"/>
      </c:catAx>
      <c:valAx>
        <c:axId val="62391952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/>
                  <a:t>Average Price</a:t>
                </a:r>
              </a:p>
            </c:rich>
          </c:tx>
          <c:layout>
            <c:manualLayout>
              <c:xMode val="edge"/>
              <c:yMode val="edge"/>
              <c:x val="0"/>
              <c:y val="0.240576177977752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8629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Bradley Hand ITC" panose="03070402050302030203" pitchFamily="66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Bradley Hand ITC" panose="03070402050302030203" pitchFamily="66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rgbClr val="FFFF99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Pareto</a:t>
            </a: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Chart of Total Profit</a:t>
            </a:r>
          </a:p>
        </c:rich>
      </c:tx>
      <c:layout>
        <c:manualLayout>
          <c:xMode val="edge"/>
          <c:yMode val="edge"/>
          <c:x val="0.23533236657211062"/>
          <c:y val="9.95024875621890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7919385682606"/>
          <c:y val="0.1783084577114428"/>
          <c:w val="0.81330314324602804"/>
          <c:h val="0.528532534179496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'Pareto Chart'!$B$2</c:f>
              <c:strCache>
                <c:ptCount val="1"/>
                <c:pt idx="0">
                  <c:v>% of Total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4925373134328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B7-41B8-9BF6-7349CCDED672}"/>
                </c:ext>
              </c:extLst>
            </c:dLbl>
            <c:dLbl>
              <c:idx val="1"/>
              <c:layout>
                <c:manualLayout>
                  <c:x val="0"/>
                  <c:y val="1.9900497512437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B7-41B8-9BF6-7349CCDED672}"/>
                </c:ext>
              </c:extLst>
            </c:dLbl>
            <c:dLbl>
              <c:idx val="2"/>
              <c:layout>
                <c:manualLayout>
                  <c:x val="2.6925148088314487E-2"/>
                  <c:y val="-9.950248756218997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B7-41B8-9BF6-7349CCDED672}"/>
                </c:ext>
              </c:extLst>
            </c:dLbl>
            <c:dLbl>
              <c:idx val="3"/>
              <c:layout>
                <c:manualLayout>
                  <c:x val="0.15347334410339256"/>
                  <c:y val="-0.134328358208955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B7-41B8-9BF6-7349CCDED672}"/>
                </c:ext>
              </c:extLst>
            </c:dLbl>
            <c:dLbl>
              <c:idx val="4"/>
              <c:layout>
                <c:manualLayout>
                  <c:x val="0.10231556273559504"/>
                  <c:y val="-7.4626865671641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B7-41B8-9BF6-7349CCDED672}"/>
                </c:ext>
              </c:extLst>
            </c:dLbl>
            <c:dLbl>
              <c:idx val="5"/>
              <c:layout>
                <c:manualLayout>
                  <c:x val="5.1157781367797521E-2"/>
                  <c:y val="-1.4925373134328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B7-41B8-9BF6-7349CCDED672}"/>
                </c:ext>
              </c:extLst>
            </c:dLbl>
            <c:dLbl>
              <c:idx val="6"/>
              <c:layout>
                <c:manualLayout>
                  <c:x val="0.21001615508885299"/>
                  <c:y val="-0.208955223880597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B7-41B8-9BF6-7349CCDED672}"/>
                </c:ext>
              </c:extLst>
            </c:dLbl>
            <c:dLbl>
              <c:idx val="7"/>
              <c:layout>
                <c:manualLayout>
                  <c:x val="0.16155088852988692"/>
                  <c:y val="-0.149253731343283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B7-41B8-9BF6-7349CCDED672}"/>
                </c:ext>
              </c:extLst>
            </c:dLbl>
            <c:dLbl>
              <c:idx val="8"/>
              <c:layout>
                <c:manualLayout>
                  <c:x val="0.12116316639741519"/>
                  <c:y val="-7.9601990049751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B7-41B8-9BF6-7349CCDED672}"/>
                </c:ext>
              </c:extLst>
            </c:dLbl>
            <c:dLbl>
              <c:idx val="9"/>
              <c:layout>
                <c:manualLayout>
                  <c:x val="5.923532579429177E-2"/>
                  <c:y val="-1.9900497512437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B7-41B8-9BF6-7349CCDED672}"/>
                </c:ext>
              </c:extLst>
            </c:dLbl>
            <c:dLbl>
              <c:idx val="10"/>
              <c:layout>
                <c:manualLayout>
                  <c:x val="0.18578352180936986"/>
                  <c:y val="-0.119402985074626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B7-41B8-9BF6-7349CCDED672}"/>
                </c:ext>
              </c:extLst>
            </c:dLbl>
            <c:dLbl>
              <c:idx val="11"/>
              <c:layout>
                <c:manualLayout>
                  <c:x val="0.13731825525040378"/>
                  <c:y val="-6.4676616915422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B7-41B8-9BF6-7349CCDED672}"/>
                </c:ext>
              </c:extLst>
            </c:dLbl>
            <c:dLbl>
              <c:idx val="12"/>
              <c:layout>
                <c:manualLayout>
                  <c:x val="8.8852988691437804E-2"/>
                  <c:y val="-4.97512437810945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6B7-41B8-9BF6-7349CCDED672}"/>
                </c:ext>
              </c:extLst>
            </c:dLbl>
            <c:dLbl>
              <c:idx val="13"/>
              <c:layout>
                <c:manualLayout>
                  <c:x val="0"/>
                  <c:y val="-0.2139299565166294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B7-41B8-9BF6-7349CCDED672}"/>
                </c:ext>
              </c:extLst>
            </c:dLbl>
            <c:dLbl>
              <c:idx val="14"/>
              <c:layout>
                <c:manualLayout>
                  <c:x val="2.6925148088314485E-3"/>
                  <c:y val="-0.2039797077604105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6B7-41B8-9BF6-7349CCDED6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'Pareto Chart'!$A$3:$A$17</c:f>
              <c:strCache>
                <c:ptCount val="15"/>
                <c:pt idx="0">
                  <c:v>MAKHANA</c:v>
                </c:pt>
                <c:pt idx="1">
                  <c:v>GHEE</c:v>
                </c:pt>
                <c:pt idx="2">
                  <c:v>COOKING OIL</c:v>
                </c:pt>
                <c:pt idx="3">
                  <c:v>CASHEW</c:v>
                </c:pt>
                <c:pt idx="4">
                  <c:v>URAD DAL</c:v>
                </c:pt>
                <c:pt idx="5">
                  <c:v>CHOLE</c:v>
                </c:pt>
                <c:pt idx="6">
                  <c:v>ARHAR DAL</c:v>
                </c:pt>
                <c:pt idx="7">
                  <c:v>RAW RICE</c:v>
                </c:pt>
                <c:pt idx="8">
                  <c:v>REFINED</c:v>
                </c:pt>
                <c:pt idx="9">
                  <c:v>MOONG DAL</c:v>
                </c:pt>
                <c:pt idx="10">
                  <c:v>ELAICHI</c:v>
                </c:pt>
                <c:pt idx="11">
                  <c:v>SELA RICE</c:v>
                </c:pt>
                <c:pt idx="12">
                  <c:v>RAJMA</c:v>
                </c:pt>
                <c:pt idx="13">
                  <c:v>MILL ATTA</c:v>
                </c:pt>
                <c:pt idx="14">
                  <c:v>CHAKKI ATTA</c:v>
                </c:pt>
              </c:strCache>
            </c:strRef>
          </c:cat>
          <c:val>
            <c:numRef>
              <c:f>'Pareto Chart'!$B$3:$B$17</c:f>
              <c:numCache>
                <c:formatCode>0.00%</c:formatCode>
                <c:ptCount val="15"/>
                <c:pt idx="0">
                  <c:v>0.20222386361367856</c:v>
                </c:pt>
                <c:pt idx="1">
                  <c:v>0.12225261014513006</c:v>
                </c:pt>
                <c:pt idx="2">
                  <c:v>0.10795919589563412</c:v>
                </c:pt>
                <c:pt idx="3">
                  <c:v>0.10771964146687162</c:v>
                </c:pt>
                <c:pt idx="4">
                  <c:v>9.210867785918192E-2</c:v>
                </c:pt>
                <c:pt idx="5">
                  <c:v>9.0184257281456487E-2</c:v>
                </c:pt>
                <c:pt idx="6">
                  <c:v>8.8938574251891486E-2</c:v>
                </c:pt>
                <c:pt idx="7">
                  <c:v>8.3520651588046238E-2</c:v>
                </c:pt>
                <c:pt idx="8">
                  <c:v>6.7218972710757996E-2</c:v>
                </c:pt>
                <c:pt idx="9">
                  <c:v>6.6436428243467155E-2</c:v>
                </c:pt>
                <c:pt idx="10">
                  <c:v>6.0846824905675445E-2</c:v>
                </c:pt>
                <c:pt idx="11">
                  <c:v>4.6681173018186174E-2</c:v>
                </c:pt>
                <c:pt idx="12">
                  <c:v>4.4876529654841991E-2</c:v>
                </c:pt>
                <c:pt idx="13">
                  <c:v>-3.2739105264208574E-4</c:v>
                </c:pt>
                <c:pt idx="14">
                  <c:v>-0.18064000958217716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6B7-41B8-9BF6-7349CCDED6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002527"/>
        <c:axId val="382987647"/>
      </c:barChart>
      <c:lineChart>
        <c:grouping val="standard"/>
        <c:varyColors val="0"/>
        <c:ser>
          <c:idx val="1"/>
          <c:order val="1"/>
          <c:tx>
            <c:strRef>
              <c:f>'Pareto Chart'!$C$2</c:f>
              <c:strCache>
                <c:ptCount val="1"/>
                <c:pt idx="0">
                  <c:v>Cumulative Profit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6542810985460469E-2"/>
                  <c:y val="-0.154228855721393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6B7-41B8-9BF6-7349CCDED672}"/>
                </c:ext>
              </c:extLst>
            </c:dLbl>
            <c:dLbl>
              <c:idx val="1"/>
              <c:layout>
                <c:manualLayout>
                  <c:x val="-6.7312870220786233E-2"/>
                  <c:y val="-0.2039800995024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6B7-41B8-9BF6-7349CCDED672}"/>
                </c:ext>
              </c:extLst>
            </c:dLbl>
            <c:dLbl>
              <c:idx val="2"/>
              <c:layout>
                <c:manualLayout>
                  <c:x val="-6.192784060312332E-2"/>
                  <c:y val="-0.223880597014925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6B7-41B8-9BF6-7349CCDED672}"/>
                </c:ext>
              </c:extLst>
            </c:dLbl>
            <c:dLbl>
              <c:idx val="3"/>
              <c:layout>
                <c:manualLayout>
                  <c:x val="-6.4620355411954766E-2"/>
                  <c:y val="-9.45273631840796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6B7-41B8-9BF6-7349CCDED672}"/>
                </c:ext>
              </c:extLst>
            </c:dLbl>
            <c:dLbl>
              <c:idx val="4"/>
              <c:layout>
                <c:manualLayout>
                  <c:x val="-5.6542810985460421E-2"/>
                  <c:y val="-0.12935323383084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6B7-41B8-9BF6-7349CCDED672}"/>
                </c:ext>
              </c:extLst>
            </c:dLbl>
            <c:dLbl>
              <c:idx val="5"/>
              <c:layout>
                <c:manualLayout>
                  <c:x val="-7.0005385029617714E-2"/>
                  <c:y val="-0.174129353233830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6B7-41B8-9BF6-7349CCDED672}"/>
                </c:ext>
              </c:extLst>
            </c:dLbl>
            <c:dLbl>
              <c:idx val="6"/>
              <c:layout>
                <c:manualLayout>
                  <c:x val="-5.9235325794291964E-2"/>
                  <c:y val="-7.4626865671641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6B7-41B8-9BF6-7349CCDED672}"/>
                </c:ext>
              </c:extLst>
            </c:dLbl>
            <c:dLbl>
              <c:idx val="7"/>
              <c:layout>
                <c:manualLayout>
                  <c:x val="-6.4620355411954863E-2"/>
                  <c:y val="-0.104477611940298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6B7-41B8-9BF6-7349CCDED672}"/>
                </c:ext>
              </c:extLst>
            </c:dLbl>
            <c:dLbl>
              <c:idx val="8"/>
              <c:layout>
                <c:manualLayout>
                  <c:x val="-6.4620355411954863E-2"/>
                  <c:y val="-0.134328358208955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6B7-41B8-9BF6-7349CCDED672}"/>
                </c:ext>
              </c:extLst>
            </c:dLbl>
            <c:dLbl>
              <c:idx val="9"/>
              <c:layout>
                <c:manualLayout>
                  <c:x val="-4.8465266558966075E-2"/>
                  <c:y val="-7.4626865671641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6B7-41B8-9BF6-7349CCDED672}"/>
                </c:ext>
              </c:extLst>
            </c:dLbl>
            <c:dLbl>
              <c:idx val="10"/>
              <c:layout>
                <c:manualLayout>
                  <c:x val="-5.3850296176628969E-3"/>
                  <c:y val="-0.119402985074626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6B7-41B8-9BF6-7349CCDED672}"/>
                </c:ext>
              </c:extLst>
            </c:dLbl>
            <c:dLbl>
              <c:idx val="11"/>
              <c:layout>
                <c:manualLayout>
                  <c:x val="-2.6925148088315473E-3"/>
                  <c:y val="-0.159203980099502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6B7-41B8-9BF6-7349CCDED672}"/>
                </c:ext>
              </c:extLst>
            </c:dLbl>
            <c:dLbl>
              <c:idx val="12"/>
              <c:layout>
                <c:manualLayout>
                  <c:x val="2.69251480883135E-3"/>
                  <c:y val="-7.96019900497512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6B7-41B8-9BF6-7349CCDED672}"/>
                </c:ext>
              </c:extLst>
            </c:dLbl>
            <c:dLbl>
              <c:idx val="13"/>
              <c:layout>
                <c:manualLayout>
                  <c:x val="-8.6160473882606253E-2"/>
                  <c:y val="8.95522388059701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6B7-41B8-9BF6-7349CCDED672}"/>
                </c:ext>
              </c:extLst>
            </c:dLbl>
            <c:dLbl>
              <c:idx val="14"/>
              <c:layout>
                <c:manualLayout>
                  <c:x val="-5.3850296176628969E-3"/>
                  <c:y val="7.96019900497512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6B7-41B8-9BF6-7349CCDED6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'Pareto Chart'!$A$3:$A$17</c:f>
              <c:strCache>
                <c:ptCount val="15"/>
                <c:pt idx="0">
                  <c:v>MAKHANA</c:v>
                </c:pt>
                <c:pt idx="1">
                  <c:v>GHEE</c:v>
                </c:pt>
                <c:pt idx="2">
                  <c:v>COOKING OIL</c:v>
                </c:pt>
                <c:pt idx="3">
                  <c:v>CASHEW</c:v>
                </c:pt>
                <c:pt idx="4">
                  <c:v>URAD DAL</c:v>
                </c:pt>
                <c:pt idx="5">
                  <c:v>CHOLE</c:v>
                </c:pt>
                <c:pt idx="6">
                  <c:v>ARHAR DAL</c:v>
                </c:pt>
                <c:pt idx="7">
                  <c:v>RAW RICE</c:v>
                </c:pt>
                <c:pt idx="8">
                  <c:v>REFINED</c:v>
                </c:pt>
                <c:pt idx="9">
                  <c:v>MOONG DAL</c:v>
                </c:pt>
                <c:pt idx="10">
                  <c:v>ELAICHI</c:v>
                </c:pt>
                <c:pt idx="11">
                  <c:v>SELA RICE</c:v>
                </c:pt>
                <c:pt idx="12">
                  <c:v>RAJMA</c:v>
                </c:pt>
                <c:pt idx="13">
                  <c:v>MILL ATTA</c:v>
                </c:pt>
                <c:pt idx="14">
                  <c:v>CHAKKI ATTA</c:v>
                </c:pt>
              </c:strCache>
            </c:strRef>
          </c:cat>
          <c:val>
            <c:numRef>
              <c:f>'Pareto Chart'!$C$3:$C$17</c:f>
              <c:numCache>
                <c:formatCode>0.00%</c:formatCode>
                <c:ptCount val="15"/>
                <c:pt idx="0">
                  <c:v>0.20222386361367856</c:v>
                </c:pt>
                <c:pt idx="1">
                  <c:v>0.32447647375880861</c:v>
                </c:pt>
                <c:pt idx="2">
                  <c:v>0.43243566965444274</c:v>
                </c:pt>
                <c:pt idx="3">
                  <c:v>0.54015531112131432</c:v>
                </c:pt>
                <c:pt idx="4">
                  <c:v>0.63226398898049618</c:v>
                </c:pt>
                <c:pt idx="5">
                  <c:v>0.7224482462619527</c:v>
                </c:pt>
                <c:pt idx="6">
                  <c:v>0.81138682051384414</c:v>
                </c:pt>
                <c:pt idx="7">
                  <c:v>0.89490747210189037</c:v>
                </c:pt>
                <c:pt idx="8">
                  <c:v>0.96212644481264831</c:v>
                </c:pt>
                <c:pt idx="9">
                  <c:v>1.0285628730561154</c:v>
                </c:pt>
                <c:pt idx="10">
                  <c:v>1.0894096979617909</c:v>
                </c:pt>
                <c:pt idx="11">
                  <c:v>1.1360908709799771</c:v>
                </c:pt>
                <c:pt idx="12">
                  <c:v>1.180967400634819</c:v>
                </c:pt>
                <c:pt idx="13">
                  <c:v>1.180640009582177</c:v>
                </c:pt>
                <c:pt idx="14">
                  <c:v>0.99999999999999978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6B7-41B8-9BF6-7349CCDED6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3002527"/>
        <c:axId val="382987647"/>
      </c:lineChart>
      <c:catAx>
        <c:axId val="383002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6475222503487551"/>
              <c:y val="0.803924863869628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87647"/>
        <c:crosses val="autoZero"/>
        <c:auto val="1"/>
        <c:lblAlgn val="ctr"/>
        <c:lblOffset val="100"/>
        <c:noMultiLvlLbl val="0"/>
      </c:catAx>
      <c:valAx>
        <c:axId val="382987647"/>
        <c:scaling>
          <c:orientation val="minMax"/>
          <c:max val="1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Cumulative</a:t>
                </a:r>
                <a:r>
                  <a:rPr lang="en-IN" sz="900" b="1" i="1" baseline="0">
                    <a:solidFill>
                      <a:sysClr val="windowText" lastClr="000000"/>
                    </a:solidFill>
                  </a:rPr>
                  <a:t> %</a:t>
                </a:r>
                <a:endParaRPr lang="en-IN" sz="900" b="1" i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1251955783394602E-2"/>
              <c:y val="0.294540682414698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0252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96256768388605"/>
          <c:y val="0.87556391271986522"/>
          <c:w val="0.70767790738597081"/>
          <c:h val="0.10090910665869736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Average</a:t>
            </a:r>
            <a:r>
              <a:rPr lang="en-US" sz="11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Stock in Store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91724379206826"/>
          <c:y val="0.17370370370370372"/>
          <c:w val="0.84476688179323622"/>
          <c:h val="0.4881931943786515"/>
        </c:manualLayout>
      </c:layout>
      <c:barChart>
        <c:barDir val="col"/>
        <c:grouping val="clustered"/>
        <c:varyColors val="0"/>
        <c:ser>
          <c:idx val="0"/>
          <c:order val="0"/>
          <c:tx>
            <c:v>Inventory</c:v>
          </c:tx>
          <c:spPr>
            <a:solidFill>
              <a:schemeClr val="accent2">
                <a:tint val="69000"/>
                <a:satMod val="105000"/>
                <a:lumMod val="110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Inventory!$B$65:$P$65</c:f>
              <c:strCache>
                <c:ptCount val="15"/>
                <c:pt idx="0">
                  <c:v>CHAKKI ATTA</c:v>
                </c:pt>
                <c:pt idx="1">
                  <c:v>MILL ATTA</c:v>
                </c:pt>
                <c:pt idx="2">
                  <c:v>RAW RICE</c:v>
                </c:pt>
                <c:pt idx="3">
                  <c:v>SELA RICE</c:v>
                </c:pt>
                <c:pt idx="4">
                  <c:v>ARHAR DAL</c:v>
                </c:pt>
                <c:pt idx="5">
                  <c:v>URAD DAL</c:v>
                </c:pt>
                <c:pt idx="6">
                  <c:v>MOONG DAL</c:v>
                </c:pt>
                <c:pt idx="7">
                  <c:v>CHOLE</c:v>
                </c:pt>
                <c:pt idx="8">
                  <c:v>RAJMA</c:v>
                </c:pt>
                <c:pt idx="9">
                  <c:v>COOKING OIL</c:v>
                </c:pt>
                <c:pt idx="10">
                  <c:v>REFINED</c:v>
                </c:pt>
                <c:pt idx="11">
                  <c:v>GHEE</c:v>
                </c:pt>
                <c:pt idx="12">
                  <c:v>CASHEW</c:v>
                </c:pt>
                <c:pt idx="13">
                  <c:v>MAKHANA</c:v>
                </c:pt>
                <c:pt idx="14">
                  <c:v>ELAICHI</c:v>
                </c:pt>
              </c:strCache>
            </c:strRef>
          </c:cat>
          <c:val>
            <c:numRef>
              <c:f>Inventory!$B$64:$P$64</c:f>
              <c:numCache>
                <c:formatCode>0</c:formatCode>
                <c:ptCount val="15"/>
                <c:pt idx="0">
                  <c:v>166.13114754098362</c:v>
                </c:pt>
                <c:pt idx="1">
                  <c:v>23.065573770491802</c:v>
                </c:pt>
                <c:pt idx="2">
                  <c:v>480.09836065573768</c:v>
                </c:pt>
                <c:pt idx="3">
                  <c:v>272.70491803278691</c:v>
                </c:pt>
                <c:pt idx="4">
                  <c:v>166.86885245901638</c:v>
                </c:pt>
                <c:pt idx="5">
                  <c:v>138.1639344262295</c:v>
                </c:pt>
                <c:pt idx="6">
                  <c:v>181.24590163934425</c:v>
                </c:pt>
                <c:pt idx="7">
                  <c:v>138.09836065573771</c:v>
                </c:pt>
                <c:pt idx="8">
                  <c:v>59</c:v>
                </c:pt>
                <c:pt idx="9">
                  <c:v>190.96721311475409</c:v>
                </c:pt>
                <c:pt idx="10">
                  <c:v>135.62295081967213</c:v>
                </c:pt>
                <c:pt idx="11">
                  <c:v>108.1311475409836</c:v>
                </c:pt>
                <c:pt idx="12">
                  <c:v>152.42622950819671</c:v>
                </c:pt>
                <c:pt idx="13">
                  <c:v>143.65573770491804</c:v>
                </c:pt>
                <c:pt idx="14">
                  <c:v>208.75409836065575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C-473B-B935-AC060FA3C7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0187743"/>
        <c:axId val="360202143"/>
      </c:barChart>
      <c:catAx>
        <c:axId val="36018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4970013123359581"/>
              <c:y val="0.90284703995333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202143"/>
        <c:crosses val="autoZero"/>
        <c:auto val="0"/>
        <c:lblAlgn val="ctr"/>
        <c:lblOffset val="100"/>
        <c:noMultiLvlLbl val="0"/>
      </c:catAx>
      <c:valAx>
        <c:axId val="360202143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34528288130650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8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6105C-850A-4447-AB0C-B5E7922AB3D9}" type="doc">
      <dgm:prSet loTypeId="urn:microsoft.com/office/officeart/2005/8/layout/chevron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CDF2CD6-E2C8-419D-A610-0E508984A234}">
      <dgm:prSet phldrT="[Text]"/>
      <dgm:spPr/>
      <dgm:t>
        <a:bodyPr/>
        <a:lstStyle/>
        <a:p>
          <a:r>
            <a:rPr lang="en-US" dirty="0"/>
            <a:t>Executive Summary</a:t>
          </a:r>
          <a:endParaRPr lang="en-IN" dirty="0"/>
        </a:p>
      </dgm:t>
    </dgm:pt>
    <dgm:pt modelId="{576C43D9-A3CF-40A3-92D4-CAEBE5309A97}" type="parTrans" cxnId="{294FED44-FA53-46BC-9D2B-48011D99EB06}">
      <dgm:prSet/>
      <dgm:spPr/>
      <dgm:t>
        <a:bodyPr/>
        <a:lstStyle/>
        <a:p>
          <a:endParaRPr lang="en-IN"/>
        </a:p>
      </dgm:t>
    </dgm:pt>
    <dgm:pt modelId="{71D35008-FD99-49EC-8EFF-42AF773037BC}" type="sibTrans" cxnId="{294FED44-FA53-46BC-9D2B-48011D99EB06}">
      <dgm:prSet/>
      <dgm:spPr/>
      <dgm:t>
        <a:bodyPr/>
        <a:lstStyle/>
        <a:p>
          <a:endParaRPr lang="en-IN"/>
        </a:p>
      </dgm:t>
    </dgm:pt>
    <dgm:pt modelId="{FA60A168-25FA-4C79-A16A-8EFFCAD4393E}">
      <dgm:prSet phldrT="[Text]"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Introduction to Business</a:t>
          </a:r>
          <a:endParaRPr lang="en-IN" dirty="0">
            <a:latin typeface="Bell MT" panose="02020503060305020303" pitchFamily="18" charset="0"/>
          </a:endParaRPr>
        </a:p>
      </dgm:t>
    </dgm:pt>
    <dgm:pt modelId="{C06E6AFE-620F-4A9E-855E-9747DA0B66EA}" type="parTrans" cxnId="{ADF9EF0D-E8FB-41A5-83DF-797799682C2D}">
      <dgm:prSet/>
      <dgm:spPr/>
      <dgm:t>
        <a:bodyPr/>
        <a:lstStyle/>
        <a:p>
          <a:endParaRPr lang="en-IN"/>
        </a:p>
      </dgm:t>
    </dgm:pt>
    <dgm:pt modelId="{9B07D037-23B1-4D5C-BB17-7D219CB7CB0E}" type="sibTrans" cxnId="{ADF9EF0D-E8FB-41A5-83DF-797799682C2D}">
      <dgm:prSet/>
      <dgm:spPr/>
      <dgm:t>
        <a:bodyPr/>
        <a:lstStyle/>
        <a:p>
          <a:endParaRPr lang="en-IN"/>
        </a:p>
      </dgm:t>
    </dgm:pt>
    <dgm:pt modelId="{EEBC6C96-0A7F-44EE-B605-1F2D4DEC4FC1}">
      <dgm:prSet phldrT="[Text]"/>
      <dgm:spPr/>
      <dgm:t>
        <a:bodyPr/>
        <a:lstStyle/>
        <a:p>
          <a:r>
            <a:rPr lang="en-US" dirty="0"/>
            <a:t>Data Collection &amp; Cleaning</a:t>
          </a:r>
          <a:endParaRPr lang="en-IN" dirty="0"/>
        </a:p>
      </dgm:t>
    </dgm:pt>
    <dgm:pt modelId="{6D4C0231-A390-476E-90BC-17A281D4AFFB}" type="parTrans" cxnId="{5086308F-BD0E-4A57-AA90-4DAEA402B8D6}">
      <dgm:prSet/>
      <dgm:spPr/>
      <dgm:t>
        <a:bodyPr/>
        <a:lstStyle/>
        <a:p>
          <a:endParaRPr lang="en-IN"/>
        </a:p>
      </dgm:t>
    </dgm:pt>
    <dgm:pt modelId="{1EEADD12-A638-4072-B7EE-4DC906E7300C}" type="sibTrans" cxnId="{5086308F-BD0E-4A57-AA90-4DAEA402B8D6}">
      <dgm:prSet/>
      <dgm:spPr/>
      <dgm:t>
        <a:bodyPr/>
        <a:lstStyle/>
        <a:p>
          <a:endParaRPr lang="en-IN"/>
        </a:p>
      </dgm:t>
    </dgm:pt>
    <dgm:pt modelId="{52B6BDD0-0A71-4C26-9905-2B8D112D2240}">
      <dgm:prSet phldrT="[Text]"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Data collection &amp; cleaning steps</a:t>
          </a:r>
          <a:endParaRPr lang="en-IN" dirty="0">
            <a:latin typeface="Bell MT" panose="02020503060305020303" pitchFamily="18" charset="0"/>
          </a:endParaRPr>
        </a:p>
      </dgm:t>
    </dgm:pt>
    <dgm:pt modelId="{1B24783D-542C-42BA-8494-92E71E26647E}" type="parTrans" cxnId="{7E121D91-A01E-4FE7-9641-3DA72BA588E4}">
      <dgm:prSet/>
      <dgm:spPr/>
      <dgm:t>
        <a:bodyPr/>
        <a:lstStyle/>
        <a:p>
          <a:endParaRPr lang="en-IN"/>
        </a:p>
      </dgm:t>
    </dgm:pt>
    <dgm:pt modelId="{97C501CA-3CC6-481F-97E8-A060D0F3CF14}" type="sibTrans" cxnId="{7E121D91-A01E-4FE7-9641-3DA72BA588E4}">
      <dgm:prSet/>
      <dgm:spPr/>
      <dgm:t>
        <a:bodyPr/>
        <a:lstStyle/>
        <a:p>
          <a:endParaRPr lang="en-IN"/>
        </a:p>
      </dgm:t>
    </dgm:pt>
    <dgm:pt modelId="{2F401F3D-CDE9-49C7-B6C8-F1C6BE4479F5}">
      <dgm:prSet phldrT="[Text]"/>
      <dgm:spPr/>
      <dgm:t>
        <a:bodyPr/>
        <a:lstStyle/>
        <a:p>
          <a:r>
            <a:rPr lang="en-US" dirty="0"/>
            <a:t>Data Analysis</a:t>
          </a:r>
          <a:endParaRPr lang="en-IN" dirty="0"/>
        </a:p>
      </dgm:t>
    </dgm:pt>
    <dgm:pt modelId="{BDE9879D-A077-49B3-AEA2-914A3AE73B3F}" type="parTrans" cxnId="{BB073CBE-068F-47D3-9E07-B6D1E32991D0}">
      <dgm:prSet/>
      <dgm:spPr/>
      <dgm:t>
        <a:bodyPr/>
        <a:lstStyle/>
        <a:p>
          <a:endParaRPr lang="en-IN"/>
        </a:p>
      </dgm:t>
    </dgm:pt>
    <dgm:pt modelId="{1ED30BFD-5407-4E13-985C-C332FB71306F}" type="sibTrans" cxnId="{BB073CBE-068F-47D3-9E07-B6D1E32991D0}">
      <dgm:prSet/>
      <dgm:spPr/>
      <dgm:t>
        <a:bodyPr/>
        <a:lstStyle/>
        <a:p>
          <a:endParaRPr lang="en-IN"/>
        </a:p>
      </dgm:t>
    </dgm:pt>
    <dgm:pt modelId="{BD32A522-0C51-4347-A0FB-92BF1A4C1BEE}">
      <dgm:prSet phldrT="[Text]"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Analysis done in respect to the challenges</a:t>
          </a:r>
          <a:endParaRPr lang="en-IN" dirty="0">
            <a:latin typeface="Bell MT" panose="02020503060305020303" pitchFamily="18" charset="0"/>
          </a:endParaRPr>
        </a:p>
      </dgm:t>
    </dgm:pt>
    <dgm:pt modelId="{012D97B1-78FC-4CC1-8B22-B609DDE83AF7}" type="parTrans" cxnId="{F31FDD64-9F9C-4070-ABC0-93501A8A9B50}">
      <dgm:prSet/>
      <dgm:spPr/>
      <dgm:t>
        <a:bodyPr/>
        <a:lstStyle/>
        <a:p>
          <a:endParaRPr lang="en-IN"/>
        </a:p>
      </dgm:t>
    </dgm:pt>
    <dgm:pt modelId="{58AE09E1-D425-473C-B56D-6C505228E5F4}" type="sibTrans" cxnId="{F31FDD64-9F9C-4070-ABC0-93501A8A9B50}">
      <dgm:prSet/>
      <dgm:spPr/>
      <dgm:t>
        <a:bodyPr/>
        <a:lstStyle/>
        <a:p>
          <a:endParaRPr lang="en-IN"/>
        </a:p>
      </dgm:t>
    </dgm:pt>
    <dgm:pt modelId="{A92F8DC3-492C-4985-BE86-46EEE15F7025}">
      <dgm:prSet/>
      <dgm:spPr/>
      <dgm:t>
        <a:bodyPr/>
        <a:lstStyle/>
        <a:p>
          <a:r>
            <a:rPr lang="en-US" dirty="0"/>
            <a:t>Findings</a:t>
          </a:r>
          <a:endParaRPr lang="en-IN" dirty="0"/>
        </a:p>
      </dgm:t>
    </dgm:pt>
    <dgm:pt modelId="{0553FE67-81B7-4362-A0FC-54C30037DAE1}" type="parTrans" cxnId="{32D07802-2FFF-43ED-A969-4A5D561B00BF}">
      <dgm:prSet/>
      <dgm:spPr/>
      <dgm:t>
        <a:bodyPr/>
        <a:lstStyle/>
        <a:p>
          <a:endParaRPr lang="en-IN"/>
        </a:p>
      </dgm:t>
    </dgm:pt>
    <dgm:pt modelId="{5FD00981-07F2-4301-860C-AC89E4DE8FD5}" type="sibTrans" cxnId="{32D07802-2FFF-43ED-A969-4A5D561B00BF}">
      <dgm:prSet/>
      <dgm:spPr/>
      <dgm:t>
        <a:bodyPr/>
        <a:lstStyle/>
        <a:p>
          <a:endParaRPr lang="en-IN"/>
        </a:p>
      </dgm:t>
    </dgm:pt>
    <dgm:pt modelId="{51E6FD88-3ED1-4043-A1B3-85583F335066}">
      <dgm:prSet/>
      <dgm:spPr/>
      <dgm:t>
        <a:bodyPr/>
        <a:lstStyle/>
        <a:p>
          <a:r>
            <a:rPr lang="en-US" dirty="0"/>
            <a:t>Recommendations</a:t>
          </a:r>
          <a:endParaRPr lang="en-IN" dirty="0"/>
        </a:p>
      </dgm:t>
    </dgm:pt>
    <dgm:pt modelId="{E3409414-8ECE-4D36-A4B6-586D7408C3FF}" type="parTrans" cxnId="{091C5316-CDF8-48CE-9829-35FA77A7B5F5}">
      <dgm:prSet/>
      <dgm:spPr/>
      <dgm:t>
        <a:bodyPr/>
        <a:lstStyle/>
        <a:p>
          <a:endParaRPr lang="en-IN"/>
        </a:p>
      </dgm:t>
    </dgm:pt>
    <dgm:pt modelId="{BA2E3251-D8B7-43F5-9C05-D6942CB89806}" type="sibTrans" cxnId="{091C5316-CDF8-48CE-9829-35FA77A7B5F5}">
      <dgm:prSet/>
      <dgm:spPr/>
      <dgm:t>
        <a:bodyPr/>
        <a:lstStyle/>
        <a:p>
          <a:endParaRPr lang="en-IN"/>
        </a:p>
      </dgm:t>
    </dgm:pt>
    <dgm:pt modelId="{11521D4B-175D-4444-AFBF-5E3570C7E416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Important Insights about business</a:t>
          </a:r>
          <a:endParaRPr lang="en-IN" dirty="0">
            <a:latin typeface="Bell MT" panose="02020503060305020303" pitchFamily="18" charset="0"/>
          </a:endParaRPr>
        </a:p>
      </dgm:t>
    </dgm:pt>
    <dgm:pt modelId="{155E5920-C943-48CB-876A-06F8BC1FA617}" type="parTrans" cxnId="{E887796A-1B60-44DF-A416-A4EB56D92273}">
      <dgm:prSet/>
      <dgm:spPr/>
      <dgm:t>
        <a:bodyPr/>
        <a:lstStyle/>
        <a:p>
          <a:endParaRPr lang="en-IN"/>
        </a:p>
      </dgm:t>
    </dgm:pt>
    <dgm:pt modelId="{39AF6A2D-01A7-4983-A9C7-E2CEEE31079C}" type="sibTrans" cxnId="{E887796A-1B60-44DF-A416-A4EB56D92273}">
      <dgm:prSet/>
      <dgm:spPr/>
      <dgm:t>
        <a:bodyPr/>
        <a:lstStyle/>
        <a:p>
          <a:endParaRPr lang="en-IN"/>
        </a:p>
      </dgm:t>
    </dgm:pt>
    <dgm:pt modelId="{F6E555BF-4744-491A-AC30-C3EA7626C947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Solutions / Recommendations for business</a:t>
          </a:r>
          <a:endParaRPr lang="en-IN" dirty="0">
            <a:latin typeface="Bell MT" panose="02020503060305020303" pitchFamily="18" charset="0"/>
          </a:endParaRPr>
        </a:p>
      </dgm:t>
    </dgm:pt>
    <dgm:pt modelId="{E0CCAF88-D192-4E97-8B5D-9923ACCAB0AE}" type="parTrans" cxnId="{D118EDB5-5435-4823-A8DD-95AC2FA70411}">
      <dgm:prSet/>
      <dgm:spPr/>
      <dgm:t>
        <a:bodyPr/>
        <a:lstStyle/>
        <a:p>
          <a:endParaRPr lang="en-IN"/>
        </a:p>
      </dgm:t>
    </dgm:pt>
    <dgm:pt modelId="{7CDB5719-A39B-4F26-B7E1-F4E21AE9713D}" type="sibTrans" cxnId="{D118EDB5-5435-4823-A8DD-95AC2FA70411}">
      <dgm:prSet/>
      <dgm:spPr/>
      <dgm:t>
        <a:bodyPr/>
        <a:lstStyle/>
        <a:p>
          <a:endParaRPr lang="en-IN"/>
        </a:p>
      </dgm:t>
    </dgm:pt>
    <dgm:pt modelId="{599BD943-728E-441F-ABD1-E625F7C49696}" type="pres">
      <dgm:prSet presAssocID="{4FC6105C-850A-4447-AB0C-B5E7922AB3D9}" presName="linearFlow" presStyleCnt="0">
        <dgm:presLayoutVars>
          <dgm:dir/>
          <dgm:animLvl val="lvl"/>
          <dgm:resizeHandles val="exact"/>
        </dgm:presLayoutVars>
      </dgm:prSet>
      <dgm:spPr/>
    </dgm:pt>
    <dgm:pt modelId="{6B42AC29-0DDA-496D-AD30-99D16866D308}" type="pres">
      <dgm:prSet presAssocID="{4CDF2CD6-E2C8-419D-A610-0E508984A234}" presName="composite" presStyleCnt="0"/>
      <dgm:spPr/>
    </dgm:pt>
    <dgm:pt modelId="{B43A7233-E339-4CB0-89E9-5FB3E6AF6DCB}" type="pres">
      <dgm:prSet presAssocID="{4CDF2CD6-E2C8-419D-A610-0E508984A23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8A55393-286F-4BDE-BB40-FC92E8EC9683}" type="pres">
      <dgm:prSet presAssocID="{4CDF2CD6-E2C8-419D-A610-0E508984A234}" presName="descendantText" presStyleLbl="alignAcc1" presStyleIdx="0" presStyleCnt="5">
        <dgm:presLayoutVars>
          <dgm:bulletEnabled val="1"/>
        </dgm:presLayoutVars>
      </dgm:prSet>
      <dgm:spPr/>
    </dgm:pt>
    <dgm:pt modelId="{E28DABCA-8F8A-4F80-A8DB-94724C38E161}" type="pres">
      <dgm:prSet presAssocID="{71D35008-FD99-49EC-8EFF-42AF773037BC}" presName="sp" presStyleCnt="0"/>
      <dgm:spPr/>
    </dgm:pt>
    <dgm:pt modelId="{7A692FE8-385B-4BAE-9556-092CFB1867AA}" type="pres">
      <dgm:prSet presAssocID="{EEBC6C96-0A7F-44EE-B605-1F2D4DEC4FC1}" presName="composite" presStyleCnt="0"/>
      <dgm:spPr/>
    </dgm:pt>
    <dgm:pt modelId="{9E0F9C50-281E-41F2-A286-F3EDD6C6A804}" type="pres">
      <dgm:prSet presAssocID="{EEBC6C96-0A7F-44EE-B605-1F2D4DEC4FC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89B0443-674C-4589-85DE-25924EF066F2}" type="pres">
      <dgm:prSet presAssocID="{EEBC6C96-0A7F-44EE-B605-1F2D4DEC4FC1}" presName="descendantText" presStyleLbl="alignAcc1" presStyleIdx="1" presStyleCnt="5">
        <dgm:presLayoutVars>
          <dgm:bulletEnabled val="1"/>
        </dgm:presLayoutVars>
      </dgm:prSet>
      <dgm:spPr/>
    </dgm:pt>
    <dgm:pt modelId="{A4C83E9D-8B36-42EF-85E5-E9B8E876296E}" type="pres">
      <dgm:prSet presAssocID="{1EEADD12-A638-4072-B7EE-4DC906E7300C}" presName="sp" presStyleCnt="0"/>
      <dgm:spPr/>
    </dgm:pt>
    <dgm:pt modelId="{395B85E6-4D44-4A1C-B5FD-C057D974F0C0}" type="pres">
      <dgm:prSet presAssocID="{2F401F3D-CDE9-49C7-B6C8-F1C6BE4479F5}" presName="composite" presStyleCnt="0"/>
      <dgm:spPr/>
    </dgm:pt>
    <dgm:pt modelId="{5ADDC07D-3AE6-479D-80C6-5220B0D58FFD}" type="pres">
      <dgm:prSet presAssocID="{2F401F3D-CDE9-49C7-B6C8-F1C6BE4479F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5B732D9-02A1-4475-984F-DCF50C047F63}" type="pres">
      <dgm:prSet presAssocID="{2F401F3D-CDE9-49C7-B6C8-F1C6BE4479F5}" presName="descendantText" presStyleLbl="alignAcc1" presStyleIdx="2" presStyleCnt="5">
        <dgm:presLayoutVars>
          <dgm:bulletEnabled val="1"/>
        </dgm:presLayoutVars>
      </dgm:prSet>
      <dgm:spPr/>
    </dgm:pt>
    <dgm:pt modelId="{33854731-64C9-4F2F-900D-6CDE03877AFB}" type="pres">
      <dgm:prSet presAssocID="{1ED30BFD-5407-4E13-985C-C332FB71306F}" presName="sp" presStyleCnt="0"/>
      <dgm:spPr/>
    </dgm:pt>
    <dgm:pt modelId="{B9A1657D-3152-4BCC-BCB2-C759F3ADF43C}" type="pres">
      <dgm:prSet presAssocID="{A92F8DC3-492C-4985-BE86-46EEE15F7025}" presName="composite" presStyleCnt="0"/>
      <dgm:spPr/>
    </dgm:pt>
    <dgm:pt modelId="{B6652642-50DB-43A7-BF51-E7C4D9529320}" type="pres">
      <dgm:prSet presAssocID="{A92F8DC3-492C-4985-BE86-46EEE15F702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DFC1F16-ABD1-40DA-A69B-02FE59C3ADEA}" type="pres">
      <dgm:prSet presAssocID="{A92F8DC3-492C-4985-BE86-46EEE15F7025}" presName="descendantText" presStyleLbl="alignAcc1" presStyleIdx="3" presStyleCnt="5">
        <dgm:presLayoutVars>
          <dgm:bulletEnabled val="1"/>
        </dgm:presLayoutVars>
      </dgm:prSet>
      <dgm:spPr/>
    </dgm:pt>
    <dgm:pt modelId="{9E9D684A-52BF-4D05-BFD1-28792081B457}" type="pres">
      <dgm:prSet presAssocID="{5FD00981-07F2-4301-860C-AC89E4DE8FD5}" presName="sp" presStyleCnt="0"/>
      <dgm:spPr/>
    </dgm:pt>
    <dgm:pt modelId="{1B00D6EE-F586-47F1-9ABE-3FFF90765B6F}" type="pres">
      <dgm:prSet presAssocID="{51E6FD88-3ED1-4043-A1B3-85583F335066}" presName="composite" presStyleCnt="0"/>
      <dgm:spPr/>
    </dgm:pt>
    <dgm:pt modelId="{863CE2A7-D4B9-4FB1-9AA3-EB8096EDAF33}" type="pres">
      <dgm:prSet presAssocID="{51E6FD88-3ED1-4043-A1B3-85583F33506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3944241-E73E-4886-B990-9184BB244CA1}" type="pres">
      <dgm:prSet presAssocID="{51E6FD88-3ED1-4043-A1B3-85583F33506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2D07802-2FFF-43ED-A969-4A5D561B00BF}" srcId="{4FC6105C-850A-4447-AB0C-B5E7922AB3D9}" destId="{A92F8DC3-492C-4985-BE86-46EEE15F7025}" srcOrd="3" destOrd="0" parTransId="{0553FE67-81B7-4362-A0FC-54C30037DAE1}" sibTransId="{5FD00981-07F2-4301-860C-AC89E4DE8FD5}"/>
    <dgm:cxn modelId="{ADF9EF0D-E8FB-41A5-83DF-797799682C2D}" srcId="{4CDF2CD6-E2C8-419D-A610-0E508984A234}" destId="{FA60A168-25FA-4C79-A16A-8EFFCAD4393E}" srcOrd="0" destOrd="0" parTransId="{C06E6AFE-620F-4A9E-855E-9747DA0B66EA}" sibTransId="{9B07D037-23B1-4D5C-BB17-7D219CB7CB0E}"/>
    <dgm:cxn modelId="{091C5316-CDF8-48CE-9829-35FA77A7B5F5}" srcId="{4FC6105C-850A-4447-AB0C-B5E7922AB3D9}" destId="{51E6FD88-3ED1-4043-A1B3-85583F335066}" srcOrd="4" destOrd="0" parTransId="{E3409414-8ECE-4D36-A4B6-586D7408C3FF}" sibTransId="{BA2E3251-D8B7-43F5-9C05-D6942CB89806}"/>
    <dgm:cxn modelId="{6879291E-D8C5-4542-8623-0A1A0FE575FF}" type="presOf" srcId="{F6E555BF-4744-491A-AC30-C3EA7626C947}" destId="{43944241-E73E-4886-B990-9184BB244CA1}" srcOrd="0" destOrd="0" presId="urn:microsoft.com/office/officeart/2005/8/layout/chevron2"/>
    <dgm:cxn modelId="{44255321-617E-44A5-A03B-1E8805959E59}" type="presOf" srcId="{11521D4B-175D-4444-AFBF-5E3570C7E416}" destId="{9DFC1F16-ABD1-40DA-A69B-02FE59C3ADEA}" srcOrd="0" destOrd="0" presId="urn:microsoft.com/office/officeart/2005/8/layout/chevron2"/>
    <dgm:cxn modelId="{6E5AB731-7B6A-4542-B3AE-ACF2250510E4}" type="presOf" srcId="{4FC6105C-850A-4447-AB0C-B5E7922AB3D9}" destId="{599BD943-728E-441F-ABD1-E625F7C49696}" srcOrd="0" destOrd="0" presId="urn:microsoft.com/office/officeart/2005/8/layout/chevron2"/>
    <dgm:cxn modelId="{F31FDD64-9F9C-4070-ABC0-93501A8A9B50}" srcId="{2F401F3D-CDE9-49C7-B6C8-F1C6BE4479F5}" destId="{BD32A522-0C51-4347-A0FB-92BF1A4C1BEE}" srcOrd="0" destOrd="0" parTransId="{012D97B1-78FC-4CC1-8B22-B609DDE83AF7}" sibTransId="{58AE09E1-D425-473C-B56D-6C505228E5F4}"/>
    <dgm:cxn modelId="{294FED44-FA53-46BC-9D2B-48011D99EB06}" srcId="{4FC6105C-850A-4447-AB0C-B5E7922AB3D9}" destId="{4CDF2CD6-E2C8-419D-A610-0E508984A234}" srcOrd="0" destOrd="0" parTransId="{576C43D9-A3CF-40A3-92D4-CAEBE5309A97}" sibTransId="{71D35008-FD99-49EC-8EFF-42AF773037BC}"/>
    <dgm:cxn modelId="{E887796A-1B60-44DF-A416-A4EB56D92273}" srcId="{A92F8DC3-492C-4985-BE86-46EEE15F7025}" destId="{11521D4B-175D-4444-AFBF-5E3570C7E416}" srcOrd="0" destOrd="0" parTransId="{155E5920-C943-48CB-876A-06F8BC1FA617}" sibTransId="{39AF6A2D-01A7-4983-A9C7-E2CEEE31079C}"/>
    <dgm:cxn modelId="{E13C3984-6FD8-4167-A7C3-FD624B45F815}" type="presOf" srcId="{BD32A522-0C51-4347-A0FB-92BF1A4C1BEE}" destId="{B5B732D9-02A1-4475-984F-DCF50C047F63}" srcOrd="0" destOrd="0" presId="urn:microsoft.com/office/officeart/2005/8/layout/chevron2"/>
    <dgm:cxn modelId="{5086308F-BD0E-4A57-AA90-4DAEA402B8D6}" srcId="{4FC6105C-850A-4447-AB0C-B5E7922AB3D9}" destId="{EEBC6C96-0A7F-44EE-B605-1F2D4DEC4FC1}" srcOrd="1" destOrd="0" parTransId="{6D4C0231-A390-476E-90BC-17A281D4AFFB}" sibTransId="{1EEADD12-A638-4072-B7EE-4DC906E7300C}"/>
    <dgm:cxn modelId="{7E121D91-A01E-4FE7-9641-3DA72BA588E4}" srcId="{EEBC6C96-0A7F-44EE-B605-1F2D4DEC4FC1}" destId="{52B6BDD0-0A71-4C26-9905-2B8D112D2240}" srcOrd="0" destOrd="0" parTransId="{1B24783D-542C-42BA-8494-92E71E26647E}" sibTransId="{97C501CA-3CC6-481F-97E8-A060D0F3CF14}"/>
    <dgm:cxn modelId="{2F204591-551C-4A5A-8E30-EE83595DA98F}" type="presOf" srcId="{FA60A168-25FA-4C79-A16A-8EFFCAD4393E}" destId="{88A55393-286F-4BDE-BB40-FC92E8EC9683}" srcOrd="0" destOrd="0" presId="urn:microsoft.com/office/officeart/2005/8/layout/chevron2"/>
    <dgm:cxn modelId="{B619F797-C943-4601-9FE9-D5E2ABA21CE1}" type="presOf" srcId="{EEBC6C96-0A7F-44EE-B605-1F2D4DEC4FC1}" destId="{9E0F9C50-281E-41F2-A286-F3EDD6C6A804}" srcOrd="0" destOrd="0" presId="urn:microsoft.com/office/officeart/2005/8/layout/chevron2"/>
    <dgm:cxn modelId="{84222398-43F1-41C6-94C4-1C96314A43FB}" type="presOf" srcId="{2F401F3D-CDE9-49C7-B6C8-F1C6BE4479F5}" destId="{5ADDC07D-3AE6-479D-80C6-5220B0D58FFD}" srcOrd="0" destOrd="0" presId="urn:microsoft.com/office/officeart/2005/8/layout/chevron2"/>
    <dgm:cxn modelId="{D118EDB5-5435-4823-A8DD-95AC2FA70411}" srcId="{51E6FD88-3ED1-4043-A1B3-85583F335066}" destId="{F6E555BF-4744-491A-AC30-C3EA7626C947}" srcOrd="0" destOrd="0" parTransId="{E0CCAF88-D192-4E97-8B5D-9923ACCAB0AE}" sibTransId="{7CDB5719-A39B-4F26-B7E1-F4E21AE9713D}"/>
    <dgm:cxn modelId="{956556BC-F8C5-41DC-82A8-3FE7FD26B1B8}" type="presOf" srcId="{52B6BDD0-0A71-4C26-9905-2B8D112D2240}" destId="{589B0443-674C-4589-85DE-25924EF066F2}" srcOrd="0" destOrd="0" presId="urn:microsoft.com/office/officeart/2005/8/layout/chevron2"/>
    <dgm:cxn modelId="{BB073CBE-068F-47D3-9E07-B6D1E32991D0}" srcId="{4FC6105C-850A-4447-AB0C-B5E7922AB3D9}" destId="{2F401F3D-CDE9-49C7-B6C8-F1C6BE4479F5}" srcOrd="2" destOrd="0" parTransId="{BDE9879D-A077-49B3-AEA2-914A3AE73B3F}" sibTransId="{1ED30BFD-5407-4E13-985C-C332FB71306F}"/>
    <dgm:cxn modelId="{7C6B79BF-2285-4975-A4B4-1799BCAED663}" type="presOf" srcId="{51E6FD88-3ED1-4043-A1B3-85583F335066}" destId="{863CE2A7-D4B9-4FB1-9AA3-EB8096EDAF33}" srcOrd="0" destOrd="0" presId="urn:microsoft.com/office/officeart/2005/8/layout/chevron2"/>
    <dgm:cxn modelId="{31F2FAD5-20CB-40AB-81BC-A14FA9BC4BD8}" type="presOf" srcId="{A92F8DC3-492C-4985-BE86-46EEE15F7025}" destId="{B6652642-50DB-43A7-BF51-E7C4D9529320}" srcOrd="0" destOrd="0" presId="urn:microsoft.com/office/officeart/2005/8/layout/chevron2"/>
    <dgm:cxn modelId="{2591DEE2-6D8C-4192-A664-C743DD8CD3AA}" type="presOf" srcId="{4CDF2CD6-E2C8-419D-A610-0E508984A234}" destId="{B43A7233-E339-4CB0-89E9-5FB3E6AF6DCB}" srcOrd="0" destOrd="0" presId="urn:microsoft.com/office/officeart/2005/8/layout/chevron2"/>
    <dgm:cxn modelId="{7B2F8FC1-6295-48C9-88D6-BBAAF7B03AA1}" type="presParOf" srcId="{599BD943-728E-441F-ABD1-E625F7C49696}" destId="{6B42AC29-0DDA-496D-AD30-99D16866D308}" srcOrd="0" destOrd="0" presId="urn:microsoft.com/office/officeart/2005/8/layout/chevron2"/>
    <dgm:cxn modelId="{DB47026C-566B-4157-89E9-0ACD20E04BE7}" type="presParOf" srcId="{6B42AC29-0DDA-496D-AD30-99D16866D308}" destId="{B43A7233-E339-4CB0-89E9-5FB3E6AF6DCB}" srcOrd="0" destOrd="0" presId="urn:microsoft.com/office/officeart/2005/8/layout/chevron2"/>
    <dgm:cxn modelId="{434547E2-AA09-45C3-80C0-59A430A47470}" type="presParOf" srcId="{6B42AC29-0DDA-496D-AD30-99D16866D308}" destId="{88A55393-286F-4BDE-BB40-FC92E8EC9683}" srcOrd="1" destOrd="0" presId="urn:microsoft.com/office/officeart/2005/8/layout/chevron2"/>
    <dgm:cxn modelId="{D2CDC09F-D1DD-4003-BE9D-CDE46CC94C77}" type="presParOf" srcId="{599BD943-728E-441F-ABD1-E625F7C49696}" destId="{E28DABCA-8F8A-4F80-A8DB-94724C38E161}" srcOrd="1" destOrd="0" presId="urn:microsoft.com/office/officeart/2005/8/layout/chevron2"/>
    <dgm:cxn modelId="{DE41C76E-8400-467F-8260-EA485C48341C}" type="presParOf" srcId="{599BD943-728E-441F-ABD1-E625F7C49696}" destId="{7A692FE8-385B-4BAE-9556-092CFB1867AA}" srcOrd="2" destOrd="0" presId="urn:microsoft.com/office/officeart/2005/8/layout/chevron2"/>
    <dgm:cxn modelId="{E3E5E800-8338-4A7F-8539-8964FFECF34B}" type="presParOf" srcId="{7A692FE8-385B-4BAE-9556-092CFB1867AA}" destId="{9E0F9C50-281E-41F2-A286-F3EDD6C6A804}" srcOrd="0" destOrd="0" presId="urn:microsoft.com/office/officeart/2005/8/layout/chevron2"/>
    <dgm:cxn modelId="{C95FA424-A5C6-47CF-AF40-24EB3F4D7BDA}" type="presParOf" srcId="{7A692FE8-385B-4BAE-9556-092CFB1867AA}" destId="{589B0443-674C-4589-85DE-25924EF066F2}" srcOrd="1" destOrd="0" presId="urn:microsoft.com/office/officeart/2005/8/layout/chevron2"/>
    <dgm:cxn modelId="{EB8510FA-C79B-4E33-98A1-A562480A9654}" type="presParOf" srcId="{599BD943-728E-441F-ABD1-E625F7C49696}" destId="{A4C83E9D-8B36-42EF-85E5-E9B8E876296E}" srcOrd="3" destOrd="0" presId="urn:microsoft.com/office/officeart/2005/8/layout/chevron2"/>
    <dgm:cxn modelId="{3873753A-061F-40C6-86CD-0F87B9CBD0D2}" type="presParOf" srcId="{599BD943-728E-441F-ABD1-E625F7C49696}" destId="{395B85E6-4D44-4A1C-B5FD-C057D974F0C0}" srcOrd="4" destOrd="0" presId="urn:microsoft.com/office/officeart/2005/8/layout/chevron2"/>
    <dgm:cxn modelId="{ECEDA498-3C5E-4CB4-B848-67B0F71669E5}" type="presParOf" srcId="{395B85E6-4D44-4A1C-B5FD-C057D974F0C0}" destId="{5ADDC07D-3AE6-479D-80C6-5220B0D58FFD}" srcOrd="0" destOrd="0" presId="urn:microsoft.com/office/officeart/2005/8/layout/chevron2"/>
    <dgm:cxn modelId="{E7416F2D-EFC0-482A-8078-FA7B5FB0EEAB}" type="presParOf" srcId="{395B85E6-4D44-4A1C-B5FD-C057D974F0C0}" destId="{B5B732D9-02A1-4475-984F-DCF50C047F63}" srcOrd="1" destOrd="0" presId="urn:microsoft.com/office/officeart/2005/8/layout/chevron2"/>
    <dgm:cxn modelId="{68BDAD80-50EA-44D9-899A-6C0671633C20}" type="presParOf" srcId="{599BD943-728E-441F-ABD1-E625F7C49696}" destId="{33854731-64C9-4F2F-900D-6CDE03877AFB}" srcOrd="5" destOrd="0" presId="urn:microsoft.com/office/officeart/2005/8/layout/chevron2"/>
    <dgm:cxn modelId="{C509934D-8BD9-4FC3-8425-53136C6779EB}" type="presParOf" srcId="{599BD943-728E-441F-ABD1-E625F7C49696}" destId="{B9A1657D-3152-4BCC-BCB2-C759F3ADF43C}" srcOrd="6" destOrd="0" presId="urn:microsoft.com/office/officeart/2005/8/layout/chevron2"/>
    <dgm:cxn modelId="{38DDA8B8-6842-4E9C-8E3C-3887099B6464}" type="presParOf" srcId="{B9A1657D-3152-4BCC-BCB2-C759F3ADF43C}" destId="{B6652642-50DB-43A7-BF51-E7C4D9529320}" srcOrd="0" destOrd="0" presId="urn:microsoft.com/office/officeart/2005/8/layout/chevron2"/>
    <dgm:cxn modelId="{FB11EE1B-A440-444A-B37F-0DDE53B0AB13}" type="presParOf" srcId="{B9A1657D-3152-4BCC-BCB2-C759F3ADF43C}" destId="{9DFC1F16-ABD1-40DA-A69B-02FE59C3ADEA}" srcOrd="1" destOrd="0" presId="urn:microsoft.com/office/officeart/2005/8/layout/chevron2"/>
    <dgm:cxn modelId="{2C155111-1F7C-434F-9B16-627688D7F9A4}" type="presParOf" srcId="{599BD943-728E-441F-ABD1-E625F7C49696}" destId="{9E9D684A-52BF-4D05-BFD1-28792081B457}" srcOrd="7" destOrd="0" presId="urn:microsoft.com/office/officeart/2005/8/layout/chevron2"/>
    <dgm:cxn modelId="{3B47B7CE-402F-46C6-B61F-5CF67442E67C}" type="presParOf" srcId="{599BD943-728E-441F-ABD1-E625F7C49696}" destId="{1B00D6EE-F586-47F1-9ABE-3FFF90765B6F}" srcOrd="8" destOrd="0" presId="urn:microsoft.com/office/officeart/2005/8/layout/chevron2"/>
    <dgm:cxn modelId="{4A93EA4A-91CC-4605-B603-0B6B99A42424}" type="presParOf" srcId="{1B00D6EE-F586-47F1-9ABE-3FFF90765B6F}" destId="{863CE2A7-D4B9-4FB1-9AA3-EB8096EDAF33}" srcOrd="0" destOrd="0" presId="urn:microsoft.com/office/officeart/2005/8/layout/chevron2"/>
    <dgm:cxn modelId="{8E301936-0C9C-4A53-809A-DD66489E218F}" type="presParOf" srcId="{1B00D6EE-F586-47F1-9ABE-3FFF90765B6F}" destId="{43944241-E73E-4886-B990-9184BB244C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FCAE8-FBD6-4438-9A08-EC9E825799DF}" type="doc">
      <dgm:prSet loTypeId="urn:microsoft.com/office/officeart/2005/8/layout/radial6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D53695D-A708-4A2E-A555-72C3CFE09E3B}">
      <dgm:prSet phldrT="[Text]"/>
      <dgm:spPr/>
      <dgm:t>
        <a:bodyPr/>
        <a:lstStyle/>
        <a:p>
          <a:r>
            <a:rPr lang="en-US" b="1" dirty="0">
              <a:latin typeface="Algerian" panose="04020705040A02060702" pitchFamily="82" charset="0"/>
            </a:rPr>
            <a:t>Solutions to tackle with the business challenges</a:t>
          </a:r>
          <a:endParaRPr lang="en-IN" b="1" dirty="0">
            <a:latin typeface="Algerian" panose="04020705040A02060702" pitchFamily="82" charset="0"/>
          </a:endParaRPr>
        </a:p>
      </dgm:t>
    </dgm:pt>
    <dgm:pt modelId="{005EDEE4-118E-4000-9522-CDDAC42FF3F2}" type="parTrans" cxnId="{EA0515A2-A905-4B10-83BD-7369D7B3082C}">
      <dgm:prSet/>
      <dgm:spPr/>
      <dgm:t>
        <a:bodyPr/>
        <a:lstStyle/>
        <a:p>
          <a:endParaRPr lang="en-IN"/>
        </a:p>
      </dgm:t>
    </dgm:pt>
    <dgm:pt modelId="{BC16F7FE-CE80-4507-BEB5-E466A7212FB6}" type="sibTrans" cxnId="{EA0515A2-A905-4B10-83BD-7369D7B3082C}">
      <dgm:prSet/>
      <dgm:spPr/>
      <dgm:t>
        <a:bodyPr/>
        <a:lstStyle/>
        <a:p>
          <a:endParaRPr lang="en-IN"/>
        </a:p>
      </dgm:t>
    </dgm:pt>
    <dgm:pt modelId="{4494A958-5BCA-4DFE-885C-AFF05B8F727F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Bell MT" panose="02020503060305020303" pitchFamily="18" charset="0"/>
            </a:rPr>
            <a:t>Increase sales of High-Profit items (e.g., Ghee, Cashew &amp; Makhana) </a:t>
          </a:r>
          <a:endParaRPr lang="en-IN" sz="1400" dirty="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EFF747DD-2626-44C3-81F3-3AED22AA9A2C}" type="parTrans" cxnId="{2594B1AA-B732-4E35-B8B3-C42D6401BF62}">
      <dgm:prSet/>
      <dgm:spPr/>
      <dgm:t>
        <a:bodyPr/>
        <a:lstStyle/>
        <a:p>
          <a:endParaRPr lang="en-IN"/>
        </a:p>
      </dgm:t>
    </dgm:pt>
    <dgm:pt modelId="{70C3B351-8F8F-45D9-B924-70A9F792122F}" type="sibTrans" cxnId="{2594B1AA-B732-4E35-B8B3-C42D6401BF62}">
      <dgm:prSet/>
      <dgm:spPr/>
      <dgm:t>
        <a:bodyPr/>
        <a:lstStyle/>
        <a:p>
          <a:endParaRPr lang="en-IN"/>
        </a:p>
      </dgm:t>
    </dgm:pt>
    <dgm:pt modelId="{350C899D-BD84-499C-9D42-362D12A69CDF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  <a:latin typeface="Bell MT" panose="02020503060305020303" pitchFamily="18" charset="0"/>
            </a:rPr>
            <a:t>Implement Effective Pricing Strategies</a:t>
          </a:r>
        </a:p>
      </dgm:t>
    </dgm:pt>
    <dgm:pt modelId="{C616C69A-BDC9-48B5-8822-EE545892F325}" type="parTrans" cxnId="{1A5542ED-06FC-4D44-B9D4-ED64E630CC10}">
      <dgm:prSet/>
      <dgm:spPr/>
      <dgm:t>
        <a:bodyPr/>
        <a:lstStyle/>
        <a:p>
          <a:endParaRPr lang="en-IN"/>
        </a:p>
      </dgm:t>
    </dgm:pt>
    <dgm:pt modelId="{650BD4B1-CD34-4D7B-A90A-4D467A466D19}" type="sibTrans" cxnId="{1A5542ED-06FC-4D44-B9D4-ED64E630CC10}">
      <dgm:prSet/>
      <dgm:spPr/>
      <dgm:t>
        <a:bodyPr/>
        <a:lstStyle/>
        <a:p>
          <a:endParaRPr lang="en-IN"/>
        </a:p>
      </dgm:t>
    </dgm:pt>
    <dgm:pt modelId="{B0462CE8-3F00-4126-B395-F84FF50B8D3D}">
      <dgm:prSet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  <a:latin typeface="Bell MT" panose="02020503060305020303" pitchFamily="18" charset="0"/>
            </a:rPr>
            <a:t>Optimize Financial Health</a:t>
          </a:r>
        </a:p>
      </dgm:t>
    </dgm:pt>
    <dgm:pt modelId="{80E68736-4379-4857-B128-A6D29C55E7C2}" type="parTrans" cxnId="{DFFD4735-146D-41CE-BFB9-37AB7048E7E4}">
      <dgm:prSet/>
      <dgm:spPr/>
      <dgm:t>
        <a:bodyPr/>
        <a:lstStyle/>
        <a:p>
          <a:endParaRPr lang="en-IN"/>
        </a:p>
      </dgm:t>
    </dgm:pt>
    <dgm:pt modelId="{02A4BF0B-4B05-4DDF-9C20-E8AB80419E5B}" type="sibTrans" cxnId="{DFFD4735-146D-41CE-BFB9-37AB7048E7E4}">
      <dgm:prSet/>
      <dgm:spPr/>
      <dgm:t>
        <a:bodyPr/>
        <a:lstStyle/>
        <a:p>
          <a:endParaRPr lang="en-IN"/>
        </a:p>
      </dgm:t>
    </dgm:pt>
    <dgm:pt modelId="{006B2983-428A-470D-94DF-05291E5F24B3}">
      <dgm:prSet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  <a:latin typeface="Bell MT" panose="02020503060305020303" pitchFamily="18" charset="0"/>
            </a:rPr>
            <a:t>Adjust Inventory Re-order Level Before High Sales Periods</a:t>
          </a:r>
        </a:p>
      </dgm:t>
    </dgm:pt>
    <dgm:pt modelId="{3717ACA4-F3B6-453E-A68E-B6163EDA1B9B}" type="parTrans" cxnId="{0DA625ED-290F-4B81-9A5D-9F35096EA925}">
      <dgm:prSet/>
      <dgm:spPr/>
      <dgm:t>
        <a:bodyPr/>
        <a:lstStyle/>
        <a:p>
          <a:endParaRPr lang="en-IN"/>
        </a:p>
      </dgm:t>
    </dgm:pt>
    <dgm:pt modelId="{F3AC3AFC-3D5C-49CE-8887-1DD6408E19F5}" type="sibTrans" cxnId="{0DA625ED-290F-4B81-9A5D-9F35096EA925}">
      <dgm:prSet/>
      <dgm:spPr/>
      <dgm:t>
        <a:bodyPr/>
        <a:lstStyle/>
        <a:p>
          <a:endParaRPr lang="en-IN"/>
        </a:p>
      </dgm:t>
    </dgm:pt>
    <dgm:pt modelId="{36A28DFC-CBB8-4EF2-91E7-E9702E07B63A}">
      <dgm:prSet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latin typeface="Bell MT" panose="02020503060305020303" pitchFamily="18" charset="0"/>
            </a:rPr>
            <a:t>Optimize Inventory Levels (e.g.,  Raw Rice, Sela Rice, Moong Dal, Cooking Oil &amp; Elaichi)</a:t>
          </a:r>
          <a:endParaRPr lang="en-IN" sz="1400" b="0" dirty="0">
            <a:solidFill>
              <a:schemeClr val="tx1"/>
            </a:solidFill>
            <a:latin typeface="Bell MT" panose="02020503060305020303" pitchFamily="18" charset="0"/>
          </a:endParaRPr>
        </a:p>
      </dgm:t>
    </dgm:pt>
    <dgm:pt modelId="{22DC5100-54E4-44BE-8A62-18220019BB9C}" type="parTrans" cxnId="{AAD278BF-5E07-4A61-9868-80AD8ADC2678}">
      <dgm:prSet/>
      <dgm:spPr/>
      <dgm:t>
        <a:bodyPr/>
        <a:lstStyle/>
        <a:p>
          <a:endParaRPr lang="en-IN"/>
        </a:p>
      </dgm:t>
    </dgm:pt>
    <dgm:pt modelId="{871D0469-6554-47CC-AFA0-C1A191B6593F}" type="sibTrans" cxnId="{AAD278BF-5E07-4A61-9868-80AD8ADC2678}">
      <dgm:prSet/>
      <dgm:spPr/>
      <dgm:t>
        <a:bodyPr/>
        <a:lstStyle/>
        <a:p>
          <a:endParaRPr lang="en-IN"/>
        </a:p>
      </dgm:t>
    </dgm:pt>
    <dgm:pt modelId="{5F91EAB5-F616-4009-A77C-6B9693DF5D0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sz="1400" dirty="0">
              <a:solidFill>
                <a:schemeClr val="tx1"/>
              </a:solidFill>
              <a:latin typeface="Bell MT" panose="02020503060305020303" pitchFamily="18" charset="0"/>
            </a:rPr>
            <a:t>Enhance Shop Display &amp; Visual Merchandising</a:t>
          </a:r>
        </a:p>
      </dgm:t>
    </dgm:pt>
    <dgm:pt modelId="{4140E521-609A-48AA-8AC1-D81FD774A599}" type="parTrans" cxnId="{F4F782CD-A991-4631-B978-1AD88C5D7F5C}">
      <dgm:prSet/>
      <dgm:spPr/>
      <dgm:t>
        <a:bodyPr/>
        <a:lstStyle/>
        <a:p>
          <a:endParaRPr lang="en-IN"/>
        </a:p>
      </dgm:t>
    </dgm:pt>
    <dgm:pt modelId="{756CC0FF-DEEC-41D0-8563-C544EBDD21AE}" type="sibTrans" cxnId="{F4F782CD-A991-4631-B978-1AD88C5D7F5C}">
      <dgm:prSet/>
      <dgm:spPr/>
      <dgm:t>
        <a:bodyPr/>
        <a:lstStyle/>
        <a:p>
          <a:endParaRPr lang="en-IN"/>
        </a:p>
      </dgm:t>
    </dgm:pt>
    <dgm:pt modelId="{50912236-A567-44D0-9668-BFD5AC932107}" type="pres">
      <dgm:prSet presAssocID="{870FCAE8-FBD6-4438-9A08-EC9E825799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6EA714-DB74-4B43-82E9-DF84B6FD8396}" type="pres">
      <dgm:prSet presAssocID="{AD53695D-A708-4A2E-A555-72C3CFE09E3B}" presName="centerShape" presStyleLbl="node0" presStyleIdx="0" presStyleCnt="1"/>
      <dgm:spPr/>
    </dgm:pt>
    <dgm:pt modelId="{9AAA7B69-5887-4E52-B7B7-3E49B10F53B6}" type="pres">
      <dgm:prSet presAssocID="{4494A958-5BCA-4DFE-885C-AFF05B8F727F}" presName="node" presStyleLbl="node1" presStyleIdx="0" presStyleCnt="6" custScaleX="110912" custScaleY="105761">
        <dgm:presLayoutVars>
          <dgm:bulletEnabled val="1"/>
        </dgm:presLayoutVars>
      </dgm:prSet>
      <dgm:spPr/>
    </dgm:pt>
    <dgm:pt modelId="{482F44A8-65DA-481D-B737-453B89BBAE7E}" type="pres">
      <dgm:prSet presAssocID="{4494A958-5BCA-4DFE-885C-AFF05B8F727F}" presName="dummy" presStyleCnt="0"/>
      <dgm:spPr/>
    </dgm:pt>
    <dgm:pt modelId="{F5DE2B97-9B3C-4B8F-9A57-65E240D5BB2F}" type="pres">
      <dgm:prSet presAssocID="{70C3B351-8F8F-45D9-B924-70A9F792122F}" presName="sibTrans" presStyleLbl="sibTrans2D1" presStyleIdx="0" presStyleCnt="6"/>
      <dgm:spPr/>
    </dgm:pt>
    <dgm:pt modelId="{669414A1-9197-46A4-9462-AA0EF99527E7}" type="pres">
      <dgm:prSet presAssocID="{350C899D-BD84-499C-9D42-362D12A69CDF}" presName="node" presStyleLbl="node1" presStyleIdx="1" presStyleCnt="6" custRadScaleRad="100279" custRadScaleInc="1298">
        <dgm:presLayoutVars>
          <dgm:bulletEnabled val="1"/>
        </dgm:presLayoutVars>
      </dgm:prSet>
      <dgm:spPr/>
    </dgm:pt>
    <dgm:pt modelId="{F463D5D3-E28C-4A22-BE1D-7192A360F490}" type="pres">
      <dgm:prSet presAssocID="{350C899D-BD84-499C-9D42-362D12A69CDF}" presName="dummy" presStyleCnt="0"/>
      <dgm:spPr/>
    </dgm:pt>
    <dgm:pt modelId="{88D850A9-A208-464A-8A76-631610023E4D}" type="pres">
      <dgm:prSet presAssocID="{650BD4B1-CD34-4D7B-A90A-4D467A466D19}" presName="sibTrans" presStyleLbl="sibTrans2D1" presStyleIdx="1" presStyleCnt="6"/>
      <dgm:spPr/>
    </dgm:pt>
    <dgm:pt modelId="{53833A5E-D03D-454D-B4BF-40217A912FFE}" type="pres">
      <dgm:prSet presAssocID="{5F91EAB5-F616-4009-A77C-6B9693DF5D04}" presName="node" presStyleLbl="node1" presStyleIdx="2" presStyleCnt="6">
        <dgm:presLayoutVars>
          <dgm:bulletEnabled val="1"/>
        </dgm:presLayoutVars>
      </dgm:prSet>
      <dgm:spPr/>
    </dgm:pt>
    <dgm:pt modelId="{17B5B650-3536-4826-ABA7-13E8BBBFD816}" type="pres">
      <dgm:prSet presAssocID="{5F91EAB5-F616-4009-A77C-6B9693DF5D04}" presName="dummy" presStyleCnt="0"/>
      <dgm:spPr/>
    </dgm:pt>
    <dgm:pt modelId="{9A4862B0-5906-407A-99B1-BDD6891473D3}" type="pres">
      <dgm:prSet presAssocID="{756CC0FF-DEEC-41D0-8563-C544EBDD21AE}" presName="sibTrans" presStyleLbl="sibTrans2D1" presStyleIdx="2" presStyleCnt="6"/>
      <dgm:spPr/>
    </dgm:pt>
    <dgm:pt modelId="{D1A7E462-1F12-44EA-BFE0-E465237BEE5D}" type="pres">
      <dgm:prSet presAssocID="{B0462CE8-3F00-4126-B395-F84FF50B8D3D}" presName="node" presStyleLbl="node1" presStyleIdx="3" presStyleCnt="6">
        <dgm:presLayoutVars>
          <dgm:bulletEnabled val="1"/>
        </dgm:presLayoutVars>
      </dgm:prSet>
      <dgm:spPr/>
    </dgm:pt>
    <dgm:pt modelId="{C9FAC3C6-7BB1-4173-A787-B59D84A049E1}" type="pres">
      <dgm:prSet presAssocID="{B0462CE8-3F00-4126-B395-F84FF50B8D3D}" presName="dummy" presStyleCnt="0"/>
      <dgm:spPr/>
    </dgm:pt>
    <dgm:pt modelId="{79ADECC7-F986-443F-8412-AE8C49D86572}" type="pres">
      <dgm:prSet presAssocID="{02A4BF0B-4B05-4DDF-9C20-E8AB80419E5B}" presName="sibTrans" presStyleLbl="sibTrans2D1" presStyleIdx="3" presStyleCnt="6"/>
      <dgm:spPr/>
    </dgm:pt>
    <dgm:pt modelId="{DF2D112C-FF3C-469D-9A07-3121D570BAD5}" type="pres">
      <dgm:prSet presAssocID="{006B2983-428A-470D-94DF-05291E5F24B3}" presName="node" presStyleLbl="node1" presStyleIdx="4" presStyleCnt="6">
        <dgm:presLayoutVars>
          <dgm:bulletEnabled val="1"/>
        </dgm:presLayoutVars>
      </dgm:prSet>
      <dgm:spPr/>
    </dgm:pt>
    <dgm:pt modelId="{E5E35467-FAE0-4C33-94A0-B7D1F7668CA0}" type="pres">
      <dgm:prSet presAssocID="{006B2983-428A-470D-94DF-05291E5F24B3}" presName="dummy" presStyleCnt="0"/>
      <dgm:spPr/>
    </dgm:pt>
    <dgm:pt modelId="{8048E30C-9731-451A-B6E4-668D9AADBFFD}" type="pres">
      <dgm:prSet presAssocID="{F3AC3AFC-3D5C-49CE-8887-1DD6408E19F5}" presName="sibTrans" presStyleLbl="sibTrans2D1" presStyleIdx="4" presStyleCnt="6"/>
      <dgm:spPr/>
    </dgm:pt>
    <dgm:pt modelId="{8B33D604-0FB5-4EB0-85AC-1AE237100613}" type="pres">
      <dgm:prSet presAssocID="{36A28DFC-CBB8-4EF2-91E7-E9702E07B63A}" presName="node" presStyleLbl="node1" presStyleIdx="5" presStyleCnt="6" custScaleX="113640" custScaleY="106076">
        <dgm:presLayoutVars>
          <dgm:bulletEnabled val="1"/>
        </dgm:presLayoutVars>
      </dgm:prSet>
      <dgm:spPr/>
    </dgm:pt>
    <dgm:pt modelId="{AE598772-2B9E-4E84-B7AE-3A7357CCD2FD}" type="pres">
      <dgm:prSet presAssocID="{36A28DFC-CBB8-4EF2-91E7-E9702E07B63A}" presName="dummy" presStyleCnt="0"/>
      <dgm:spPr/>
    </dgm:pt>
    <dgm:pt modelId="{CDA71BFA-69D4-43FF-A7F3-7B922045A8CC}" type="pres">
      <dgm:prSet presAssocID="{871D0469-6554-47CC-AFA0-C1A191B6593F}" presName="sibTrans" presStyleLbl="sibTrans2D1" presStyleIdx="5" presStyleCnt="6"/>
      <dgm:spPr/>
    </dgm:pt>
  </dgm:ptLst>
  <dgm:cxnLst>
    <dgm:cxn modelId="{02251D1B-7456-4C77-B667-E42209B328E8}" type="presOf" srcId="{4494A958-5BCA-4DFE-885C-AFF05B8F727F}" destId="{9AAA7B69-5887-4E52-B7B7-3E49B10F53B6}" srcOrd="0" destOrd="0" presId="urn:microsoft.com/office/officeart/2005/8/layout/radial6"/>
    <dgm:cxn modelId="{DFFD4735-146D-41CE-BFB9-37AB7048E7E4}" srcId="{AD53695D-A708-4A2E-A555-72C3CFE09E3B}" destId="{B0462CE8-3F00-4126-B395-F84FF50B8D3D}" srcOrd="3" destOrd="0" parTransId="{80E68736-4379-4857-B128-A6D29C55E7C2}" sibTransId="{02A4BF0B-4B05-4DDF-9C20-E8AB80419E5B}"/>
    <dgm:cxn modelId="{675AE135-1D1B-4FD0-B28C-3BB40FC284E8}" type="presOf" srcId="{350C899D-BD84-499C-9D42-362D12A69CDF}" destId="{669414A1-9197-46A4-9462-AA0EF99527E7}" srcOrd="0" destOrd="0" presId="urn:microsoft.com/office/officeart/2005/8/layout/radial6"/>
    <dgm:cxn modelId="{1938C469-409C-4952-BE30-B26D4506913F}" type="presOf" srcId="{870FCAE8-FBD6-4438-9A08-EC9E825799DF}" destId="{50912236-A567-44D0-9668-BFD5AC932107}" srcOrd="0" destOrd="0" presId="urn:microsoft.com/office/officeart/2005/8/layout/radial6"/>
    <dgm:cxn modelId="{D42C9671-7A92-4B28-B55C-80F4E917AB5F}" type="presOf" srcId="{70C3B351-8F8F-45D9-B924-70A9F792122F}" destId="{F5DE2B97-9B3C-4B8F-9A57-65E240D5BB2F}" srcOrd="0" destOrd="0" presId="urn:microsoft.com/office/officeart/2005/8/layout/radial6"/>
    <dgm:cxn modelId="{D265DC52-A510-4437-A49D-FE79EE705FBD}" type="presOf" srcId="{650BD4B1-CD34-4D7B-A90A-4D467A466D19}" destId="{88D850A9-A208-464A-8A76-631610023E4D}" srcOrd="0" destOrd="0" presId="urn:microsoft.com/office/officeart/2005/8/layout/radial6"/>
    <dgm:cxn modelId="{F71E3276-DD55-400D-95C4-E946F3677D13}" type="presOf" srcId="{871D0469-6554-47CC-AFA0-C1A191B6593F}" destId="{CDA71BFA-69D4-43FF-A7F3-7B922045A8CC}" srcOrd="0" destOrd="0" presId="urn:microsoft.com/office/officeart/2005/8/layout/radial6"/>
    <dgm:cxn modelId="{13324D7C-86CB-420A-B54D-BE4D5C4C1D08}" type="presOf" srcId="{02A4BF0B-4B05-4DDF-9C20-E8AB80419E5B}" destId="{79ADECC7-F986-443F-8412-AE8C49D86572}" srcOrd="0" destOrd="0" presId="urn:microsoft.com/office/officeart/2005/8/layout/radial6"/>
    <dgm:cxn modelId="{A710AF87-87ED-465D-BCB9-387D00DA09ED}" type="presOf" srcId="{F3AC3AFC-3D5C-49CE-8887-1DD6408E19F5}" destId="{8048E30C-9731-451A-B6E4-668D9AADBFFD}" srcOrd="0" destOrd="0" presId="urn:microsoft.com/office/officeart/2005/8/layout/radial6"/>
    <dgm:cxn modelId="{B1DD248C-292E-4D59-8FF5-C34E44556B1C}" type="presOf" srcId="{756CC0FF-DEEC-41D0-8563-C544EBDD21AE}" destId="{9A4862B0-5906-407A-99B1-BDD6891473D3}" srcOrd="0" destOrd="0" presId="urn:microsoft.com/office/officeart/2005/8/layout/radial6"/>
    <dgm:cxn modelId="{26005396-3AB7-457A-A0E9-7D15814CC7F0}" type="presOf" srcId="{36A28DFC-CBB8-4EF2-91E7-E9702E07B63A}" destId="{8B33D604-0FB5-4EB0-85AC-1AE237100613}" srcOrd="0" destOrd="0" presId="urn:microsoft.com/office/officeart/2005/8/layout/radial6"/>
    <dgm:cxn modelId="{EA0515A2-A905-4B10-83BD-7369D7B3082C}" srcId="{870FCAE8-FBD6-4438-9A08-EC9E825799DF}" destId="{AD53695D-A708-4A2E-A555-72C3CFE09E3B}" srcOrd="0" destOrd="0" parTransId="{005EDEE4-118E-4000-9522-CDDAC42FF3F2}" sibTransId="{BC16F7FE-CE80-4507-BEB5-E466A7212FB6}"/>
    <dgm:cxn modelId="{2594B1AA-B732-4E35-B8B3-C42D6401BF62}" srcId="{AD53695D-A708-4A2E-A555-72C3CFE09E3B}" destId="{4494A958-5BCA-4DFE-885C-AFF05B8F727F}" srcOrd="0" destOrd="0" parTransId="{EFF747DD-2626-44C3-81F3-3AED22AA9A2C}" sibTransId="{70C3B351-8F8F-45D9-B924-70A9F792122F}"/>
    <dgm:cxn modelId="{4C5E90B2-AA2C-4615-B5B7-78C4C012F405}" type="presOf" srcId="{B0462CE8-3F00-4126-B395-F84FF50B8D3D}" destId="{D1A7E462-1F12-44EA-BFE0-E465237BEE5D}" srcOrd="0" destOrd="0" presId="urn:microsoft.com/office/officeart/2005/8/layout/radial6"/>
    <dgm:cxn modelId="{AAD278BF-5E07-4A61-9868-80AD8ADC2678}" srcId="{AD53695D-A708-4A2E-A555-72C3CFE09E3B}" destId="{36A28DFC-CBB8-4EF2-91E7-E9702E07B63A}" srcOrd="5" destOrd="0" parTransId="{22DC5100-54E4-44BE-8A62-18220019BB9C}" sibTransId="{871D0469-6554-47CC-AFA0-C1A191B6593F}"/>
    <dgm:cxn modelId="{F4F782CD-A991-4631-B978-1AD88C5D7F5C}" srcId="{AD53695D-A708-4A2E-A555-72C3CFE09E3B}" destId="{5F91EAB5-F616-4009-A77C-6B9693DF5D04}" srcOrd="2" destOrd="0" parTransId="{4140E521-609A-48AA-8AC1-D81FD774A599}" sibTransId="{756CC0FF-DEEC-41D0-8563-C544EBDD21AE}"/>
    <dgm:cxn modelId="{9D03EBD2-6C43-4A11-997A-1FACDB960DD8}" type="presOf" srcId="{5F91EAB5-F616-4009-A77C-6B9693DF5D04}" destId="{53833A5E-D03D-454D-B4BF-40217A912FFE}" srcOrd="0" destOrd="0" presId="urn:microsoft.com/office/officeart/2005/8/layout/radial6"/>
    <dgm:cxn modelId="{CB089BE1-5FB1-477B-A900-F9C93DC08113}" type="presOf" srcId="{006B2983-428A-470D-94DF-05291E5F24B3}" destId="{DF2D112C-FF3C-469D-9A07-3121D570BAD5}" srcOrd="0" destOrd="0" presId="urn:microsoft.com/office/officeart/2005/8/layout/radial6"/>
    <dgm:cxn modelId="{0DA625ED-290F-4B81-9A5D-9F35096EA925}" srcId="{AD53695D-A708-4A2E-A555-72C3CFE09E3B}" destId="{006B2983-428A-470D-94DF-05291E5F24B3}" srcOrd="4" destOrd="0" parTransId="{3717ACA4-F3B6-453E-A68E-B6163EDA1B9B}" sibTransId="{F3AC3AFC-3D5C-49CE-8887-1DD6408E19F5}"/>
    <dgm:cxn modelId="{1A5542ED-06FC-4D44-B9D4-ED64E630CC10}" srcId="{AD53695D-A708-4A2E-A555-72C3CFE09E3B}" destId="{350C899D-BD84-499C-9D42-362D12A69CDF}" srcOrd="1" destOrd="0" parTransId="{C616C69A-BDC9-48B5-8822-EE545892F325}" sibTransId="{650BD4B1-CD34-4D7B-A90A-4D467A466D19}"/>
    <dgm:cxn modelId="{60EC04F7-0E2F-47A6-B2D9-C6B57F94D4B3}" type="presOf" srcId="{AD53695D-A708-4A2E-A555-72C3CFE09E3B}" destId="{F06EA714-DB74-4B43-82E9-DF84B6FD8396}" srcOrd="0" destOrd="0" presId="urn:microsoft.com/office/officeart/2005/8/layout/radial6"/>
    <dgm:cxn modelId="{35513134-74A7-4050-9D84-A3AAA3525F43}" type="presParOf" srcId="{50912236-A567-44D0-9668-BFD5AC932107}" destId="{F06EA714-DB74-4B43-82E9-DF84B6FD8396}" srcOrd="0" destOrd="0" presId="urn:microsoft.com/office/officeart/2005/8/layout/radial6"/>
    <dgm:cxn modelId="{35518DE2-E3CC-4177-9509-2EC86EDC949B}" type="presParOf" srcId="{50912236-A567-44D0-9668-BFD5AC932107}" destId="{9AAA7B69-5887-4E52-B7B7-3E49B10F53B6}" srcOrd="1" destOrd="0" presId="urn:microsoft.com/office/officeart/2005/8/layout/radial6"/>
    <dgm:cxn modelId="{A7F6F24F-CE42-453F-9343-32E9AA3BA262}" type="presParOf" srcId="{50912236-A567-44D0-9668-BFD5AC932107}" destId="{482F44A8-65DA-481D-B737-453B89BBAE7E}" srcOrd="2" destOrd="0" presId="urn:microsoft.com/office/officeart/2005/8/layout/radial6"/>
    <dgm:cxn modelId="{A500D43C-5FD6-4834-8362-49DF94EC4559}" type="presParOf" srcId="{50912236-A567-44D0-9668-BFD5AC932107}" destId="{F5DE2B97-9B3C-4B8F-9A57-65E240D5BB2F}" srcOrd="3" destOrd="0" presId="urn:microsoft.com/office/officeart/2005/8/layout/radial6"/>
    <dgm:cxn modelId="{0585CBE8-C6C2-4869-A237-22D5B43E0542}" type="presParOf" srcId="{50912236-A567-44D0-9668-BFD5AC932107}" destId="{669414A1-9197-46A4-9462-AA0EF99527E7}" srcOrd="4" destOrd="0" presId="urn:microsoft.com/office/officeart/2005/8/layout/radial6"/>
    <dgm:cxn modelId="{7B74A9F5-A4D6-4AC3-9B7B-29AB08316F76}" type="presParOf" srcId="{50912236-A567-44D0-9668-BFD5AC932107}" destId="{F463D5D3-E28C-4A22-BE1D-7192A360F490}" srcOrd="5" destOrd="0" presId="urn:microsoft.com/office/officeart/2005/8/layout/radial6"/>
    <dgm:cxn modelId="{5A693BA1-DE9D-4461-9ADE-C2D7AFDFEF76}" type="presParOf" srcId="{50912236-A567-44D0-9668-BFD5AC932107}" destId="{88D850A9-A208-464A-8A76-631610023E4D}" srcOrd="6" destOrd="0" presId="urn:microsoft.com/office/officeart/2005/8/layout/radial6"/>
    <dgm:cxn modelId="{9F234537-593E-4B8C-A66F-3C5F0C0A2C2E}" type="presParOf" srcId="{50912236-A567-44D0-9668-BFD5AC932107}" destId="{53833A5E-D03D-454D-B4BF-40217A912FFE}" srcOrd="7" destOrd="0" presId="urn:microsoft.com/office/officeart/2005/8/layout/radial6"/>
    <dgm:cxn modelId="{E0361ABE-2B47-42D5-8105-D784BCBEA924}" type="presParOf" srcId="{50912236-A567-44D0-9668-BFD5AC932107}" destId="{17B5B650-3536-4826-ABA7-13E8BBBFD816}" srcOrd="8" destOrd="0" presId="urn:microsoft.com/office/officeart/2005/8/layout/radial6"/>
    <dgm:cxn modelId="{D3A0559C-A45C-4691-A476-D180D4322CCB}" type="presParOf" srcId="{50912236-A567-44D0-9668-BFD5AC932107}" destId="{9A4862B0-5906-407A-99B1-BDD6891473D3}" srcOrd="9" destOrd="0" presId="urn:microsoft.com/office/officeart/2005/8/layout/radial6"/>
    <dgm:cxn modelId="{AB90D57F-5CC5-42F6-92C3-261D0AD868DF}" type="presParOf" srcId="{50912236-A567-44D0-9668-BFD5AC932107}" destId="{D1A7E462-1F12-44EA-BFE0-E465237BEE5D}" srcOrd="10" destOrd="0" presId="urn:microsoft.com/office/officeart/2005/8/layout/radial6"/>
    <dgm:cxn modelId="{6E08481B-7390-4751-8158-262672BC3725}" type="presParOf" srcId="{50912236-A567-44D0-9668-BFD5AC932107}" destId="{C9FAC3C6-7BB1-4173-A787-B59D84A049E1}" srcOrd="11" destOrd="0" presId="urn:microsoft.com/office/officeart/2005/8/layout/radial6"/>
    <dgm:cxn modelId="{7EF3D665-8782-4762-90F6-2537BD91D8D2}" type="presParOf" srcId="{50912236-A567-44D0-9668-BFD5AC932107}" destId="{79ADECC7-F986-443F-8412-AE8C49D86572}" srcOrd="12" destOrd="0" presId="urn:microsoft.com/office/officeart/2005/8/layout/radial6"/>
    <dgm:cxn modelId="{E6BD55FA-16BA-4C74-A4C9-48DF3A854E52}" type="presParOf" srcId="{50912236-A567-44D0-9668-BFD5AC932107}" destId="{DF2D112C-FF3C-469D-9A07-3121D570BAD5}" srcOrd="13" destOrd="0" presId="urn:microsoft.com/office/officeart/2005/8/layout/radial6"/>
    <dgm:cxn modelId="{81F41429-116D-49C1-B66A-549329535D3A}" type="presParOf" srcId="{50912236-A567-44D0-9668-BFD5AC932107}" destId="{E5E35467-FAE0-4C33-94A0-B7D1F7668CA0}" srcOrd="14" destOrd="0" presId="urn:microsoft.com/office/officeart/2005/8/layout/radial6"/>
    <dgm:cxn modelId="{4AA0B63B-8906-4163-B38E-C43D721697C3}" type="presParOf" srcId="{50912236-A567-44D0-9668-BFD5AC932107}" destId="{8048E30C-9731-451A-B6E4-668D9AADBFFD}" srcOrd="15" destOrd="0" presId="urn:microsoft.com/office/officeart/2005/8/layout/radial6"/>
    <dgm:cxn modelId="{8612A70C-2457-4D60-B4AC-1DC4F4BC1550}" type="presParOf" srcId="{50912236-A567-44D0-9668-BFD5AC932107}" destId="{8B33D604-0FB5-4EB0-85AC-1AE237100613}" srcOrd="16" destOrd="0" presId="urn:microsoft.com/office/officeart/2005/8/layout/radial6"/>
    <dgm:cxn modelId="{1703D5D9-AD76-47D7-B75B-8793C56158ED}" type="presParOf" srcId="{50912236-A567-44D0-9668-BFD5AC932107}" destId="{AE598772-2B9E-4E84-B7AE-3A7357CCD2FD}" srcOrd="17" destOrd="0" presId="urn:microsoft.com/office/officeart/2005/8/layout/radial6"/>
    <dgm:cxn modelId="{461232DE-2CED-4F8D-9AF2-14315EEDD75D}" type="presParOf" srcId="{50912236-A567-44D0-9668-BFD5AC932107}" destId="{CDA71BFA-69D4-43FF-A7F3-7B922045A8C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A7233-E339-4CB0-89E9-5FB3E6AF6DCB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Executive Summary</a:t>
          </a:r>
          <a:endParaRPr lang="en-IN" sz="900" kern="1200" dirty="0"/>
        </a:p>
      </dsp:txBody>
      <dsp:txXfrm rot="-5400000">
        <a:off x="1" y="413307"/>
        <a:ext cx="823251" cy="352821"/>
      </dsp:txXfrm>
    </dsp:sp>
    <dsp:sp modelId="{88A55393-286F-4BDE-BB40-FC92E8EC9683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Introduction to Business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38997"/>
        <a:ext cx="7267431" cy="689813"/>
      </dsp:txXfrm>
    </dsp:sp>
    <dsp:sp modelId="{9E0F9C50-281E-41F2-A286-F3EDD6C6A804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Collection &amp; Cleaning</a:t>
          </a:r>
          <a:endParaRPr lang="en-IN" sz="900" kern="1200" dirty="0"/>
        </a:p>
      </dsp:txBody>
      <dsp:txXfrm rot="-5400000">
        <a:off x="1" y="1473115"/>
        <a:ext cx="823251" cy="352821"/>
      </dsp:txXfrm>
    </dsp:sp>
    <dsp:sp modelId="{589B0443-674C-4589-85DE-25924EF066F2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Data collection &amp; cleaning steps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1098805"/>
        <a:ext cx="7267431" cy="689813"/>
      </dsp:txXfrm>
    </dsp:sp>
    <dsp:sp modelId="{5ADDC07D-3AE6-479D-80C6-5220B0D58FFD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Analysis</a:t>
          </a:r>
          <a:endParaRPr lang="en-IN" sz="900" kern="1200" dirty="0"/>
        </a:p>
      </dsp:txBody>
      <dsp:txXfrm rot="-5400000">
        <a:off x="1" y="2532923"/>
        <a:ext cx="823251" cy="352821"/>
      </dsp:txXfrm>
    </dsp:sp>
    <dsp:sp modelId="{B5B732D9-02A1-4475-984F-DCF50C047F63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Analysis done in respect to the challenges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2158614"/>
        <a:ext cx="7267431" cy="689813"/>
      </dsp:txXfrm>
    </dsp:sp>
    <dsp:sp modelId="{B6652642-50DB-43A7-BF51-E7C4D9529320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Findings</a:t>
          </a:r>
          <a:endParaRPr lang="en-IN" sz="900" kern="1200" dirty="0"/>
        </a:p>
      </dsp:txBody>
      <dsp:txXfrm rot="-5400000">
        <a:off x="1" y="3592732"/>
        <a:ext cx="823251" cy="352821"/>
      </dsp:txXfrm>
    </dsp:sp>
    <dsp:sp modelId="{9DFC1F16-ABD1-40DA-A69B-02FE59C3ADEA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Important Insights about business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3218422"/>
        <a:ext cx="7267431" cy="689813"/>
      </dsp:txXfrm>
    </dsp:sp>
    <dsp:sp modelId="{863CE2A7-D4B9-4FB1-9AA3-EB8096EDAF33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Recommendations</a:t>
          </a:r>
          <a:endParaRPr lang="en-IN" sz="900" kern="1200" dirty="0"/>
        </a:p>
      </dsp:txBody>
      <dsp:txXfrm rot="-5400000">
        <a:off x="1" y="4652540"/>
        <a:ext cx="823251" cy="352821"/>
      </dsp:txXfrm>
    </dsp:sp>
    <dsp:sp modelId="{43944241-E73E-4886-B990-9184BB244CA1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Bell MT" panose="02020503060305020303" pitchFamily="18" charset="0"/>
            </a:rPr>
            <a:t>Solutions / Recommendations for business</a:t>
          </a:r>
          <a:endParaRPr lang="en-IN" sz="3000" kern="1200" dirty="0">
            <a:latin typeface="Bell MT" panose="02020503060305020303" pitchFamily="18" charset="0"/>
          </a:endParaRPr>
        </a:p>
      </dsp:txBody>
      <dsp:txXfrm rot="-5400000">
        <a:off x="823251" y="4278231"/>
        <a:ext cx="7267431" cy="68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71BFA-69D4-43FF-A7F3-7B922045A8CC}">
      <dsp:nvSpPr>
        <dsp:cNvPr id="0" name=""/>
        <dsp:cNvSpPr/>
      </dsp:nvSpPr>
      <dsp:spPr>
        <a:xfrm>
          <a:off x="2168798" y="631570"/>
          <a:ext cx="4193505" cy="4193505"/>
        </a:xfrm>
        <a:prstGeom prst="blockArc">
          <a:avLst>
            <a:gd name="adj1" fmla="val 12600000"/>
            <a:gd name="adj2" fmla="val 16200000"/>
            <a:gd name="adj3" fmla="val 45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8E30C-9731-451A-B6E4-668D9AADBFFD}">
      <dsp:nvSpPr>
        <dsp:cNvPr id="0" name=""/>
        <dsp:cNvSpPr/>
      </dsp:nvSpPr>
      <dsp:spPr>
        <a:xfrm>
          <a:off x="2168798" y="631570"/>
          <a:ext cx="4193505" cy="4193505"/>
        </a:xfrm>
        <a:prstGeom prst="blockArc">
          <a:avLst>
            <a:gd name="adj1" fmla="val 9000000"/>
            <a:gd name="adj2" fmla="val 12600000"/>
            <a:gd name="adj3" fmla="val 45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DECC7-F986-443F-8412-AE8C49D86572}">
      <dsp:nvSpPr>
        <dsp:cNvPr id="0" name=""/>
        <dsp:cNvSpPr/>
      </dsp:nvSpPr>
      <dsp:spPr>
        <a:xfrm>
          <a:off x="2168798" y="631570"/>
          <a:ext cx="4193505" cy="4193505"/>
        </a:xfrm>
        <a:prstGeom prst="blockArc">
          <a:avLst>
            <a:gd name="adj1" fmla="val 5400000"/>
            <a:gd name="adj2" fmla="val 9000000"/>
            <a:gd name="adj3" fmla="val 452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62B0-5906-407A-99B1-BDD6891473D3}">
      <dsp:nvSpPr>
        <dsp:cNvPr id="0" name=""/>
        <dsp:cNvSpPr/>
      </dsp:nvSpPr>
      <dsp:spPr>
        <a:xfrm>
          <a:off x="2168798" y="631570"/>
          <a:ext cx="4193505" cy="4193505"/>
        </a:xfrm>
        <a:prstGeom prst="blockArc">
          <a:avLst>
            <a:gd name="adj1" fmla="val 1800000"/>
            <a:gd name="adj2" fmla="val 5400000"/>
            <a:gd name="adj3" fmla="val 452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850A9-A208-464A-8A76-631610023E4D}">
      <dsp:nvSpPr>
        <dsp:cNvPr id="0" name=""/>
        <dsp:cNvSpPr/>
      </dsp:nvSpPr>
      <dsp:spPr>
        <a:xfrm>
          <a:off x="2172115" y="625846"/>
          <a:ext cx="4193505" cy="4193505"/>
        </a:xfrm>
        <a:prstGeom prst="blockArc">
          <a:avLst>
            <a:gd name="adj1" fmla="val 19821154"/>
            <a:gd name="adj2" fmla="val 1811099"/>
            <a:gd name="adj3" fmla="val 45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2B97-9B3C-4B8F-9A57-65E240D5BB2F}">
      <dsp:nvSpPr>
        <dsp:cNvPr id="0" name=""/>
        <dsp:cNvSpPr/>
      </dsp:nvSpPr>
      <dsp:spPr>
        <a:xfrm>
          <a:off x="2175380" y="631560"/>
          <a:ext cx="4193505" cy="4193505"/>
        </a:xfrm>
        <a:prstGeom prst="blockArc">
          <a:avLst>
            <a:gd name="adj1" fmla="val 16188959"/>
            <a:gd name="adj2" fmla="val 19810114"/>
            <a:gd name="adj3" fmla="val 45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EA714-DB74-4B43-82E9-DF84B6FD8396}">
      <dsp:nvSpPr>
        <dsp:cNvPr id="0" name=""/>
        <dsp:cNvSpPr/>
      </dsp:nvSpPr>
      <dsp:spPr>
        <a:xfrm>
          <a:off x="3323749" y="1786522"/>
          <a:ext cx="1883602" cy="1883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lgerian" panose="04020705040A02060702" pitchFamily="82" charset="0"/>
            </a:rPr>
            <a:t>Solutions to tackle with the business challenges</a:t>
          </a:r>
          <a:endParaRPr lang="en-IN" sz="1600" b="1" kern="1200" dirty="0">
            <a:latin typeface="Algerian" panose="04020705040A02060702" pitchFamily="82" charset="0"/>
          </a:endParaRPr>
        </a:p>
      </dsp:txBody>
      <dsp:txXfrm>
        <a:off x="3599596" y="2062369"/>
        <a:ext cx="1331908" cy="1331908"/>
      </dsp:txXfrm>
    </dsp:sp>
    <dsp:sp modelId="{9AAA7B69-5887-4E52-B7B7-3E49B10F53B6}">
      <dsp:nvSpPr>
        <dsp:cNvPr id="0" name=""/>
        <dsp:cNvSpPr/>
      </dsp:nvSpPr>
      <dsp:spPr>
        <a:xfrm>
          <a:off x="3534351" y="-18203"/>
          <a:ext cx="1462399" cy="139448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Bell MT" panose="02020503060305020303" pitchFamily="18" charset="0"/>
            </a:rPr>
            <a:t>Increase sales of High-Profit items (e.g., Ghee, Cashew &amp; Makhana) </a:t>
          </a:r>
          <a:endParaRPr lang="en-IN" sz="1400" kern="1200" dirty="0">
            <a:solidFill>
              <a:schemeClr val="tx1"/>
            </a:solidFill>
            <a:latin typeface="Bell MT" panose="02020503060305020303" pitchFamily="18" charset="0"/>
          </a:endParaRPr>
        </a:p>
      </dsp:txBody>
      <dsp:txXfrm>
        <a:off x="3748514" y="186014"/>
        <a:ext cx="1034073" cy="986048"/>
      </dsp:txXfrm>
    </dsp:sp>
    <dsp:sp modelId="{669414A1-9197-46A4-9462-AA0EF99527E7}">
      <dsp:nvSpPr>
        <dsp:cNvPr id="0" name=""/>
        <dsp:cNvSpPr/>
      </dsp:nvSpPr>
      <dsp:spPr>
        <a:xfrm>
          <a:off x="5390612" y="1049634"/>
          <a:ext cx="1318522" cy="13185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Bell MT" panose="02020503060305020303" pitchFamily="18" charset="0"/>
            </a:rPr>
            <a:t>Implement Effective Pricing Strategies</a:t>
          </a:r>
        </a:p>
      </dsp:txBody>
      <dsp:txXfrm>
        <a:off x="5583705" y="1242727"/>
        <a:ext cx="932336" cy="932336"/>
      </dsp:txXfrm>
    </dsp:sp>
    <dsp:sp modelId="{53833A5E-D03D-454D-B4BF-40217A912FFE}">
      <dsp:nvSpPr>
        <dsp:cNvPr id="0" name=""/>
        <dsp:cNvSpPr/>
      </dsp:nvSpPr>
      <dsp:spPr>
        <a:xfrm>
          <a:off x="5381023" y="3093705"/>
          <a:ext cx="1318522" cy="131852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Bell MT" panose="02020503060305020303" pitchFamily="18" charset="0"/>
            </a:rPr>
            <a:t>Enhance Shop Display &amp; Visual Merchandising</a:t>
          </a:r>
        </a:p>
      </dsp:txBody>
      <dsp:txXfrm>
        <a:off x="5574116" y="3286798"/>
        <a:ext cx="932336" cy="932336"/>
      </dsp:txXfrm>
    </dsp:sp>
    <dsp:sp modelId="{D1A7E462-1F12-44EA-BFE0-E465237BEE5D}">
      <dsp:nvSpPr>
        <dsp:cNvPr id="0" name=""/>
        <dsp:cNvSpPr/>
      </dsp:nvSpPr>
      <dsp:spPr>
        <a:xfrm>
          <a:off x="3606290" y="4118348"/>
          <a:ext cx="1318522" cy="13185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Bell MT" panose="02020503060305020303" pitchFamily="18" charset="0"/>
            </a:rPr>
            <a:t>Optimize Financial Health</a:t>
          </a:r>
        </a:p>
      </dsp:txBody>
      <dsp:txXfrm>
        <a:off x="3799383" y="4311441"/>
        <a:ext cx="932336" cy="932336"/>
      </dsp:txXfrm>
    </dsp:sp>
    <dsp:sp modelId="{DF2D112C-FF3C-469D-9A07-3121D570BAD5}">
      <dsp:nvSpPr>
        <dsp:cNvPr id="0" name=""/>
        <dsp:cNvSpPr/>
      </dsp:nvSpPr>
      <dsp:spPr>
        <a:xfrm>
          <a:off x="1831556" y="3093705"/>
          <a:ext cx="1318522" cy="13185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Bell MT" panose="02020503060305020303" pitchFamily="18" charset="0"/>
            </a:rPr>
            <a:t>Adjust Inventory Re-order Level Before High Sales Periods</a:t>
          </a:r>
        </a:p>
      </dsp:txBody>
      <dsp:txXfrm>
        <a:off x="2024649" y="3286798"/>
        <a:ext cx="932336" cy="932336"/>
      </dsp:txXfrm>
    </dsp:sp>
    <dsp:sp modelId="{8B33D604-0FB5-4EB0-85AC-1AE237100613}">
      <dsp:nvSpPr>
        <dsp:cNvPr id="0" name=""/>
        <dsp:cNvSpPr/>
      </dsp:nvSpPr>
      <dsp:spPr>
        <a:xfrm>
          <a:off x="1741633" y="1004362"/>
          <a:ext cx="1498368" cy="1398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Bell MT" panose="02020503060305020303" pitchFamily="18" charset="0"/>
            </a:rPr>
            <a:t>Optimize Inventory Levels (e.g.,  Raw Rice, Sela Rice, Moong Dal, Cooking Oil &amp; Elaichi)</a:t>
          </a:r>
          <a:endParaRPr lang="en-IN" sz="1400" b="0" kern="1200" dirty="0">
            <a:solidFill>
              <a:schemeClr val="tx1"/>
            </a:solidFill>
            <a:latin typeface="Bell MT" panose="02020503060305020303" pitchFamily="18" charset="0"/>
          </a:endParaRPr>
        </a:p>
      </dsp:txBody>
      <dsp:txXfrm>
        <a:off x="1961064" y="1209187"/>
        <a:ext cx="1059506" cy="98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8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3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1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0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9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8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012CD0-B620-41A7-806C-C3C78F2EA3A1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564BC3-B79B-43F7-A217-87565C2C9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28D1C-EC27-A66E-5731-C86A42E6EBB0}"/>
              </a:ext>
            </a:extLst>
          </p:cNvPr>
          <p:cNvSpPr txBox="1"/>
          <p:nvPr/>
        </p:nvSpPr>
        <p:spPr>
          <a:xfrm>
            <a:off x="452283" y="412789"/>
            <a:ext cx="11287433" cy="60324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IIT-MADRAS</a:t>
            </a:r>
            <a:b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adley Hand ITC" panose="03070402050302030203" pitchFamily="66" charset="0"/>
              </a:rPr>
            </a:b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adley Hand ITC" panose="03070402050302030203" pitchFamily="66" charset="0"/>
              </a:rPr>
              <a:t>BUSINESS DATA MANAGEMENT</a:t>
            </a:r>
          </a:p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adley Hand ITC" panose="03070402050302030203" pitchFamily="66" charset="0"/>
              </a:rPr>
              <a:t>CAPSTONE PROJECT</a:t>
            </a:r>
          </a:p>
          <a:p>
            <a:endParaRPr lang="en-US" dirty="0"/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Case Study of</a:t>
            </a:r>
            <a:br>
              <a:rPr lang="en-US" dirty="0"/>
            </a:b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“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kamal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grocery store”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(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GrocerAnalytics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: Grocery Insights Deep Dive)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  <a:p>
            <a:r>
              <a:rPr lang="en-US" dirty="0"/>
              <a:t>																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  <a:r>
              <a:rPr lang="en-US" dirty="0"/>
              <a:t>																				      			          Shivani Gupta</a:t>
            </a:r>
            <a:br>
              <a:rPr lang="en-US" dirty="0"/>
            </a:br>
            <a:r>
              <a:rPr lang="en-US" dirty="0"/>
              <a:t>													                                22f2000957</a:t>
            </a:r>
          </a:p>
          <a:p>
            <a:pPr algn="r"/>
            <a:r>
              <a:rPr lang="en-US" dirty="0"/>
              <a:t>  (22f2000957@ds.study.iitm.ac.in)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A93A-52BC-1B40-EA5B-EFB0A967F61B}"/>
              </a:ext>
            </a:extLst>
          </p:cNvPr>
          <p:cNvSpPr txBox="1"/>
          <p:nvPr/>
        </p:nvSpPr>
        <p:spPr>
          <a:xfrm>
            <a:off x="3762865" y="258001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Solutions / Recommendations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D93B84-67EE-D9F3-D623-A5C796E50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484104"/>
              </p:ext>
            </p:extLst>
          </p:nvPr>
        </p:nvGraphicFramePr>
        <p:xfrm>
          <a:off x="2032000" y="719666"/>
          <a:ext cx="84411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miley Face 1">
            <a:extLst>
              <a:ext uri="{FF2B5EF4-FFF2-40B4-BE49-F238E27FC236}">
                <a16:creationId xmlns:a16="http://schemas.microsoft.com/office/drawing/2014/main" id="{03A1736C-7FAA-DEDA-F0BB-73625BC33314}"/>
              </a:ext>
            </a:extLst>
          </p:cNvPr>
          <p:cNvSpPr/>
          <p:nvPr/>
        </p:nvSpPr>
        <p:spPr>
          <a:xfrm rot="19770120">
            <a:off x="8799432" y="4717794"/>
            <a:ext cx="3530120" cy="182724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IN" sz="28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6985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9B9ADA-D7FB-5858-B14E-6299ECDCE90E}"/>
              </a:ext>
            </a:extLst>
          </p:cNvPr>
          <p:cNvSpPr txBox="1"/>
          <p:nvPr/>
        </p:nvSpPr>
        <p:spPr>
          <a:xfrm>
            <a:off x="2884602" y="226243"/>
            <a:ext cx="589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</a:rPr>
              <a:t>CONTENTS</a:t>
            </a:r>
            <a:endParaRPr lang="en-I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4087AE-967F-B460-BA8A-37499D6D5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4158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520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E2914E-EAFD-B6EE-F412-504755A412E9}"/>
              </a:ext>
            </a:extLst>
          </p:cNvPr>
          <p:cNvSpPr txBox="1"/>
          <p:nvPr/>
        </p:nvSpPr>
        <p:spPr>
          <a:xfrm>
            <a:off x="4120780" y="383820"/>
            <a:ext cx="4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Introduction to Business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3478-A470-384D-E946-B4790CA1BCAB}"/>
              </a:ext>
            </a:extLst>
          </p:cNvPr>
          <p:cNvSpPr txBox="1"/>
          <p:nvPr/>
        </p:nvSpPr>
        <p:spPr>
          <a:xfrm>
            <a:off x="875071" y="1845588"/>
            <a:ext cx="5854045" cy="3166824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The business from where I collected data is a </a:t>
            </a:r>
            <a:r>
              <a:rPr lang="en-US" b="1" dirty="0">
                <a:latin typeface="Bell MT" panose="02020503060305020303" pitchFamily="18" charset="0"/>
              </a:rPr>
              <a:t>medium-sized retailer grocery shop</a:t>
            </a:r>
            <a:r>
              <a:rPr lang="en-US" dirty="0">
                <a:latin typeface="Bell MT" panose="02020503060305020303" pitchFamily="18" charset="0"/>
              </a:rPr>
              <a:t>, started by “Mr. Kamal Gupta” in early 2014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The business </a:t>
            </a:r>
            <a:r>
              <a:rPr lang="en-US" b="1" dirty="0">
                <a:latin typeface="Bell MT" panose="02020503060305020303" pitchFamily="18" charset="0"/>
              </a:rPr>
              <a:t>deals primarily in grocery products </a:t>
            </a:r>
            <a:r>
              <a:rPr lang="en-US" dirty="0">
                <a:latin typeface="Bell MT" panose="02020503060305020303" pitchFamily="18" charset="0"/>
              </a:rPr>
              <a:t>such as Atta, Dal, Rice, Sugar, Nuts, Masala, Besan, Elaichi and many more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Unfortunately, the shop has been facing challenges in terms of </a:t>
            </a:r>
            <a:r>
              <a:rPr lang="en-US" b="1" dirty="0">
                <a:latin typeface="Bell MT" panose="02020503060305020303" pitchFamily="18" charset="0"/>
              </a:rPr>
              <a:t>Profit, Sales &amp; Inventory Management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01795-AA3B-C40A-04FE-3457E676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41" y="1366684"/>
            <a:ext cx="5098582" cy="4719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7186010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9244EE-0082-649E-CBC0-7B71451B6D2A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Collection and Cleaning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CC09D-F29C-951A-BA5B-D37C450E6D4B}"/>
              </a:ext>
            </a:extLst>
          </p:cNvPr>
          <p:cNvSpPr txBox="1"/>
          <p:nvPr/>
        </p:nvSpPr>
        <p:spPr>
          <a:xfrm>
            <a:off x="1791093" y="2056756"/>
            <a:ext cx="8672659" cy="2862322"/>
          </a:xfrm>
          <a:prstGeom prst="round1Rect">
            <a:avLst/>
          </a:prstGeom>
          <a:solidFill>
            <a:srgbClr val="CC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I collected data from a bill book and previous records, but since it's from an unorganized business, the data is in an unorganized manner.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I extracted data for 15 products from a long list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ell MT" panose="02020503060305020303" pitchFamily="18" charset="0"/>
              </a:rPr>
              <a:t>The collected data for analysis was “Primary data”, mostly in an informal way, as it was from an unorganized business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>
                <a:latin typeface="Bell MT" panose="02020503060305020303" pitchFamily="18" charset="0"/>
              </a:rPr>
              <a:t>To clean the data</a:t>
            </a:r>
            <a:r>
              <a:rPr lang="en-IN" dirty="0">
                <a:latin typeface="Bell MT" panose="02020503060305020303" pitchFamily="18" charset="0"/>
              </a:rPr>
              <a:t>, I used an Excel spreadsheet. Additionally, I used Excel for all my data manipulation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8216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C72AF2-6597-364F-3379-5B41B133AC76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- Sales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1AAB5-6401-15CE-BE20-46070A6A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91017"/>
              </p:ext>
            </p:extLst>
          </p:nvPr>
        </p:nvGraphicFramePr>
        <p:xfrm>
          <a:off x="4784938" y="1497475"/>
          <a:ext cx="2400300" cy="177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80">
                  <a:extLst>
                    <a:ext uri="{9D8B030D-6E8A-4147-A177-3AD203B41FA5}">
                      <a16:colId xmlns:a16="http://schemas.microsoft.com/office/drawing/2014/main" val="553302278"/>
                    </a:ext>
                  </a:extLst>
                </a:gridCol>
                <a:gridCol w="1071120">
                  <a:extLst>
                    <a:ext uri="{9D8B030D-6E8A-4147-A177-3AD203B41FA5}">
                      <a16:colId xmlns:a16="http://schemas.microsoft.com/office/drawing/2014/main" val="2625634592"/>
                    </a:ext>
                  </a:extLst>
                </a:gridCol>
              </a:tblGrid>
              <a:tr h="2601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CCCCFF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Average Daily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CCFF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i="1" u="none" strike="noStrike" dirty="0">
                          <a:effectLst/>
                          <a:highlight>
                            <a:srgbClr val="CCCCFF"/>
                          </a:highlight>
                          <a:latin typeface="Bell MT" panose="02020503060305020303" pitchFamily="18" charset="0"/>
                        </a:rPr>
                        <a:t>₹ 25,846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CCFF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588197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FFFF99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Std. Deviation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99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99"/>
                          </a:highlight>
                          <a:latin typeface="Bell MT" panose="02020503060305020303" pitchFamily="18" charset="0"/>
                        </a:rPr>
                        <a:t>₹1327.74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442493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FFCCFF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Min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CCFF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i="1" u="none" strike="noStrike" dirty="0">
                          <a:effectLst/>
                          <a:highlight>
                            <a:srgbClr val="FFCCFF"/>
                          </a:highlight>
                          <a:latin typeface="Bell MT" panose="02020503060305020303" pitchFamily="18" charset="0"/>
                        </a:rPr>
                        <a:t>₹23,443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CCFF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501693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CCFFFF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Max Revenue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FFFF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i="1" u="none" strike="noStrike" dirty="0">
                          <a:effectLst/>
                          <a:highlight>
                            <a:srgbClr val="CCFFFF"/>
                          </a:highlight>
                          <a:latin typeface="Bell MT" panose="02020503060305020303" pitchFamily="18" charset="0"/>
                        </a:rPr>
                        <a:t>₹29,018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CFFFF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275125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  <a:highlight>
                            <a:srgbClr val="C6E0B4"/>
                          </a:highlight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Range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6E0B4"/>
                        </a:highlight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i="1" u="none" strike="noStrike" dirty="0">
                          <a:effectLst/>
                          <a:highlight>
                            <a:srgbClr val="C6E0B4"/>
                          </a:highlight>
                          <a:latin typeface="Bell MT" panose="02020503060305020303" pitchFamily="18" charset="0"/>
                        </a:rPr>
                        <a:t>₹5,575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6E0B4"/>
                        </a:highlight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61514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C3E86-0538-D381-26E1-ADD4047C8C6A}"/>
              </a:ext>
            </a:extLst>
          </p:cNvPr>
          <p:cNvSpPr/>
          <p:nvPr/>
        </p:nvSpPr>
        <p:spPr>
          <a:xfrm>
            <a:off x="4376811" y="2233904"/>
            <a:ext cx="358218" cy="2733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707E-B621-63D1-741E-C462BF53EEC6}"/>
              </a:ext>
            </a:extLst>
          </p:cNvPr>
          <p:cNvSpPr txBox="1"/>
          <p:nvPr/>
        </p:nvSpPr>
        <p:spPr>
          <a:xfrm>
            <a:off x="4685121" y="4678678"/>
            <a:ext cx="2821760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ell MT" panose="02020503060305020303" pitchFamily="18" charset="0"/>
              </a:rPr>
              <a:t>Chakki</a:t>
            </a:r>
            <a:r>
              <a:rPr lang="en-US" b="1" dirty="0">
                <a:latin typeface="Bell MT" panose="02020503060305020303" pitchFamily="18" charset="0"/>
              </a:rPr>
              <a:t> Atta, Cooking Oil &amp; Ghee </a:t>
            </a:r>
            <a:r>
              <a:rPr lang="en-US" dirty="0">
                <a:latin typeface="Bell MT" panose="02020503060305020303" pitchFamily="18" charset="0"/>
              </a:rPr>
              <a:t>are the main revenue generating SKU’s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69A282-AD24-352F-B7A4-3C9064735C13}"/>
              </a:ext>
            </a:extLst>
          </p:cNvPr>
          <p:cNvSpPr/>
          <p:nvPr/>
        </p:nvSpPr>
        <p:spPr>
          <a:xfrm>
            <a:off x="4326903" y="5052767"/>
            <a:ext cx="358218" cy="2733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54BB9-73A3-3281-706D-35D5DB06FC26}"/>
              </a:ext>
            </a:extLst>
          </p:cNvPr>
          <p:cNvSpPr txBox="1"/>
          <p:nvPr/>
        </p:nvSpPr>
        <p:spPr>
          <a:xfrm>
            <a:off x="8378707" y="4204355"/>
            <a:ext cx="2667785" cy="17543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ell MT" panose="02020503060305020303" pitchFamily="18" charset="0"/>
              </a:rPr>
              <a:t>Chakki</a:t>
            </a:r>
            <a:r>
              <a:rPr lang="en-US" b="1" dirty="0">
                <a:latin typeface="Bell MT" panose="02020503060305020303" pitchFamily="18" charset="0"/>
              </a:rPr>
              <a:t> Atta, Cooking Oil, Ghee, Refined, Raw Rice, Makhana, </a:t>
            </a:r>
            <a:r>
              <a:rPr lang="en-US" b="1" dirty="0" err="1">
                <a:latin typeface="Bell MT" panose="02020503060305020303" pitchFamily="18" charset="0"/>
              </a:rPr>
              <a:t>Arhar</a:t>
            </a:r>
            <a:r>
              <a:rPr lang="en-US" b="1" dirty="0">
                <a:latin typeface="Bell MT" panose="02020503060305020303" pitchFamily="18" charset="0"/>
              </a:rPr>
              <a:t> Dal, Chole &amp; Cashew </a:t>
            </a:r>
            <a:r>
              <a:rPr lang="en-US" dirty="0">
                <a:latin typeface="Bell MT" panose="02020503060305020303" pitchFamily="18" charset="0"/>
              </a:rPr>
              <a:t>contribute approx. 80% to total revenue 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745E48D-1D97-45F7-8FA1-CB1D3AEA4478}"/>
              </a:ext>
            </a:extLst>
          </p:cNvPr>
          <p:cNvSpPr/>
          <p:nvPr/>
        </p:nvSpPr>
        <p:spPr>
          <a:xfrm>
            <a:off x="9527057" y="3827282"/>
            <a:ext cx="371087" cy="3770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99062"/>
              </p:ext>
            </p:extLst>
          </p:nvPr>
        </p:nvGraphicFramePr>
        <p:xfrm>
          <a:off x="214452" y="952107"/>
          <a:ext cx="4112450" cy="264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385849"/>
              </p:ext>
            </p:extLst>
          </p:nvPr>
        </p:nvGraphicFramePr>
        <p:xfrm>
          <a:off x="214452" y="3789576"/>
          <a:ext cx="4112450" cy="27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5C17D2-E12C-15F4-275C-55C8518E4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45498"/>
              </p:ext>
            </p:extLst>
          </p:nvPr>
        </p:nvGraphicFramePr>
        <p:xfrm>
          <a:off x="7235147" y="1038730"/>
          <a:ext cx="4739640" cy="275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68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FFC02-C164-79EE-EF31-33CB3DF93CC2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- Purchases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28CA7-F535-58D8-A031-BAF3A5F5C3CB}"/>
              </a:ext>
            </a:extLst>
          </p:cNvPr>
          <p:cNvSpPr txBox="1"/>
          <p:nvPr/>
        </p:nvSpPr>
        <p:spPr>
          <a:xfrm>
            <a:off x="247649" y="4265739"/>
            <a:ext cx="6622241" cy="24852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IN" sz="1500" b="1" dirty="0" err="1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Elaichi</a:t>
            </a:r>
            <a:r>
              <a:rPr lang="en-IN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IN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and </a:t>
            </a:r>
            <a:r>
              <a:rPr lang="en-IN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Sela Rice</a:t>
            </a:r>
            <a:r>
              <a:rPr lang="en-IN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are significantly lower in price, indicating these might be </a:t>
            </a:r>
            <a:r>
              <a:rPr lang="en-IN" sz="1500" u="sng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budget or niche products</a:t>
            </a:r>
            <a:r>
              <a:rPr lang="en-IN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with different market dynamics.</a:t>
            </a: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Ghee</a:t>
            </a:r>
            <a:r>
              <a:rPr lang="en-IN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and </a:t>
            </a:r>
            <a:r>
              <a:rPr lang="en-IN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Makhana</a:t>
            </a:r>
            <a:r>
              <a:rPr lang="en-IN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shows a significant increase in its purchase price, indicating </a:t>
            </a:r>
            <a:r>
              <a:rPr lang="en-IN" sz="1500" u="sng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potential seasonal demand or supply constraints or premium product with high production costs or demand</a:t>
            </a:r>
            <a:r>
              <a:rPr lang="en-IN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</a:p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Other SKUs, such as</a:t>
            </a:r>
            <a:r>
              <a:rPr lang="en-US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Moong Dal </a:t>
            </a:r>
            <a:r>
              <a:rPr lang="en-US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and</a:t>
            </a:r>
            <a:r>
              <a:rPr lang="en-US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dirty="0" err="1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Arhar</a:t>
            </a:r>
            <a:r>
              <a:rPr lang="en-US" sz="15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Dal,</a:t>
            </a:r>
            <a:r>
              <a:rPr lang="en-US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show minor price fluctuations, indicating possible </a:t>
            </a:r>
            <a:r>
              <a:rPr lang="en-US" sz="1500" u="sng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market variability or supply chain adjustments</a:t>
            </a:r>
            <a:r>
              <a:rPr lang="en-US" sz="15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endParaRPr lang="en-IN" sz="15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2ED0E-A63A-3BD4-1628-324E57120FD8}"/>
              </a:ext>
            </a:extLst>
          </p:cNvPr>
          <p:cNvSpPr txBox="1"/>
          <p:nvPr/>
        </p:nvSpPr>
        <p:spPr>
          <a:xfrm>
            <a:off x="7521169" y="4264593"/>
            <a:ext cx="3782976" cy="22754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 purchase volume remains consistent at 60 units throughout the observed period, despite the increase in purchase price from ₹420 to ₹470. </a:t>
            </a:r>
          </a:p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There is no consistent pattern of buying </a:t>
            </a:r>
            <a:r>
              <a:rPr lang="en-US" sz="1600" dirty="0" err="1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behaviour</a:t>
            </a:r>
            <a:r>
              <a:rPr lang="en-US" sz="16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2C4D4D5-5426-C8DD-75D1-7E6A07F8D0C1}"/>
              </a:ext>
            </a:extLst>
          </p:cNvPr>
          <p:cNvSpPr/>
          <p:nvPr/>
        </p:nvSpPr>
        <p:spPr>
          <a:xfrm>
            <a:off x="3260926" y="3923471"/>
            <a:ext cx="444630" cy="3422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A5808D6-B9E1-2E30-25AF-D8B9336BC567}"/>
              </a:ext>
            </a:extLst>
          </p:cNvPr>
          <p:cNvSpPr/>
          <p:nvPr/>
        </p:nvSpPr>
        <p:spPr>
          <a:xfrm>
            <a:off x="9099145" y="3923472"/>
            <a:ext cx="444630" cy="34226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37A445-F944-4EEE-929E-CBF6A4DF8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173049"/>
              </p:ext>
            </p:extLst>
          </p:nvPr>
        </p:nvGraphicFramePr>
        <p:xfrm>
          <a:off x="718159" y="1055554"/>
          <a:ext cx="5681220" cy="2895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396FC8-3BC2-461E-AF09-DC5124337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628360"/>
              </p:ext>
            </p:extLst>
          </p:nvPr>
        </p:nvGraphicFramePr>
        <p:xfrm>
          <a:off x="6934200" y="1055554"/>
          <a:ext cx="4843019" cy="287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9BF25-D113-CD4A-3A04-60D196BE6546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– Profit/Loss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F3B3FA-23B2-D454-B74F-DC7107A85CC8}"/>
              </a:ext>
            </a:extLst>
          </p:cNvPr>
          <p:cNvSpPr/>
          <p:nvPr/>
        </p:nvSpPr>
        <p:spPr>
          <a:xfrm>
            <a:off x="4276918" y="2260140"/>
            <a:ext cx="358218" cy="2733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8CD1B-6838-6EDF-0C1F-BF5097497BA9}"/>
              </a:ext>
            </a:extLst>
          </p:cNvPr>
          <p:cNvSpPr txBox="1"/>
          <p:nvPr/>
        </p:nvSpPr>
        <p:spPr>
          <a:xfrm>
            <a:off x="4762106" y="4165836"/>
            <a:ext cx="2667785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Ghee (5%), Makhana (10%) &amp; Cashew (6%) </a:t>
            </a:r>
            <a:r>
              <a:rPr lang="en-US" dirty="0">
                <a:latin typeface="Bell MT" panose="02020503060305020303" pitchFamily="18" charset="0"/>
              </a:rPr>
              <a:t>profit margin % needs to be improved to maximize its Net Profit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EE33ECF-1406-6797-6513-6FB19A0272DD}"/>
              </a:ext>
            </a:extLst>
          </p:cNvPr>
          <p:cNvSpPr/>
          <p:nvPr/>
        </p:nvSpPr>
        <p:spPr>
          <a:xfrm>
            <a:off x="4376811" y="4767811"/>
            <a:ext cx="358218" cy="27337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CC0B1-C702-C3A6-4A62-79089BC1127D}"/>
              </a:ext>
            </a:extLst>
          </p:cNvPr>
          <p:cNvSpPr txBox="1"/>
          <p:nvPr/>
        </p:nvSpPr>
        <p:spPr>
          <a:xfrm>
            <a:off x="8378707" y="4204355"/>
            <a:ext cx="2667785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Makhana, Ghee, Cooking Oil, Cashew, Urad Dal, Chole &amp; </a:t>
            </a:r>
            <a:r>
              <a:rPr lang="en-US" b="1" dirty="0" err="1">
                <a:latin typeface="Bell MT" panose="02020503060305020303" pitchFamily="18" charset="0"/>
              </a:rPr>
              <a:t>Arhar</a:t>
            </a:r>
            <a:r>
              <a:rPr lang="en-US" b="1" dirty="0">
                <a:latin typeface="Bell MT" panose="02020503060305020303" pitchFamily="18" charset="0"/>
              </a:rPr>
              <a:t> Dal </a:t>
            </a:r>
            <a:r>
              <a:rPr lang="en-US" dirty="0">
                <a:latin typeface="Bell MT" panose="02020503060305020303" pitchFamily="18" charset="0"/>
              </a:rPr>
              <a:t>contribute approx. 80% to total profit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771D00-27D2-C1A1-D6C1-3E09277B80E8}"/>
              </a:ext>
            </a:extLst>
          </p:cNvPr>
          <p:cNvSpPr/>
          <p:nvPr/>
        </p:nvSpPr>
        <p:spPr>
          <a:xfrm>
            <a:off x="9527057" y="3827282"/>
            <a:ext cx="371087" cy="3770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02C2-E2C3-507D-8C8A-05428D21C3AC}"/>
              </a:ext>
            </a:extLst>
          </p:cNvPr>
          <p:cNvSpPr txBox="1"/>
          <p:nvPr/>
        </p:nvSpPr>
        <p:spPr>
          <a:xfrm>
            <a:off x="4635136" y="1762039"/>
            <a:ext cx="2667785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Ghee, Makhana &amp; Cashew </a:t>
            </a:r>
            <a:r>
              <a:rPr lang="en-US" dirty="0">
                <a:latin typeface="Bell MT" panose="02020503060305020303" pitchFamily="18" charset="0"/>
              </a:rPr>
              <a:t>are the SKU’s that holds maximum profit generating capacity</a:t>
            </a:r>
            <a:endParaRPr lang="en-IN" dirty="0">
              <a:latin typeface="Bell MT" panose="02020503060305020303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515164"/>
              </p:ext>
            </p:extLst>
          </p:nvPr>
        </p:nvGraphicFramePr>
        <p:xfrm>
          <a:off x="322275" y="1055554"/>
          <a:ext cx="3990340" cy="271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008766"/>
              </p:ext>
            </p:extLst>
          </p:nvPr>
        </p:nvGraphicFramePr>
        <p:xfrm>
          <a:off x="322275" y="3827282"/>
          <a:ext cx="4292579" cy="278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5E5AF1-9288-E93E-1513-146F2D125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95074"/>
              </p:ext>
            </p:extLst>
          </p:nvPr>
        </p:nvGraphicFramePr>
        <p:xfrm>
          <a:off x="7282638" y="1062335"/>
          <a:ext cx="4671237" cy="278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862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73DD4-F468-96E7-100C-60CA69B711A9}"/>
              </a:ext>
            </a:extLst>
          </p:cNvPr>
          <p:cNvSpPr txBox="1"/>
          <p:nvPr/>
        </p:nvSpPr>
        <p:spPr>
          <a:xfrm>
            <a:off x="3687451" y="593889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Data Analysis – Inventory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9E23D-6A49-CDD6-A8FF-31B7B4DD6631}"/>
              </a:ext>
            </a:extLst>
          </p:cNvPr>
          <p:cNvSpPr txBox="1"/>
          <p:nvPr/>
        </p:nvSpPr>
        <p:spPr>
          <a:xfrm>
            <a:off x="8269746" y="1090250"/>
            <a:ext cx="3670121" cy="2132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Raw Rice, Sela Rice, Moong Dal, Cooking Oil, and Elaichi</a:t>
            </a:r>
            <a:r>
              <a:rPr lang="en-US" sz="18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have stock levels significantly higher than their average sales, indicating </a:t>
            </a:r>
            <a:r>
              <a:rPr lang="en-US" sz="1800" b="1" dirty="0">
                <a:solidFill>
                  <a:srgbClr val="FF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potential</a:t>
            </a:r>
            <a:r>
              <a:rPr lang="en-IN" b="1" dirty="0"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overstocking</a:t>
            </a:r>
            <a:r>
              <a:rPr lang="en-US" sz="1800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953B00-6A4C-720C-5554-8EFB2B030A50}"/>
              </a:ext>
            </a:extLst>
          </p:cNvPr>
          <p:cNvSpPr/>
          <p:nvPr/>
        </p:nvSpPr>
        <p:spPr>
          <a:xfrm>
            <a:off x="7869787" y="2109037"/>
            <a:ext cx="355125" cy="29223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D80A3-C837-750F-6980-BAC6E25E1964}"/>
              </a:ext>
            </a:extLst>
          </p:cNvPr>
          <p:cNvSpPr txBox="1"/>
          <p:nvPr/>
        </p:nvSpPr>
        <p:spPr>
          <a:xfrm>
            <a:off x="7921660" y="4772507"/>
            <a:ext cx="4100763" cy="1151561"/>
          </a:xfrm>
          <a:prstGeom prst="plaqu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tabLst>
                <a:tab pos="4476750" algn="l"/>
              </a:tabLst>
            </a:pP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Yes, </a:t>
            </a:r>
            <a:r>
              <a:rPr lang="en-US" sz="1800" b="1" dirty="0">
                <a:solidFill>
                  <a:srgbClr val="C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owner’s claim of inventory overstock is </a:t>
            </a:r>
            <a:r>
              <a:rPr lang="en-US" sz="1800" b="1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correct</a:t>
            </a:r>
            <a:r>
              <a:rPr lang="en-US" sz="1800" b="1" dirty="0"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0451062-21B7-307D-43C9-F1C5A0DA32E5}"/>
              </a:ext>
            </a:extLst>
          </p:cNvPr>
          <p:cNvSpPr/>
          <p:nvPr/>
        </p:nvSpPr>
        <p:spPr>
          <a:xfrm>
            <a:off x="8191922" y="3915841"/>
            <a:ext cx="3560238" cy="705451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ABNORMALITIES !!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BB5704-D74E-41A7-9882-7E98193C477D}"/>
              </a:ext>
            </a:extLst>
          </p:cNvPr>
          <p:cNvSpPr/>
          <p:nvPr/>
        </p:nvSpPr>
        <p:spPr>
          <a:xfrm>
            <a:off x="7436350" y="4949502"/>
            <a:ext cx="485310" cy="3987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110709"/>
              </p:ext>
            </p:extLst>
          </p:nvPr>
        </p:nvGraphicFramePr>
        <p:xfrm>
          <a:off x="200025" y="1055554"/>
          <a:ext cx="4070317" cy="25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EF0466-E6BC-495B-98DE-E1632384F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050098"/>
              </p:ext>
            </p:extLst>
          </p:nvPr>
        </p:nvGraphicFramePr>
        <p:xfrm>
          <a:off x="4251537" y="1024878"/>
          <a:ext cx="3670123" cy="25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886600"/>
              </p:ext>
            </p:extLst>
          </p:nvPr>
        </p:nvGraphicFramePr>
        <p:xfrm>
          <a:off x="807957" y="3558078"/>
          <a:ext cx="6635781" cy="309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268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FB38C-6169-54FC-BACD-49A7F525FC39}"/>
              </a:ext>
            </a:extLst>
          </p:cNvPr>
          <p:cNvSpPr txBox="1"/>
          <p:nvPr/>
        </p:nvSpPr>
        <p:spPr>
          <a:xfrm>
            <a:off x="3687449" y="311214"/>
            <a:ext cx="48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Findings – P/L &amp; Insights</a:t>
            </a:r>
            <a:endParaRPr lang="en-IN" sz="2400" dirty="0">
              <a:latin typeface="Eras Demi ITC" panose="020B08050305040208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BE2DA-A6C7-8258-A797-39D07CA1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772880"/>
            <a:ext cx="8515350" cy="219419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78360-3427-3E2C-5479-8B77A141F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067049"/>
            <a:ext cx="9982200" cy="370549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39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364</TotalTime>
  <Words>761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Aptos</vt:lpstr>
      <vt:lpstr>Arial</vt:lpstr>
      <vt:lpstr>Bell MT</vt:lpstr>
      <vt:lpstr>Bradley Hand ITC</vt:lpstr>
      <vt:lpstr>Eras Bold ITC</vt:lpstr>
      <vt:lpstr>Eras Demi ITC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Gupta</dc:creator>
  <cp:lastModifiedBy>Shivani Gupta</cp:lastModifiedBy>
  <cp:revision>87</cp:revision>
  <dcterms:created xsi:type="dcterms:W3CDTF">2024-04-14T14:40:41Z</dcterms:created>
  <dcterms:modified xsi:type="dcterms:W3CDTF">2024-07-26T11:13:31Z</dcterms:modified>
</cp:coreProperties>
</file>