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</p:sldMasterIdLst>
  <p:notesMasterIdLst>
    <p:notesMasterId r:id="rId28"/>
  </p:notesMasterIdLst>
  <p:sldIdLst>
    <p:sldId id="256" r:id="rId2"/>
    <p:sldId id="297" r:id="rId3"/>
    <p:sldId id="298" r:id="rId4"/>
    <p:sldId id="357" r:id="rId5"/>
    <p:sldId id="358" r:id="rId6"/>
    <p:sldId id="300" r:id="rId7"/>
    <p:sldId id="359" r:id="rId8"/>
    <p:sldId id="360" r:id="rId9"/>
    <p:sldId id="361" r:id="rId10"/>
    <p:sldId id="362" r:id="rId11"/>
    <p:sldId id="363" r:id="rId12"/>
    <p:sldId id="366" r:id="rId13"/>
    <p:sldId id="364" r:id="rId14"/>
    <p:sldId id="365" r:id="rId15"/>
    <p:sldId id="368" r:id="rId16"/>
    <p:sldId id="367" r:id="rId17"/>
    <p:sldId id="369" r:id="rId18"/>
    <p:sldId id="370" r:id="rId19"/>
    <p:sldId id="371" r:id="rId20"/>
    <p:sldId id="372" r:id="rId21"/>
    <p:sldId id="374" r:id="rId22"/>
    <p:sldId id="375" r:id="rId23"/>
    <p:sldId id="376" r:id="rId24"/>
    <p:sldId id="377" r:id="rId25"/>
    <p:sldId id="378" r:id="rId26"/>
    <p:sldId id="373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yag" initials="P" lastIdx="1" clrIdx="0">
    <p:extLst>
      <p:ext uri="{19B8F6BF-5375-455C-9EA6-DF929625EA0E}">
        <p15:presenceInfo xmlns:p15="http://schemas.microsoft.com/office/powerpoint/2012/main" userId="d2d314a4e40d91b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4BAF2A9-6EC5-43C8-AE0F-B7206CE60030}">
  <a:tblStyle styleId="{F4BAF2A9-6EC5-43C8-AE0F-B7206CE600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27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636800" y="915775"/>
            <a:ext cx="3794100" cy="283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636800" y="3751925"/>
            <a:ext cx="3794100" cy="475800"/>
          </a:xfrm>
          <a:prstGeom prst="rect">
            <a:avLst/>
          </a:prstGeom>
          <a:solidFill>
            <a:srgbClr val="E2E1EC">
              <a:alpha val="5119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15740" y="205900"/>
            <a:ext cx="7928938" cy="4777850"/>
            <a:chOff x="815740" y="205900"/>
            <a:chExt cx="7928938" cy="4777850"/>
          </a:xfrm>
        </p:grpSpPr>
        <p:sp>
          <p:nvSpPr>
            <p:cNvPr id="12" name="Google Shape;12;p2"/>
            <p:cNvSpPr/>
            <p:nvPr/>
          </p:nvSpPr>
          <p:spPr>
            <a:xfrm>
              <a:off x="4240710" y="205900"/>
              <a:ext cx="273600" cy="2736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15740" y="438138"/>
              <a:ext cx="202500" cy="2025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542178" y="1094238"/>
              <a:ext cx="202500" cy="2025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870635" y="4710150"/>
              <a:ext cx="273600" cy="2736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807435" y="4604100"/>
              <a:ext cx="273600" cy="2736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2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" name="Google Shape;339;p26"/>
          <p:cNvGrpSpPr/>
          <p:nvPr/>
        </p:nvGrpSpPr>
        <p:grpSpPr>
          <a:xfrm>
            <a:off x="306760" y="125163"/>
            <a:ext cx="8622150" cy="4917688"/>
            <a:chOff x="306760" y="125163"/>
            <a:chExt cx="8622150" cy="4917688"/>
          </a:xfrm>
        </p:grpSpPr>
        <p:grpSp>
          <p:nvGrpSpPr>
            <p:cNvPr id="340" name="Google Shape;340;p26"/>
            <p:cNvGrpSpPr/>
            <p:nvPr/>
          </p:nvGrpSpPr>
          <p:grpSpPr>
            <a:xfrm>
              <a:off x="306760" y="125163"/>
              <a:ext cx="8622150" cy="4917688"/>
              <a:chOff x="306760" y="125163"/>
              <a:chExt cx="8622150" cy="4917688"/>
            </a:xfrm>
          </p:grpSpPr>
          <p:sp>
            <p:nvSpPr>
              <p:cNvPr id="341" name="Google Shape;341;p26"/>
              <p:cNvSpPr/>
              <p:nvPr/>
            </p:nvSpPr>
            <p:spPr>
              <a:xfrm>
                <a:off x="8655310" y="2409788"/>
                <a:ext cx="273600" cy="273600"/>
              </a:xfrm>
              <a:prstGeom prst="ellipse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26"/>
              <p:cNvSpPr/>
              <p:nvPr/>
            </p:nvSpPr>
            <p:spPr>
              <a:xfrm>
                <a:off x="2339515" y="125163"/>
                <a:ext cx="202500" cy="202500"/>
              </a:xfrm>
              <a:prstGeom prst="ellipse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26"/>
              <p:cNvSpPr/>
              <p:nvPr/>
            </p:nvSpPr>
            <p:spPr>
              <a:xfrm>
                <a:off x="4827078" y="438138"/>
                <a:ext cx="202500" cy="202500"/>
              </a:xfrm>
              <a:prstGeom prst="ellipse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26"/>
              <p:cNvSpPr/>
              <p:nvPr/>
            </p:nvSpPr>
            <p:spPr>
              <a:xfrm>
                <a:off x="3855360" y="4769250"/>
                <a:ext cx="273600" cy="273600"/>
              </a:xfrm>
              <a:prstGeom prst="ellipse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26"/>
              <p:cNvSpPr/>
              <p:nvPr/>
            </p:nvSpPr>
            <p:spPr>
              <a:xfrm>
                <a:off x="306760" y="3023050"/>
                <a:ext cx="273600" cy="273600"/>
              </a:xfrm>
              <a:prstGeom prst="ellipse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6" name="Google Shape;346;p26"/>
            <p:cNvGrpSpPr/>
            <p:nvPr/>
          </p:nvGrpSpPr>
          <p:grpSpPr>
            <a:xfrm>
              <a:off x="4422144" y="438257"/>
              <a:ext cx="3481247" cy="3936125"/>
              <a:chOff x="4422144" y="438257"/>
              <a:chExt cx="3481247" cy="3936125"/>
            </a:xfrm>
          </p:grpSpPr>
          <p:sp>
            <p:nvSpPr>
              <p:cNvPr id="347" name="Google Shape;347;p26"/>
              <p:cNvSpPr/>
              <p:nvPr/>
            </p:nvSpPr>
            <p:spPr>
              <a:xfrm>
                <a:off x="4422144" y="2090632"/>
                <a:ext cx="203697" cy="202300"/>
              </a:xfrm>
              <a:custGeom>
                <a:avLst/>
                <a:gdLst/>
                <a:ahLst/>
                <a:cxnLst/>
                <a:rect l="l" t="t" r="r" b="b"/>
                <a:pathLst>
                  <a:path w="3245" h="3223" extrusionOk="0">
                    <a:moveTo>
                      <a:pt x="651" y="0"/>
                    </a:moveTo>
                    <a:cubicBezTo>
                      <a:pt x="626" y="0"/>
                      <a:pt x="222" y="404"/>
                      <a:pt x="179" y="430"/>
                    </a:cubicBezTo>
                    <a:lnTo>
                      <a:pt x="1169" y="1509"/>
                    </a:lnTo>
                    <a:lnTo>
                      <a:pt x="1" y="2571"/>
                    </a:lnTo>
                    <a:cubicBezTo>
                      <a:pt x="1" y="2580"/>
                      <a:pt x="438" y="3017"/>
                      <a:pt x="429" y="3044"/>
                    </a:cubicBezTo>
                    <a:lnTo>
                      <a:pt x="1598" y="1982"/>
                    </a:lnTo>
                    <a:lnTo>
                      <a:pt x="2730" y="3222"/>
                    </a:lnTo>
                    <a:lnTo>
                      <a:pt x="2730" y="3222"/>
                    </a:lnTo>
                    <a:cubicBezTo>
                      <a:pt x="2739" y="3213"/>
                      <a:pt x="3142" y="2803"/>
                      <a:pt x="3193" y="2803"/>
                    </a:cubicBezTo>
                    <a:cubicBezTo>
                      <a:pt x="3193" y="2803"/>
                      <a:pt x="3194" y="2803"/>
                      <a:pt x="3194" y="2803"/>
                    </a:cubicBezTo>
                    <a:lnTo>
                      <a:pt x="2061" y="1554"/>
                    </a:lnTo>
                    <a:lnTo>
                      <a:pt x="3230" y="492"/>
                    </a:lnTo>
                    <a:cubicBezTo>
                      <a:pt x="3231" y="493"/>
                      <a:pt x="3231" y="493"/>
                      <a:pt x="3232" y="493"/>
                    </a:cubicBezTo>
                    <a:cubicBezTo>
                      <a:pt x="3244" y="493"/>
                      <a:pt x="2867" y="25"/>
                      <a:pt x="2808" y="25"/>
                    </a:cubicBezTo>
                    <a:cubicBezTo>
                      <a:pt x="2805" y="25"/>
                      <a:pt x="2803" y="26"/>
                      <a:pt x="2802" y="28"/>
                    </a:cubicBezTo>
                    <a:lnTo>
                      <a:pt x="1633" y="1090"/>
                    </a:lnTo>
                    <a:lnTo>
                      <a:pt x="652" y="2"/>
                    </a:lnTo>
                    <a:cubicBezTo>
                      <a:pt x="652" y="1"/>
                      <a:pt x="651" y="0"/>
                      <a:pt x="651" y="0"/>
                    </a:cubicBezTo>
                    <a:close/>
                    <a:moveTo>
                      <a:pt x="2730" y="3222"/>
                    </a:moveTo>
                    <a:cubicBezTo>
                      <a:pt x="2730" y="3222"/>
                      <a:pt x="2730" y="3222"/>
                      <a:pt x="2730" y="3222"/>
                    </a:cubicBezTo>
                    <a:cubicBezTo>
                      <a:pt x="2730" y="3222"/>
                      <a:pt x="2730" y="3222"/>
                      <a:pt x="2730" y="3222"/>
                    </a:cubicBezTo>
                    <a:lnTo>
                      <a:pt x="2730" y="3222"/>
                    </a:lnTo>
                    <a:close/>
                  </a:path>
                </a:pathLst>
              </a:custGeom>
              <a:solidFill>
                <a:srgbClr val="FC67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26"/>
              <p:cNvSpPr/>
              <p:nvPr/>
            </p:nvSpPr>
            <p:spPr>
              <a:xfrm>
                <a:off x="4882919" y="4172082"/>
                <a:ext cx="203697" cy="202300"/>
              </a:xfrm>
              <a:custGeom>
                <a:avLst/>
                <a:gdLst/>
                <a:ahLst/>
                <a:cxnLst/>
                <a:rect l="l" t="t" r="r" b="b"/>
                <a:pathLst>
                  <a:path w="3245" h="3223" extrusionOk="0">
                    <a:moveTo>
                      <a:pt x="651" y="0"/>
                    </a:moveTo>
                    <a:cubicBezTo>
                      <a:pt x="626" y="0"/>
                      <a:pt x="222" y="404"/>
                      <a:pt x="179" y="430"/>
                    </a:cubicBezTo>
                    <a:lnTo>
                      <a:pt x="1169" y="1509"/>
                    </a:lnTo>
                    <a:lnTo>
                      <a:pt x="1" y="2571"/>
                    </a:lnTo>
                    <a:cubicBezTo>
                      <a:pt x="1" y="2580"/>
                      <a:pt x="438" y="3017"/>
                      <a:pt x="429" y="3044"/>
                    </a:cubicBezTo>
                    <a:lnTo>
                      <a:pt x="1598" y="1982"/>
                    </a:lnTo>
                    <a:lnTo>
                      <a:pt x="2730" y="3222"/>
                    </a:lnTo>
                    <a:lnTo>
                      <a:pt x="2730" y="3222"/>
                    </a:lnTo>
                    <a:cubicBezTo>
                      <a:pt x="2739" y="3213"/>
                      <a:pt x="3142" y="2803"/>
                      <a:pt x="3193" y="2803"/>
                    </a:cubicBezTo>
                    <a:cubicBezTo>
                      <a:pt x="3193" y="2803"/>
                      <a:pt x="3194" y="2803"/>
                      <a:pt x="3194" y="2803"/>
                    </a:cubicBezTo>
                    <a:lnTo>
                      <a:pt x="2061" y="1554"/>
                    </a:lnTo>
                    <a:lnTo>
                      <a:pt x="3230" y="492"/>
                    </a:lnTo>
                    <a:cubicBezTo>
                      <a:pt x="3231" y="493"/>
                      <a:pt x="3231" y="493"/>
                      <a:pt x="3232" y="493"/>
                    </a:cubicBezTo>
                    <a:cubicBezTo>
                      <a:pt x="3244" y="493"/>
                      <a:pt x="2867" y="25"/>
                      <a:pt x="2808" y="25"/>
                    </a:cubicBezTo>
                    <a:cubicBezTo>
                      <a:pt x="2805" y="25"/>
                      <a:pt x="2803" y="26"/>
                      <a:pt x="2802" y="28"/>
                    </a:cubicBezTo>
                    <a:lnTo>
                      <a:pt x="1633" y="1090"/>
                    </a:lnTo>
                    <a:lnTo>
                      <a:pt x="652" y="2"/>
                    </a:lnTo>
                    <a:cubicBezTo>
                      <a:pt x="652" y="1"/>
                      <a:pt x="651" y="0"/>
                      <a:pt x="651" y="0"/>
                    </a:cubicBezTo>
                    <a:close/>
                    <a:moveTo>
                      <a:pt x="2730" y="3222"/>
                    </a:moveTo>
                    <a:cubicBezTo>
                      <a:pt x="2730" y="3222"/>
                      <a:pt x="2730" y="3222"/>
                      <a:pt x="2730" y="3222"/>
                    </a:cubicBezTo>
                    <a:cubicBezTo>
                      <a:pt x="2730" y="3222"/>
                      <a:pt x="2730" y="3222"/>
                      <a:pt x="2730" y="3222"/>
                    </a:cubicBezTo>
                    <a:lnTo>
                      <a:pt x="2730" y="3222"/>
                    </a:lnTo>
                    <a:close/>
                  </a:path>
                </a:pathLst>
              </a:custGeom>
              <a:solidFill>
                <a:srgbClr val="FC67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26"/>
              <p:cNvSpPr/>
              <p:nvPr/>
            </p:nvSpPr>
            <p:spPr>
              <a:xfrm>
                <a:off x="7699694" y="438257"/>
                <a:ext cx="203697" cy="202300"/>
              </a:xfrm>
              <a:custGeom>
                <a:avLst/>
                <a:gdLst/>
                <a:ahLst/>
                <a:cxnLst/>
                <a:rect l="l" t="t" r="r" b="b"/>
                <a:pathLst>
                  <a:path w="3245" h="3223" extrusionOk="0">
                    <a:moveTo>
                      <a:pt x="651" y="0"/>
                    </a:moveTo>
                    <a:cubicBezTo>
                      <a:pt x="626" y="0"/>
                      <a:pt x="222" y="404"/>
                      <a:pt x="179" y="430"/>
                    </a:cubicBezTo>
                    <a:lnTo>
                      <a:pt x="1169" y="1509"/>
                    </a:lnTo>
                    <a:lnTo>
                      <a:pt x="1" y="2571"/>
                    </a:lnTo>
                    <a:cubicBezTo>
                      <a:pt x="1" y="2580"/>
                      <a:pt x="438" y="3017"/>
                      <a:pt x="429" y="3044"/>
                    </a:cubicBezTo>
                    <a:lnTo>
                      <a:pt x="1598" y="1982"/>
                    </a:lnTo>
                    <a:lnTo>
                      <a:pt x="2730" y="3222"/>
                    </a:lnTo>
                    <a:lnTo>
                      <a:pt x="2730" y="3222"/>
                    </a:lnTo>
                    <a:cubicBezTo>
                      <a:pt x="2739" y="3213"/>
                      <a:pt x="3142" y="2803"/>
                      <a:pt x="3193" y="2803"/>
                    </a:cubicBezTo>
                    <a:cubicBezTo>
                      <a:pt x="3193" y="2803"/>
                      <a:pt x="3194" y="2803"/>
                      <a:pt x="3194" y="2803"/>
                    </a:cubicBezTo>
                    <a:lnTo>
                      <a:pt x="2061" y="1554"/>
                    </a:lnTo>
                    <a:lnTo>
                      <a:pt x="3230" y="492"/>
                    </a:lnTo>
                    <a:cubicBezTo>
                      <a:pt x="3231" y="493"/>
                      <a:pt x="3231" y="493"/>
                      <a:pt x="3232" y="493"/>
                    </a:cubicBezTo>
                    <a:cubicBezTo>
                      <a:pt x="3244" y="493"/>
                      <a:pt x="2867" y="25"/>
                      <a:pt x="2808" y="25"/>
                    </a:cubicBezTo>
                    <a:cubicBezTo>
                      <a:pt x="2805" y="25"/>
                      <a:pt x="2803" y="26"/>
                      <a:pt x="2802" y="28"/>
                    </a:cubicBezTo>
                    <a:lnTo>
                      <a:pt x="1633" y="1090"/>
                    </a:lnTo>
                    <a:lnTo>
                      <a:pt x="652" y="2"/>
                    </a:lnTo>
                    <a:cubicBezTo>
                      <a:pt x="652" y="1"/>
                      <a:pt x="651" y="0"/>
                      <a:pt x="651" y="0"/>
                    </a:cubicBezTo>
                    <a:close/>
                    <a:moveTo>
                      <a:pt x="2730" y="3222"/>
                    </a:moveTo>
                    <a:cubicBezTo>
                      <a:pt x="2730" y="3222"/>
                      <a:pt x="2730" y="3222"/>
                      <a:pt x="2730" y="3222"/>
                    </a:cubicBezTo>
                    <a:cubicBezTo>
                      <a:pt x="2730" y="3222"/>
                      <a:pt x="2730" y="3222"/>
                      <a:pt x="2730" y="3222"/>
                    </a:cubicBezTo>
                    <a:lnTo>
                      <a:pt x="2730" y="3222"/>
                    </a:lnTo>
                    <a:close/>
                  </a:path>
                </a:pathLst>
              </a:custGeom>
              <a:solidFill>
                <a:srgbClr val="FC67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30" name="Google Shape;30;p4"/>
          <p:cNvGrpSpPr/>
          <p:nvPr/>
        </p:nvGrpSpPr>
        <p:grpSpPr>
          <a:xfrm>
            <a:off x="161619" y="154525"/>
            <a:ext cx="8654316" cy="4968500"/>
            <a:chOff x="161619" y="154525"/>
            <a:chExt cx="8654316" cy="4968500"/>
          </a:xfrm>
        </p:grpSpPr>
        <p:sp>
          <p:nvSpPr>
            <p:cNvPr id="31" name="Google Shape;31;p4"/>
            <p:cNvSpPr/>
            <p:nvPr/>
          </p:nvSpPr>
          <p:spPr>
            <a:xfrm>
              <a:off x="3970069" y="4849432"/>
              <a:ext cx="203697" cy="202300"/>
            </a:xfrm>
            <a:custGeom>
              <a:avLst/>
              <a:gdLst/>
              <a:ahLst/>
              <a:cxnLst/>
              <a:rect l="l" t="t" r="r" b="b"/>
              <a:pathLst>
                <a:path w="3245" h="3223" extrusionOk="0">
                  <a:moveTo>
                    <a:pt x="651" y="0"/>
                  </a:moveTo>
                  <a:cubicBezTo>
                    <a:pt x="626" y="0"/>
                    <a:pt x="222" y="404"/>
                    <a:pt x="179" y="430"/>
                  </a:cubicBezTo>
                  <a:lnTo>
                    <a:pt x="1169" y="1509"/>
                  </a:lnTo>
                  <a:lnTo>
                    <a:pt x="1" y="2571"/>
                  </a:lnTo>
                  <a:cubicBezTo>
                    <a:pt x="1" y="2580"/>
                    <a:pt x="438" y="3017"/>
                    <a:pt x="429" y="3044"/>
                  </a:cubicBezTo>
                  <a:lnTo>
                    <a:pt x="1598" y="1982"/>
                  </a:lnTo>
                  <a:lnTo>
                    <a:pt x="2730" y="3222"/>
                  </a:lnTo>
                  <a:lnTo>
                    <a:pt x="2730" y="3222"/>
                  </a:lnTo>
                  <a:cubicBezTo>
                    <a:pt x="2739" y="3213"/>
                    <a:pt x="3142" y="2803"/>
                    <a:pt x="3193" y="2803"/>
                  </a:cubicBezTo>
                  <a:cubicBezTo>
                    <a:pt x="3193" y="2803"/>
                    <a:pt x="3194" y="2803"/>
                    <a:pt x="3194" y="2803"/>
                  </a:cubicBezTo>
                  <a:lnTo>
                    <a:pt x="2061" y="1554"/>
                  </a:lnTo>
                  <a:lnTo>
                    <a:pt x="3230" y="492"/>
                  </a:lnTo>
                  <a:cubicBezTo>
                    <a:pt x="3231" y="493"/>
                    <a:pt x="3231" y="493"/>
                    <a:pt x="3232" y="493"/>
                  </a:cubicBezTo>
                  <a:cubicBezTo>
                    <a:pt x="3244" y="493"/>
                    <a:pt x="2867" y="25"/>
                    <a:pt x="2808" y="25"/>
                  </a:cubicBezTo>
                  <a:cubicBezTo>
                    <a:pt x="2805" y="25"/>
                    <a:pt x="2803" y="26"/>
                    <a:pt x="2802" y="28"/>
                  </a:cubicBezTo>
                  <a:lnTo>
                    <a:pt x="1633" y="1090"/>
                  </a:lnTo>
                  <a:lnTo>
                    <a:pt x="652" y="2"/>
                  </a:lnTo>
                  <a:cubicBezTo>
                    <a:pt x="652" y="1"/>
                    <a:pt x="651" y="0"/>
                    <a:pt x="651" y="0"/>
                  </a:cubicBezTo>
                  <a:close/>
                  <a:moveTo>
                    <a:pt x="2730" y="3222"/>
                  </a:moveTo>
                  <a:cubicBezTo>
                    <a:pt x="2730" y="3222"/>
                    <a:pt x="2730" y="3222"/>
                    <a:pt x="2730" y="3222"/>
                  </a:cubicBezTo>
                  <a:cubicBezTo>
                    <a:pt x="2730" y="3222"/>
                    <a:pt x="2730" y="3222"/>
                    <a:pt x="2730" y="3222"/>
                  </a:cubicBezTo>
                  <a:lnTo>
                    <a:pt x="2730" y="3222"/>
                  </a:lnTo>
                  <a:close/>
                </a:path>
              </a:pathLst>
            </a:custGeom>
            <a:solidFill>
              <a:srgbClr val="FC6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161619" y="2837357"/>
              <a:ext cx="203697" cy="202300"/>
            </a:xfrm>
            <a:custGeom>
              <a:avLst/>
              <a:gdLst/>
              <a:ahLst/>
              <a:cxnLst/>
              <a:rect l="l" t="t" r="r" b="b"/>
              <a:pathLst>
                <a:path w="3245" h="3223" extrusionOk="0">
                  <a:moveTo>
                    <a:pt x="651" y="0"/>
                  </a:moveTo>
                  <a:cubicBezTo>
                    <a:pt x="626" y="0"/>
                    <a:pt x="222" y="404"/>
                    <a:pt x="179" y="430"/>
                  </a:cubicBezTo>
                  <a:lnTo>
                    <a:pt x="1169" y="1509"/>
                  </a:lnTo>
                  <a:lnTo>
                    <a:pt x="1" y="2571"/>
                  </a:lnTo>
                  <a:cubicBezTo>
                    <a:pt x="1" y="2580"/>
                    <a:pt x="438" y="3017"/>
                    <a:pt x="429" y="3044"/>
                  </a:cubicBezTo>
                  <a:lnTo>
                    <a:pt x="1598" y="1982"/>
                  </a:lnTo>
                  <a:lnTo>
                    <a:pt x="2730" y="3222"/>
                  </a:lnTo>
                  <a:lnTo>
                    <a:pt x="2730" y="3222"/>
                  </a:lnTo>
                  <a:cubicBezTo>
                    <a:pt x="2739" y="3213"/>
                    <a:pt x="3142" y="2803"/>
                    <a:pt x="3193" y="2803"/>
                  </a:cubicBezTo>
                  <a:cubicBezTo>
                    <a:pt x="3193" y="2803"/>
                    <a:pt x="3194" y="2803"/>
                    <a:pt x="3194" y="2803"/>
                  </a:cubicBezTo>
                  <a:lnTo>
                    <a:pt x="2061" y="1554"/>
                  </a:lnTo>
                  <a:lnTo>
                    <a:pt x="3230" y="492"/>
                  </a:lnTo>
                  <a:cubicBezTo>
                    <a:pt x="3231" y="493"/>
                    <a:pt x="3231" y="493"/>
                    <a:pt x="3232" y="493"/>
                  </a:cubicBezTo>
                  <a:cubicBezTo>
                    <a:pt x="3244" y="493"/>
                    <a:pt x="2867" y="25"/>
                    <a:pt x="2808" y="25"/>
                  </a:cubicBezTo>
                  <a:cubicBezTo>
                    <a:pt x="2805" y="25"/>
                    <a:pt x="2803" y="26"/>
                    <a:pt x="2802" y="28"/>
                  </a:cubicBezTo>
                  <a:lnTo>
                    <a:pt x="1633" y="1090"/>
                  </a:lnTo>
                  <a:lnTo>
                    <a:pt x="652" y="2"/>
                  </a:lnTo>
                  <a:cubicBezTo>
                    <a:pt x="652" y="1"/>
                    <a:pt x="651" y="0"/>
                    <a:pt x="651" y="0"/>
                  </a:cubicBezTo>
                  <a:close/>
                  <a:moveTo>
                    <a:pt x="2730" y="3222"/>
                  </a:moveTo>
                  <a:cubicBezTo>
                    <a:pt x="2730" y="3222"/>
                    <a:pt x="2730" y="3222"/>
                    <a:pt x="2730" y="3222"/>
                  </a:cubicBezTo>
                  <a:cubicBezTo>
                    <a:pt x="2730" y="3222"/>
                    <a:pt x="2730" y="3222"/>
                    <a:pt x="2730" y="3222"/>
                  </a:cubicBezTo>
                  <a:lnTo>
                    <a:pt x="2730" y="3222"/>
                  </a:lnTo>
                  <a:close/>
                </a:path>
              </a:pathLst>
            </a:custGeom>
            <a:solidFill>
              <a:srgbClr val="FC6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7341994" y="297832"/>
              <a:ext cx="203697" cy="202300"/>
            </a:xfrm>
            <a:custGeom>
              <a:avLst/>
              <a:gdLst/>
              <a:ahLst/>
              <a:cxnLst/>
              <a:rect l="l" t="t" r="r" b="b"/>
              <a:pathLst>
                <a:path w="3245" h="3223" extrusionOk="0">
                  <a:moveTo>
                    <a:pt x="651" y="0"/>
                  </a:moveTo>
                  <a:cubicBezTo>
                    <a:pt x="626" y="0"/>
                    <a:pt x="222" y="404"/>
                    <a:pt x="179" y="430"/>
                  </a:cubicBezTo>
                  <a:lnTo>
                    <a:pt x="1169" y="1509"/>
                  </a:lnTo>
                  <a:lnTo>
                    <a:pt x="1" y="2571"/>
                  </a:lnTo>
                  <a:cubicBezTo>
                    <a:pt x="1" y="2580"/>
                    <a:pt x="438" y="3017"/>
                    <a:pt x="429" y="3044"/>
                  </a:cubicBezTo>
                  <a:lnTo>
                    <a:pt x="1598" y="1982"/>
                  </a:lnTo>
                  <a:lnTo>
                    <a:pt x="2730" y="3222"/>
                  </a:lnTo>
                  <a:lnTo>
                    <a:pt x="2730" y="3222"/>
                  </a:lnTo>
                  <a:cubicBezTo>
                    <a:pt x="2739" y="3213"/>
                    <a:pt x="3142" y="2803"/>
                    <a:pt x="3193" y="2803"/>
                  </a:cubicBezTo>
                  <a:cubicBezTo>
                    <a:pt x="3193" y="2803"/>
                    <a:pt x="3194" y="2803"/>
                    <a:pt x="3194" y="2803"/>
                  </a:cubicBezTo>
                  <a:lnTo>
                    <a:pt x="2061" y="1554"/>
                  </a:lnTo>
                  <a:lnTo>
                    <a:pt x="3230" y="492"/>
                  </a:lnTo>
                  <a:cubicBezTo>
                    <a:pt x="3231" y="493"/>
                    <a:pt x="3231" y="493"/>
                    <a:pt x="3232" y="493"/>
                  </a:cubicBezTo>
                  <a:cubicBezTo>
                    <a:pt x="3244" y="493"/>
                    <a:pt x="2867" y="25"/>
                    <a:pt x="2808" y="25"/>
                  </a:cubicBezTo>
                  <a:cubicBezTo>
                    <a:pt x="2805" y="25"/>
                    <a:pt x="2803" y="26"/>
                    <a:pt x="2802" y="28"/>
                  </a:cubicBezTo>
                  <a:lnTo>
                    <a:pt x="1633" y="1090"/>
                  </a:lnTo>
                  <a:lnTo>
                    <a:pt x="652" y="2"/>
                  </a:lnTo>
                  <a:cubicBezTo>
                    <a:pt x="652" y="1"/>
                    <a:pt x="651" y="0"/>
                    <a:pt x="651" y="0"/>
                  </a:cubicBezTo>
                  <a:close/>
                  <a:moveTo>
                    <a:pt x="2730" y="3222"/>
                  </a:moveTo>
                  <a:cubicBezTo>
                    <a:pt x="2730" y="3222"/>
                    <a:pt x="2730" y="3222"/>
                    <a:pt x="2730" y="3222"/>
                  </a:cubicBezTo>
                  <a:cubicBezTo>
                    <a:pt x="2730" y="3222"/>
                    <a:pt x="2730" y="3222"/>
                    <a:pt x="2730" y="3222"/>
                  </a:cubicBezTo>
                  <a:lnTo>
                    <a:pt x="2730" y="3222"/>
                  </a:lnTo>
                  <a:close/>
                </a:path>
              </a:pathLst>
            </a:custGeom>
            <a:solidFill>
              <a:srgbClr val="FC6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" name="Google Shape;34;p4"/>
            <p:cNvGrpSpPr/>
            <p:nvPr/>
          </p:nvGrpSpPr>
          <p:grpSpPr>
            <a:xfrm>
              <a:off x="290590" y="154525"/>
              <a:ext cx="8525345" cy="4968500"/>
              <a:chOff x="290590" y="154525"/>
              <a:chExt cx="8525345" cy="4968500"/>
            </a:xfrm>
          </p:grpSpPr>
          <p:sp>
            <p:nvSpPr>
              <p:cNvPr id="35" name="Google Shape;35;p4"/>
              <p:cNvSpPr/>
              <p:nvPr/>
            </p:nvSpPr>
            <p:spPr>
              <a:xfrm>
                <a:off x="4572010" y="154525"/>
                <a:ext cx="273600" cy="273600"/>
              </a:xfrm>
              <a:prstGeom prst="ellipse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4"/>
              <p:cNvSpPr/>
              <p:nvPr/>
            </p:nvSpPr>
            <p:spPr>
              <a:xfrm>
                <a:off x="290590" y="1040038"/>
                <a:ext cx="202500" cy="202500"/>
              </a:xfrm>
              <a:prstGeom prst="ellipse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4"/>
              <p:cNvSpPr/>
              <p:nvPr/>
            </p:nvSpPr>
            <p:spPr>
              <a:xfrm>
                <a:off x="1567228" y="4813663"/>
                <a:ext cx="202500" cy="202500"/>
              </a:xfrm>
              <a:prstGeom prst="ellipse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4"/>
              <p:cNvSpPr/>
              <p:nvPr/>
            </p:nvSpPr>
            <p:spPr>
              <a:xfrm>
                <a:off x="6517185" y="4849425"/>
                <a:ext cx="273600" cy="273600"/>
              </a:xfrm>
              <a:prstGeom prst="ellipse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4"/>
              <p:cNvSpPr/>
              <p:nvPr/>
            </p:nvSpPr>
            <p:spPr>
              <a:xfrm>
                <a:off x="8542335" y="1199225"/>
                <a:ext cx="273600" cy="273600"/>
              </a:xfrm>
              <a:prstGeom prst="ellipse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58" name="Google Shape;58;p6"/>
          <p:cNvGrpSpPr/>
          <p:nvPr/>
        </p:nvGrpSpPr>
        <p:grpSpPr>
          <a:xfrm>
            <a:off x="161619" y="154525"/>
            <a:ext cx="8654316" cy="4968500"/>
            <a:chOff x="161619" y="154525"/>
            <a:chExt cx="8654316" cy="4968500"/>
          </a:xfrm>
        </p:grpSpPr>
        <p:sp>
          <p:nvSpPr>
            <p:cNvPr id="59" name="Google Shape;59;p6"/>
            <p:cNvSpPr/>
            <p:nvPr/>
          </p:nvSpPr>
          <p:spPr>
            <a:xfrm>
              <a:off x="3970069" y="4849432"/>
              <a:ext cx="203697" cy="202300"/>
            </a:xfrm>
            <a:custGeom>
              <a:avLst/>
              <a:gdLst/>
              <a:ahLst/>
              <a:cxnLst/>
              <a:rect l="l" t="t" r="r" b="b"/>
              <a:pathLst>
                <a:path w="3245" h="3223" extrusionOk="0">
                  <a:moveTo>
                    <a:pt x="651" y="0"/>
                  </a:moveTo>
                  <a:cubicBezTo>
                    <a:pt x="626" y="0"/>
                    <a:pt x="222" y="404"/>
                    <a:pt x="179" y="430"/>
                  </a:cubicBezTo>
                  <a:lnTo>
                    <a:pt x="1169" y="1509"/>
                  </a:lnTo>
                  <a:lnTo>
                    <a:pt x="1" y="2571"/>
                  </a:lnTo>
                  <a:cubicBezTo>
                    <a:pt x="1" y="2580"/>
                    <a:pt x="438" y="3017"/>
                    <a:pt x="429" y="3044"/>
                  </a:cubicBezTo>
                  <a:lnTo>
                    <a:pt x="1598" y="1982"/>
                  </a:lnTo>
                  <a:lnTo>
                    <a:pt x="2730" y="3222"/>
                  </a:lnTo>
                  <a:lnTo>
                    <a:pt x="2730" y="3222"/>
                  </a:lnTo>
                  <a:cubicBezTo>
                    <a:pt x="2739" y="3213"/>
                    <a:pt x="3142" y="2803"/>
                    <a:pt x="3193" y="2803"/>
                  </a:cubicBezTo>
                  <a:cubicBezTo>
                    <a:pt x="3193" y="2803"/>
                    <a:pt x="3194" y="2803"/>
                    <a:pt x="3194" y="2803"/>
                  </a:cubicBezTo>
                  <a:lnTo>
                    <a:pt x="2061" y="1554"/>
                  </a:lnTo>
                  <a:lnTo>
                    <a:pt x="3230" y="492"/>
                  </a:lnTo>
                  <a:cubicBezTo>
                    <a:pt x="3231" y="493"/>
                    <a:pt x="3231" y="493"/>
                    <a:pt x="3232" y="493"/>
                  </a:cubicBezTo>
                  <a:cubicBezTo>
                    <a:pt x="3244" y="493"/>
                    <a:pt x="2867" y="25"/>
                    <a:pt x="2808" y="25"/>
                  </a:cubicBezTo>
                  <a:cubicBezTo>
                    <a:pt x="2805" y="25"/>
                    <a:pt x="2803" y="26"/>
                    <a:pt x="2802" y="28"/>
                  </a:cubicBezTo>
                  <a:lnTo>
                    <a:pt x="1633" y="1090"/>
                  </a:lnTo>
                  <a:lnTo>
                    <a:pt x="652" y="2"/>
                  </a:lnTo>
                  <a:cubicBezTo>
                    <a:pt x="652" y="1"/>
                    <a:pt x="651" y="0"/>
                    <a:pt x="651" y="0"/>
                  </a:cubicBezTo>
                  <a:close/>
                  <a:moveTo>
                    <a:pt x="2730" y="3222"/>
                  </a:moveTo>
                  <a:cubicBezTo>
                    <a:pt x="2730" y="3222"/>
                    <a:pt x="2730" y="3222"/>
                    <a:pt x="2730" y="3222"/>
                  </a:cubicBezTo>
                  <a:cubicBezTo>
                    <a:pt x="2730" y="3222"/>
                    <a:pt x="2730" y="3222"/>
                    <a:pt x="2730" y="3222"/>
                  </a:cubicBezTo>
                  <a:lnTo>
                    <a:pt x="2730" y="3222"/>
                  </a:lnTo>
                  <a:close/>
                </a:path>
              </a:pathLst>
            </a:custGeom>
            <a:solidFill>
              <a:srgbClr val="FC6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161619" y="2837357"/>
              <a:ext cx="203697" cy="202300"/>
            </a:xfrm>
            <a:custGeom>
              <a:avLst/>
              <a:gdLst/>
              <a:ahLst/>
              <a:cxnLst/>
              <a:rect l="l" t="t" r="r" b="b"/>
              <a:pathLst>
                <a:path w="3245" h="3223" extrusionOk="0">
                  <a:moveTo>
                    <a:pt x="651" y="0"/>
                  </a:moveTo>
                  <a:cubicBezTo>
                    <a:pt x="626" y="0"/>
                    <a:pt x="222" y="404"/>
                    <a:pt x="179" y="430"/>
                  </a:cubicBezTo>
                  <a:lnTo>
                    <a:pt x="1169" y="1509"/>
                  </a:lnTo>
                  <a:lnTo>
                    <a:pt x="1" y="2571"/>
                  </a:lnTo>
                  <a:cubicBezTo>
                    <a:pt x="1" y="2580"/>
                    <a:pt x="438" y="3017"/>
                    <a:pt x="429" y="3044"/>
                  </a:cubicBezTo>
                  <a:lnTo>
                    <a:pt x="1598" y="1982"/>
                  </a:lnTo>
                  <a:lnTo>
                    <a:pt x="2730" y="3222"/>
                  </a:lnTo>
                  <a:lnTo>
                    <a:pt x="2730" y="3222"/>
                  </a:lnTo>
                  <a:cubicBezTo>
                    <a:pt x="2739" y="3213"/>
                    <a:pt x="3142" y="2803"/>
                    <a:pt x="3193" y="2803"/>
                  </a:cubicBezTo>
                  <a:cubicBezTo>
                    <a:pt x="3193" y="2803"/>
                    <a:pt x="3194" y="2803"/>
                    <a:pt x="3194" y="2803"/>
                  </a:cubicBezTo>
                  <a:lnTo>
                    <a:pt x="2061" y="1554"/>
                  </a:lnTo>
                  <a:lnTo>
                    <a:pt x="3230" y="492"/>
                  </a:lnTo>
                  <a:cubicBezTo>
                    <a:pt x="3231" y="493"/>
                    <a:pt x="3231" y="493"/>
                    <a:pt x="3232" y="493"/>
                  </a:cubicBezTo>
                  <a:cubicBezTo>
                    <a:pt x="3244" y="493"/>
                    <a:pt x="2867" y="25"/>
                    <a:pt x="2808" y="25"/>
                  </a:cubicBezTo>
                  <a:cubicBezTo>
                    <a:pt x="2805" y="25"/>
                    <a:pt x="2803" y="26"/>
                    <a:pt x="2802" y="28"/>
                  </a:cubicBezTo>
                  <a:lnTo>
                    <a:pt x="1633" y="1090"/>
                  </a:lnTo>
                  <a:lnTo>
                    <a:pt x="652" y="2"/>
                  </a:lnTo>
                  <a:cubicBezTo>
                    <a:pt x="652" y="1"/>
                    <a:pt x="651" y="0"/>
                    <a:pt x="651" y="0"/>
                  </a:cubicBezTo>
                  <a:close/>
                  <a:moveTo>
                    <a:pt x="2730" y="3222"/>
                  </a:moveTo>
                  <a:cubicBezTo>
                    <a:pt x="2730" y="3222"/>
                    <a:pt x="2730" y="3222"/>
                    <a:pt x="2730" y="3222"/>
                  </a:cubicBezTo>
                  <a:cubicBezTo>
                    <a:pt x="2730" y="3222"/>
                    <a:pt x="2730" y="3222"/>
                    <a:pt x="2730" y="3222"/>
                  </a:cubicBezTo>
                  <a:lnTo>
                    <a:pt x="2730" y="3222"/>
                  </a:lnTo>
                  <a:close/>
                </a:path>
              </a:pathLst>
            </a:custGeom>
            <a:solidFill>
              <a:srgbClr val="FC6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>
              <a:off x="7341994" y="297832"/>
              <a:ext cx="203697" cy="202300"/>
            </a:xfrm>
            <a:custGeom>
              <a:avLst/>
              <a:gdLst/>
              <a:ahLst/>
              <a:cxnLst/>
              <a:rect l="l" t="t" r="r" b="b"/>
              <a:pathLst>
                <a:path w="3245" h="3223" extrusionOk="0">
                  <a:moveTo>
                    <a:pt x="651" y="0"/>
                  </a:moveTo>
                  <a:cubicBezTo>
                    <a:pt x="626" y="0"/>
                    <a:pt x="222" y="404"/>
                    <a:pt x="179" y="430"/>
                  </a:cubicBezTo>
                  <a:lnTo>
                    <a:pt x="1169" y="1509"/>
                  </a:lnTo>
                  <a:lnTo>
                    <a:pt x="1" y="2571"/>
                  </a:lnTo>
                  <a:cubicBezTo>
                    <a:pt x="1" y="2580"/>
                    <a:pt x="438" y="3017"/>
                    <a:pt x="429" y="3044"/>
                  </a:cubicBezTo>
                  <a:lnTo>
                    <a:pt x="1598" y="1982"/>
                  </a:lnTo>
                  <a:lnTo>
                    <a:pt x="2730" y="3222"/>
                  </a:lnTo>
                  <a:lnTo>
                    <a:pt x="2730" y="3222"/>
                  </a:lnTo>
                  <a:cubicBezTo>
                    <a:pt x="2739" y="3213"/>
                    <a:pt x="3142" y="2803"/>
                    <a:pt x="3193" y="2803"/>
                  </a:cubicBezTo>
                  <a:cubicBezTo>
                    <a:pt x="3193" y="2803"/>
                    <a:pt x="3194" y="2803"/>
                    <a:pt x="3194" y="2803"/>
                  </a:cubicBezTo>
                  <a:lnTo>
                    <a:pt x="2061" y="1554"/>
                  </a:lnTo>
                  <a:lnTo>
                    <a:pt x="3230" y="492"/>
                  </a:lnTo>
                  <a:cubicBezTo>
                    <a:pt x="3231" y="493"/>
                    <a:pt x="3231" y="493"/>
                    <a:pt x="3232" y="493"/>
                  </a:cubicBezTo>
                  <a:cubicBezTo>
                    <a:pt x="3244" y="493"/>
                    <a:pt x="2867" y="25"/>
                    <a:pt x="2808" y="25"/>
                  </a:cubicBezTo>
                  <a:cubicBezTo>
                    <a:pt x="2805" y="25"/>
                    <a:pt x="2803" y="26"/>
                    <a:pt x="2802" y="28"/>
                  </a:cubicBezTo>
                  <a:lnTo>
                    <a:pt x="1633" y="1090"/>
                  </a:lnTo>
                  <a:lnTo>
                    <a:pt x="652" y="2"/>
                  </a:lnTo>
                  <a:cubicBezTo>
                    <a:pt x="652" y="1"/>
                    <a:pt x="651" y="0"/>
                    <a:pt x="651" y="0"/>
                  </a:cubicBezTo>
                  <a:close/>
                  <a:moveTo>
                    <a:pt x="2730" y="3222"/>
                  </a:moveTo>
                  <a:cubicBezTo>
                    <a:pt x="2730" y="3222"/>
                    <a:pt x="2730" y="3222"/>
                    <a:pt x="2730" y="3222"/>
                  </a:cubicBezTo>
                  <a:cubicBezTo>
                    <a:pt x="2730" y="3222"/>
                    <a:pt x="2730" y="3222"/>
                    <a:pt x="2730" y="3222"/>
                  </a:cubicBezTo>
                  <a:lnTo>
                    <a:pt x="2730" y="3222"/>
                  </a:lnTo>
                  <a:close/>
                </a:path>
              </a:pathLst>
            </a:custGeom>
            <a:solidFill>
              <a:srgbClr val="FC6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" name="Google Shape;62;p6"/>
            <p:cNvGrpSpPr/>
            <p:nvPr/>
          </p:nvGrpSpPr>
          <p:grpSpPr>
            <a:xfrm>
              <a:off x="290590" y="154525"/>
              <a:ext cx="8525345" cy="4968500"/>
              <a:chOff x="290590" y="154525"/>
              <a:chExt cx="8525345" cy="4968500"/>
            </a:xfrm>
          </p:grpSpPr>
          <p:sp>
            <p:nvSpPr>
              <p:cNvPr id="63" name="Google Shape;63;p6"/>
              <p:cNvSpPr/>
              <p:nvPr/>
            </p:nvSpPr>
            <p:spPr>
              <a:xfrm>
                <a:off x="4572010" y="154525"/>
                <a:ext cx="273600" cy="273600"/>
              </a:xfrm>
              <a:prstGeom prst="ellipse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6"/>
              <p:cNvSpPr/>
              <p:nvPr/>
            </p:nvSpPr>
            <p:spPr>
              <a:xfrm>
                <a:off x="290590" y="1040038"/>
                <a:ext cx="202500" cy="202500"/>
              </a:xfrm>
              <a:prstGeom prst="ellipse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6"/>
              <p:cNvSpPr/>
              <p:nvPr/>
            </p:nvSpPr>
            <p:spPr>
              <a:xfrm>
                <a:off x="1567228" y="4813663"/>
                <a:ext cx="202500" cy="202500"/>
              </a:xfrm>
              <a:prstGeom prst="ellipse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6"/>
              <p:cNvSpPr/>
              <p:nvPr/>
            </p:nvSpPr>
            <p:spPr>
              <a:xfrm>
                <a:off x="6517185" y="4849425"/>
                <a:ext cx="273600" cy="273600"/>
              </a:xfrm>
              <a:prstGeom prst="ellipse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6"/>
              <p:cNvSpPr/>
              <p:nvPr/>
            </p:nvSpPr>
            <p:spPr>
              <a:xfrm>
                <a:off x="8542335" y="1199225"/>
                <a:ext cx="273600" cy="273600"/>
              </a:xfrm>
              <a:prstGeom prst="ellipse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"/>
          <p:cNvSpPr txBox="1">
            <a:spLocks noGrp="1"/>
          </p:cNvSpPr>
          <p:nvPr>
            <p:ph type="title"/>
          </p:nvPr>
        </p:nvSpPr>
        <p:spPr>
          <a:xfrm>
            <a:off x="2317950" y="1450550"/>
            <a:ext cx="4508100" cy="22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84" name="Google Shape;84;p8"/>
          <p:cNvGrpSpPr/>
          <p:nvPr/>
        </p:nvGrpSpPr>
        <p:grpSpPr>
          <a:xfrm>
            <a:off x="161619" y="154525"/>
            <a:ext cx="8654316" cy="4968500"/>
            <a:chOff x="161619" y="154525"/>
            <a:chExt cx="8654316" cy="4968500"/>
          </a:xfrm>
        </p:grpSpPr>
        <p:sp>
          <p:nvSpPr>
            <p:cNvPr id="85" name="Google Shape;85;p8"/>
            <p:cNvSpPr/>
            <p:nvPr/>
          </p:nvSpPr>
          <p:spPr>
            <a:xfrm>
              <a:off x="3970069" y="4849432"/>
              <a:ext cx="203697" cy="202300"/>
            </a:xfrm>
            <a:custGeom>
              <a:avLst/>
              <a:gdLst/>
              <a:ahLst/>
              <a:cxnLst/>
              <a:rect l="l" t="t" r="r" b="b"/>
              <a:pathLst>
                <a:path w="3245" h="3223" extrusionOk="0">
                  <a:moveTo>
                    <a:pt x="651" y="0"/>
                  </a:moveTo>
                  <a:cubicBezTo>
                    <a:pt x="626" y="0"/>
                    <a:pt x="222" y="404"/>
                    <a:pt x="179" y="430"/>
                  </a:cubicBezTo>
                  <a:lnTo>
                    <a:pt x="1169" y="1509"/>
                  </a:lnTo>
                  <a:lnTo>
                    <a:pt x="1" y="2571"/>
                  </a:lnTo>
                  <a:cubicBezTo>
                    <a:pt x="1" y="2580"/>
                    <a:pt x="438" y="3017"/>
                    <a:pt x="429" y="3044"/>
                  </a:cubicBezTo>
                  <a:lnTo>
                    <a:pt x="1598" y="1982"/>
                  </a:lnTo>
                  <a:lnTo>
                    <a:pt x="2730" y="3222"/>
                  </a:lnTo>
                  <a:lnTo>
                    <a:pt x="2730" y="3222"/>
                  </a:lnTo>
                  <a:cubicBezTo>
                    <a:pt x="2739" y="3213"/>
                    <a:pt x="3142" y="2803"/>
                    <a:pt x="3193" y="2803"/>
                  </a:cubicBezTo>
                  <a:cubicBezTo>
                    <a:pt x="3193" y="2803"/>
                    <a:pt x="3194" y="2803"/>
                    <a:pt x="3194" y="2803"/>
                  </a:cubicBezTo>
                  <a:lnTo>
                    <a:pt x="2061" y="1554"/>
                  </a:lnTo>
                  <a:lnTo>
                    <a:pt x="3230" y="492"/>
                  </a:lnTo>
                  <a:cubicBezTo>
                    <a:pt x="3231" y="493"/>
                    <a:pt x="3231" y="493"/>
                    <a:pt x="3232" y="493"/>
                  </a:cubicBezTo>
                  <a:cubicBezTo>
                    <a:pt x="3244" y="493"/>
                    <a:pt x="2867" y="25"/>
                    <a:pt x="2808" y="25"/>
                  </a:cubicBezTo>
                  <a:cubicBezTo>
                    <a:pt x="2805" y="25"/>
                    <a:pt x="2803" y="26"/>
                    <a:pt x="2802" y="28"/>
                  </a:cubicBezTo>
                  <a:lnTo>
                    <a:pt x="1633" y="1090"/>
                  </a:lnTo>
                  <a:lnTo>
                    <a:pt x="652" y="2"/>
                  </a:lnTo>
                  <a:cubicBezTo>
                    <a:pt x="652" y="1"/>
                    <a:pt x="651" y="0"/>
                    <a:pt x="651" y="0"/>
                  </a:cubicBezTo>
                  <a:close/>
                  <a:moveTo>
                    <a:pt x="2730" y="3222"/>
                  </a:moveTo>
                  <a:cubicBezTo>
                    <a:pt x="2730" y="3222"/>
                    <a:pt x="2730" y="3222"/>
                    <a:pt x="2730" y="3222"/>
                  </a:cubicBezTo>
                  <a:cubicBezTo>
                    <a:pt x="2730" y="3222"/>
                    <a:pt x="2730" y="3222"/>
                    <a:pt x="2730" y="3222"/>
                  </a:cubicBezTo>
                  <a:lnTo>
                    <a:pt x="2730" y="3222"/>
                  </a:lnTo>
                  <a:close/>
                </a:path>
              </a:pathLst>
            </a:custGeom>
            <a:solidFill>
              <a:srgbClr val="FC6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161619" y="2837357"/>
              <a:ext cx="203697" cy="202300"/>
            </a:xfrm>
            <a:custGeom>
              <a:avLst/>
              <a:gdLst/>
              <a:ahLst/>
              <a:cxnLst/>
              <a:rect l="l" t="t" r="r" b="b"/>
              <a:pathLst>
                <a:path w="3245" h="3223" extrusionOk="0">
                  <a:moveTo>
                    <a:pt x="651" y="0"/>
                  </a:moveTo>
                  <a:cubicBezTo>
                    <a:pt x="626" y="0"/>
                    <a:pt x="222" y="404"/>
                    <a:pt x="179" y="430"/>
                  </a:cubicBezTo>
                  <a:lnTo>
                    <a:pt x="1169" y="1509"/>
                  </a:lnTo>
                  <a:lnTo>
                    <a:pt x="1" y="2571"/>
                  </a:lnTo>
                  <a:cubicBezTo>
                    <a:pt x="1" y="2580"/>
                    <a:pt x="438" y="3017"/>
                    <a:pt x="429" y="3044"/>
                  </a:cubicBezTo>
                  <a:lnTo>
                    <a:pt x="1598" y="1982"/>
                  </a:lnTo>
                  <a:lnTo>
                    <a:pt x="2730" y="3222"/>
                  </a:lnTo>
                  <a:lnTo>
                    <a:pt x="2730" y="3222"/>
                  </a:lnTo>
                  <a:cubicBezTo>
                    <a:pt x="2739" y="3213"/>
                    <a:pt x="3142" y="2803"/>
                    <a:pt x="3193" y="2803"/>
                  </a:cubicBezTo>
                  <a:cubicBezTo>
                    <a:pt x="3193" y="2803"/>
                    <a:pt x="3194" y="2803"/>
                    <a:pt x="3194" y="2803"/>
                  </a:cubicBezTo>
                  <a:lnTo>
                    <a:pt x="2061" y="1554"/>
                  </a:lnTo>
                  <a:lnTo>
                    <a:pt x="3230" y="492"/>
                  </a:lnTo>
                  <a:cubicBezTo>
                    <a:pt x="3231" y="493"/>
                    <a:pt x="3231" y="493"/>
                    <a:pt x="3232" y="493"/>
                  </a:cubicBezTo>
                  <a:cubicBezTo>
                    <a:pt x="3244" y="493"/>
                    <a:pt x="2867" y="25"/>
                    <a:pt x="2808" y="25"/>
                  </a:cubicBezTo>
                  <a:cubicBezTo>
                    <a:pt x="2805" y="25"/>
                    <a:pt x="2803" y="26"/>
                    <a:pt x="2802" y="28"/>
                  </a:cubicBezTo>
                  <a:lnTo>
                    <a:pt x="1633" y="1090"/>
                  </a:lnTo>
                  <a:lnTo>
                    <a:pt x="652" y="2"/>
                  </a:lnTo>
                  <a:cubicBezTo>
                    <a:pt x="652" y="1"/>
                    <a:pt x="651" y="0"/>
                    <a:pt x="651" y="0"/>
                  </a:cubicBezTo>
                  <a:close/>
                  <a:moveTo>
                    <a:pt x="2730" y="3222"/>
                  </a:moveTo>
                  <a:cubicBezTo>
                    <a:pt x="2730" y="3222"/>
                    <a:pt x="2730" y="3222"/>
                    <a:pt x="2730" y="3222"/>
                  </a:cubicBezTo>
                  <a:cubicBezTo>
                    <a:pt x="2730" y="3222"/>
                    <a:pt x="2730" y="3222"/>
                    <a:pt x="2730" y="3222"/>
                  </a:cubicBezTo>
                  <a:lnTo>
                    <a:pt x="2730" y="3222"/>
                  </a:lnTo>
                  <a:close/>
                </a:path>
              </a:pathLst>
            </a:custGeom>
            <a:solidFill>
              <a:srgbClr val="FC6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341994" y="297832"/>
              <a:ext cx="203697" cy="202300"/>
            </a:xfrm>
            <a:custGeom>
              <a:avLst/>
              <a:gdLst/>
              <a:ahLst/>
              <a:cxnLst/>
              <a:rect l="l" t="t" r="r" b="b"/>
              <a:pathLst>
                <a:path w="3245" h="3223" extrusionOk="0">
                  <a:moveTo>
                    <a:pt x="651" y="0"/>
                  </a:moveTo>
                  <a:cubicBezTo>
                    <a:pt x="626" y="0"/>
                    <a:pt x="222" y="404"/>
                    <a:pt x="179" y="430"/>
                  </a:cubicBezTo>
                  <a:lnTo>
                    <a:pt x="1169" y="1509"/>
                  </a:lnTo>
                  <a:lnTo>
                    <a:pt x="1" y="2571"/>
                  </a:lnTo>
                  <a:cubicBezTo>
                    <a:pt x="1" y="2580"/>
                    <a:pt x="438" y="3017"/>
                    <a:pt x="429" y="3044"/>
                  </a:cubicBezTo>
                  <a:lnTo>
                    <a:pt x="1598" y="1982"/>
                  </a:lnTo>
                  <a:lnTo>
                    <a:pt x="2730" y="3222"/>
                  </a:lnTo>
                  <a:lnTo>
                    <a:pt x="2730" y="3222"/>
                  </a:lnTo>
                  <a:cubicBezTo>
                    <a:pt x="2739" y="3213"/>
                    <a:pt x="3142" y="2803"/>
                    <a:pt x="3193" y="2803"/>
                  </a:cubicBezTo>
                  <a:cubicBezTo>
                    <a:pt x="3193" y="2803"/>
                    <a:pt x="3194" y="2803"/>
                    <a:pt x="3194" y="2803"/>
                  </a:cubicBezTo>
                  <a:lnTo>
                    <a:pt x="2061" y="1554"/>
                  </a:lnTo>
                  <a:lnTo>
                    <a:pt x="3230" y="492"/>
                  </a:lnTo>
                  <a:cubicBezTo>
                    <a:pt x="3231" y="493"/>
                    <a:pt x="3231" y="493"/>
                    <a:pt x="3232" y="493"/>
                  </a:cubicBezTo>
                  <a:cubicBezTo>
                    <a:pt x="3244" y="493"/>
                    <a:pt x="2867" y="25"/>
                    <a:pt x="2808" y="25"/>
                  </a:cubicBezTo>
                  <a:cubicBezTo>
                    <a:pt x="2805" y="25"/>
                    <a:pt x="2803" y="26"/>
                    <a:pt x="2802" y="28"/>
                  </a:cubicBezTo>
                  <a:lnTo>
                    <a:pt x="1633" y="1090"/>
                  </a:lnTo>
                  <a:lnTo>
                    <a:pt x="652" y="2"/>
                  </a:lnTo>
                  <a:cubicBezTo>
                    <a:pt x="652" y="1"/>
                    <a:pt x="651" y="0"/>
                    <a:pt x="651" y="0"/>
                  </a:cubicBezTo>
                  <a:close/>
                  <a:moveTo>
                    <a:pt x="2730" y="3222"/>
                  </a:moveTo>
                  <a:cubicBezTo>
                    <a:pt x="2730" y="3222"/>
                    <a:pt x="2730" y="3222"/>
                    <a:pt x="2730" y="3222"/>
                  </a:cubicBezTo>
                  <a:cubicBezTo>
                    <a:pt x="2730" y="3222"/>
                    <a:pt x="2730" y="3222"/>
                    <a:pt x="2730" y="3222"/>
                  </a:cubicBezTo>
                  <a:lnTo>
                    <a:pt x="2730" y="3222"/>
                  </a:lnTo>
                  <a:close/>
                </a:path>
              </a:pathLst>
            </a:custGeom>
            <a:solidFill>
              <a:srgbClr val="FC6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" name="Google Shape;88;p8"/>
            <p:cNvGrpSpPr/>
            <p:nvPr/>
          </p:nvGrpSpPr>
          <p:grpSpPr>
            <a:xfrm>
              <a:off x="290590" y="154525"/>
              <a:ext cx="8525345" cy="4968500"/>
              <a:chOff x="290590" y="154525"/>
              <a:chExt cx="8525345" cy="4968500"/>
            </a:xfrm>
          </p:grpSpPr>
          <p:sp>
            <p:nvSpPr>
              <p:cNvPr id="89" name="Google Shape;89;p8"/>
              <p:cNvSpPr/>
              <p:nvPr/>
            </p:nvSpPr>
            <p:spPr>
              <a:xfrm>
                <a:off x="4572010" y="154525"/>
                <a:ext cx="273600" cy="273600"/>
              </a:xfrm>
              <a:prstGeom prst="ellipse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8"/>
              <p:cNvSpPr/>
              <p:nvPr/>
            </p:nvSpPr>
            <p:spPr>
              <a:xfrm>
                <a:off x="290590" y="1040038"/>
                <a:ext cx="202500" cy="202500"/>
              </a:xfrm>
              <a:prstGeom prst="ellipse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8"/>
              <p:cNvSpPr/>
              <p:nvPr/>
            </p:nvSpPr>
            <p:spPr>
              <a:xfrm>
                <a:off x="1567228" y="4813663"/>
                <a:ext cx="202500" cy="202500"/>
              </a:xfrm>
              <a:prstGeom prst="ellipse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8"/>
              <p:cNvSpPr/>
              <p:nvPr/>
            </p:nvSpPr>
            <p:spPr>
              <a:xfrm>
                <a:off x="6517185" y="4849425"/>
                <a:ext cx="273600" cy="273600"/>
              </a:xfrm>
              <a:prstGeom prst="ellipse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8"/>
              <p:cNvSpPr/>
              <p:nvPr/>
            </p:nvSpPr>
            <p:spPr>
              <a:xfrm>
                <a:off x="8542335" y="1199225"/>
                <a:ext cx="273600" cy="273600"/>
              </a:xfrm>
              <a:prstGeom prst="ellipse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2241450" y="1520250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2241550" y="2362050"/>
            <a:ext cx="4661100" cy="12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97" name="Google Shape;97;p9"/>
          <p:cNvGrpSpPr/>
          <p:nvPr/>
        </p:nvGrpSpPr>
        <p:grpSpPr>
          <a:xfrm>
            <a:off x="293690" y="308575"/>
            <a:ext cx="8562238" cy="4358032"/>
            <a:chOff x="293690" y="308575"/>
            <a:chExt cx="8562238" cy="4358032"/>
          </a:xfrm>
        </p:grpSpPr>
        <p:grpSp>
          <p:nvGrpSpPr>
            <p:cNvPr id="98" name="Google Shape;98;p9"/>
            <p:cNvGrpSpPr/>
            <p:nvPr/>
          </p:nvGrpSpPr>
          <p:grpSpPr>
            <a:xfrm>
              <a:off x="293690" y="308575"/>
              <a:ext cx="8562238" cy="4298025"/>
              <a:chOff x="293690" y="308575"/>
              <a:chExt cx="8562238" cy="4298025"/>
            </a:xfrm>
          </p:grpSpPr>
          <p:sp>
            <p:nvSpPr>
              <p:cNvPr id="99" name="Google Shape;99;p9"/>
              <p:cNvSpPr/>
              <p:nvPr/>
            </p:nvSpPr>
            <p:spPr>
              <a:xfrm>
                <a:off x="7159060" y="308575"/>
                <a:ext cx="273600" cy="273600"/>
              </a:xfrm>
              <a:prstGeom prst="ellipse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9"/>
              <p:cNvSpPr/>
              <p:nvPr/>
            </p:nvSpPr>
            <p:spPr>
              <a:xfrm>
                <a:off x="293690" y="2825888"/>
                <a:ext cx="202500" cy="202500"/>
              </a:xfrm>
              <a:prstGeom prst="ellipse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9"/>
              <p:cNvSpPr/>
              <p:nvPr/>
            </p:nvSpPr>
            <p:spPr>
              <a:xfrm>
                <a:off x="8653428" y="2825888"/>
                <a:ext cx="202500" cy="202500"/>
              </a:xfrm>
              <a:prstGeom prst="ellipse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9"/>
              <p:cNvSpPr/>
              <p:nvPr/>
            </p:nvSpPr>
            <p:spPr>
              <a:xfrm>
                <a:off x="4240710" y="4333000"/>
                <a:ext cx="273600" cy="273600"/>
              </a:xfrm>
              <a:prstGeom prst="ellipse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9"/>
              <p:cNvSpPr/>
              <p:nvPr/>
            </p:nvSpPr>
            <p:spPr>
              <a:xfrm>
                <a:off x="1533135" y="641625"/>
                <a:ext cx="273600" cy="273600"/>
              </a:xfrm>
              <a:prstGeom prst="ellipse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" name="Google Shape;104;p9"/>
            <p:cNvGrpSpPr/>
            <p:nvPr/>
          </p:nvGrpSpPr>
          <p:grpSpPr>
            <a:xfrm>
              <a:off x="914744" y="1407282"/>
              <a:ext cx="5000372" cy="3259325"/>
              <a:chOff x="914744" y="1407282"/>
              <a:chExt cx="5000372" cy="3259325"/>
            </a:xfrm>
          </p:grpSpPr>
          <p:sp>
            <p:nvSpPr>
              <p:cNvPr id="105" name="Google Shape;105;p9"/>
              <p:cNvSpPr/>
              <p:nvPr/>
            </p:nvSpPr>
            <p:spPr>
              <a:xfrm>
                <a:off x="1542069" y="4464307"/>
                <a:ext cx="203697" cy="202300"/>
              </a:xfrm>
              <a:custGeom>
                <a:avLst/>
                <a:gdLst/>
                <a:ahLst/>
                <a:cxnLst/>
                <a:rect l="l" t="t" r="r" b="b"/>
                <a:pathLst>
                  <a:path w="3245" h="3223" extrusionOk="0">
                    <a:moveTo>
                      <a:pt x="651" y="0"/>
                    </a:moveTo>
                    <a:cubicBezTo>
                      <a:pt x="626" y="0"/>
                      <a:pt x="222" y="404"/>
                      <a:pt x="179" y="430"/>
                    </a:cubicBezTo>
                    <a:lnTo>
                      <a:pt x="1169" y="1509"/>
                    </a:lnTo>
                    <a:lnTo>
                      <a:pt x="1" y="2571"/>
                    </a:lnTo>
                    <a:cubicBezTo>
                      <a:pt x="1" y="2580"/>
                      <a:pt x="438" y="3017"/>
                      <a:pt x="429" y="3044"/>
                    </a:cubicBezTo>
                    <a:lnTo>
                      <a:pt x="1598" y="1982"/>
                    </a:lnTo>
                    <a:lnTo>
                      <a:pt x="2730" y="3222"/>
                    </a:lnTo>
                    <a:lnTo>
                      <a:pt x="2730" y="3222"/>
                    </a:lnTo>
                    <a:cubicBezTo>
                      <a:pt x="2739" y="3213"/>
                      <a:pt x="3142" y="2803"/>
                      <a:pt x="3193" y="2803"/>
                    </a:cubicBezTo>
                    <a:cubicBezTo>
                      <a:pt x="3193" y="2803"/>
                      <a:pt x="3194" y="2803"/>
                      <a:pt x="3194" y="2803"/>
                    </a:cubicBezTo>
                    <a:lnTo>
                      <a:pt x="2061" y="1554"/>
                    </a:lnTo>
                    <a:lnTo>
                      <a:pt x="3230" y="492"/>
                    </a:lnTo>
                    <a:cubicBezTo>
                      <a:pt x="3231" y="493"/>
                      <a:pt x="3231" y="493"/>
                      <a:pt x="3232" y="493"/>
                    </a:cubicBezTo>
                    <a:cubicBezTo>
                      <a:pt x="3244" y="493"/>
                      <a:pt x="2867" y="25"/>
                      <a:pt x="2808" y="25"/>
                    </a:cubicBezTo>
                    <a:cubicBezTo>
                      <a:pt x="2805" y="25"/>
                      <a:pt x="2803" y="26"/>
                      <a:pt x="2802" y="28"/>
                    </a:cubicBezTo>
                    <a:lnTo>
                      <a:pt x="1633" y="1090"/>
                    </a:lnTo>
                    <a:lnTo>
                      <a:pt x="652" y="2"/>
                    </a:lnTo>
                    <a:cubicBezTo>
                      <a:pt x="652" y="1"/>
                      <a:pt x="651" y="0"/>
                      <a:pt x="651" y="0"/>
                    </a:cubicBezTo>
                    <a:close/>
                    <a:moveTo>
                      <a:pt x="2730" y="3222"/>
                    </a:moveTo>
                    <a:cubicBezTo>
                      <a:pt x="2730" y="3222"/>
                      <a:pt x="2730" y="3222"/>
                      <a:pt x="2730" y="3222"/>
                    </a:cubicBezTo>
                    <a:cubicBezTo>
                      <a:pt x="2730" y="3222"/>
                      <a:pt x="2730" y="3222"/>
                      <a:pt x="2730" y="3222"/>
                    </a:cubicBezTo>
                    <a:lnTo>
                      <a:pt x="2730" y="3222"/>
                    </a:lnTo>
                    <a:close/>
                  </a:path>
                </a:pathLst>
              </a:custGeom>
              <a:solidFill>
                <a:srgbClr val="FC67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9"/>
              <p:cNvSpPr/>
              <p:nvPr/>
            </p:nvSpPr>
            <p:spPr>
              <a:xfrm>
                <a:off x="914744" y="1407282"/>
                <a:ext cx="203697" cy="202300"/>
              </a:xfrm>
              <a:custGeom>
                <a:avLst/>
                <a:gdLst/>
                <a:ahLst/>
                <a:cxnLst/>
                <a:rect l="l" t="t" r="r" b="b"/>
                <a:pathLst>
                  <a:path w="3245" h="3223" extrusionOk="0">
                    <a:moveTo>
                      <a:pt x="651" y="0"/>
                    </a:moveTo>
                    <a:cubicBezTo>
                      <a:pt x="626" y="0"/>
                      <a:pt x="222" y="404"/>
                      <a:pt x="179" y="430"/>
                    </a:cubicBezTo>
                    <a:lnTo>
                      <a:pt x="1169" y="1509"/>
                    </a:lnTo>
                    <a:lnTo>
                      <a:pt x="1" y="2571"/>
                    </a:lnTo>
                    <a:cubicBezTo>
                      <a:pt x="1" y="2580"/>
                      <a:pt x="438" y="3017"/>
                      <a:pt x="429" y="3044"/>
                    </a:cubicBezTo>
                    <a:lnTo>
                      <a:pt x="1598" y="1982"/>
                    </a:lnTo>
                    <a:lnTo>
                      <a:pt x="2730" y="3222"/>
                    </a:lnTo>
                    <a:lnTo>
                      <a:pt x="2730" y="3222"/>
                    </a:lnTo>
                    <a:cubicBezTo>
                      <a:pt x="2739" y="3213"/>
                      <a:pt x="3142" y="2803"/>
                      <a:pt x="3193" y="2803"/>
                    </a:cubicBezTo>
                    <a:cubicBezTo>
                      <a:pt x="3193" y="2803"/>
                      <a:pt x="3194" y="2803"/>
                      <a:pt x="3194" y="2803"/>
                    </a:cubicBezTo>
                    <a:lnTo>
                      <a:pt x="2061" y="1554"/>
                    </a:lnTo>
                    <a:lnTo>
                      <a:pt x="3230" y="492"/>
                    </a:lnTo>
                    <a:cubicBezTo>
                      <a:pt x="3231" y="493"/>
                      <a:pt x="3231" y="493"/>
                      <a:pt x="3232" y="493"/>
                    </a:cubicBezTo>
                    <a:cubicBezTo>
                      <a:pt x="3244" y="493"/>
                      <a:pt x="2867" y="25"/>
                      <a:pt x="2808" y="25"/>
                    </a:cubicBezTo>
                    <a:cubicBezTo>
                      <a:pt x="2805" y="25"/>
                      <a:pt x="2803" y="26"/>
                      <a:pt x="2802" y="28"/>
                    </a:cubicBezTo>
                    <a:lnTo>
                      <a:pt x="1633" y="1090"/>
                    </a:lnTo>
                    <a:lnTo>
                      <a:pt x="652" y="2"/>
                    </a:lnTo>
                    <a:cubicBezTo>
                      <a:pt x="652" y="1"/>
                      <a:pt x="651" y="0"/>
                      <a:pt x="651" y="0"/>
                    </a:cubicBezTo>
                    <a:close/>
                    <a:moveTo>
                      <a:pt x="2730" y="3222"/>
                    </a:moveTo>
                    <a:cubicBezTo>
                      <a:pt x="2730" y="3222"/>
                      <a:pt x="2730" y="3222"/>
                      <a:pt x="2730" y="3222"/>
                    </a:cubicBezTo>
                    <a:cubicBezTo>
                      <a:pt x="2730" y="3222"/>
                      <a:pt x="2730" y="3222"/>
                      <a:pt x="2730" y="3222"/>
                    </a:cubicBezTo>
                    <a:lnTo>
                      <a:pt x="2730" y="3222"/>
                    </a:lnTo>
                    <a:close/>
                  </a:path>
                </a:pathLst>
              </a:custGeom>
              <a:solidFill>
                <a:srgbClr val="FC67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9"/>
              <p:cNvSpPr/>
              <p:nvPr/>
            </p:nvSpPr>
            <p:spPr>
              <a:xfrm>
                <a:off x="5711419" y="1407282"/>
                <a:ext cx="203697" cy="202300"/>
              </a:xfrm>
              <a:custGeom>
                <a:avLst/>
                <a:gdLst/>
                <a:ahLst/>
                <a:cxnLst/>
                <a:rect l="l" t="t" r="r" b="b"/>
                <a:pathLst>
                  <a:path w="3245" h="3223" extrusionOk="0">
                    <a:moveTo>
                      <a:pt x="651" y="0"/>
                    </a:moveTo>
                    <a:cubicBezTo>
                      <a:pt x="626" y="0"/>
                      <a:pt x="222" y="404"/>
                      <a:pt x="179" y="430"/>
                    </a:cubicBezTo>
                    <a:lnTo>
                      <a:pt x="1169" y="1509"/>
                    </a:lnTo>
                    <a:lnTo>
                      <a:pt x="1" y="2571"/>
                    </a:lnTo>
                    <a:cubicBezTo>
                      <a:pt x="1" y="2580"/>
                      <a:pt x="438" y="3017"/>
                      <a:pt x="429" y="3044"/>
                    </a:cubicBezTo>
                    <a:lnTo>
                      <a:pt x="1598" y="1982"/>
                    </a:lnTo>
                    <a:lnTo>
                      <a:pt x="2730" y="3222"/>
                    </a:lnTo>
                    <a:lnTo>
                      <a:pt x="2730" y="3222"/>
                    </a:lnTo>
                    <a:cubicBezTo>
                      <a:pt x="2739" y="3213"/>
                      <a:pt x="3142" y="2803"/>
                      <a:pt x="3193" y="2803"/>
                    </a:cubicBezTo>
                    <a:cubicBezTo>
                      <a:pt x="3193" y="2803"/>
                      <a:pt x="3194" y="2803"/>
                      <a:pt x="3194" y="2803"/>
                    </a:cubicBezTo>
                    <a:lnTo>
                      <a:pt x="2061" y="1554"/>
                    </a:lnTo>
                    <a:lnTo>
                      <a:pt x="3230" y="492"/>
                    </a:lnTo>
                    <a:cubicBezTo>
                      <a:pt x="3231" y="493"/>
                      <a:pt x="3231" y="493"/>
                      <a:pt x="3232" y="493"/>
                    </a:cubicBezTo>
                    <a:cubicBezTo>
                      <a:pt x="3244" y="493"/>
                      <a:pt x="2867" y="25"/>
                      <a:pt x="2808" y="25"/>
                    </a:cubicBezTo>
                    <a:cubicBezTo>
                      <a:pt x="2805" y="25"/>
                      <a:pt x="2803" y="26"/>
                      <a:pt x="2802" y="28"/>
                    </a:cubicBezTo>
                    <a:lnTo>
                      <a:pt x="1633" y="1090"/>
                    </a:lnTo>
                    <a:lnTo>
                      <a:pt x="652" y="2"/>
                    </a:lnTo>
                    <a:cubicBezTo>
                      <a:pt x="652" y="1"/>
                      <a:pt x="651" y="0"/>
                      <a:pt x="651" y="0"/>
                    </a:cubicBezTo>
                    <a:close/>
                    <a:moveTo>
                      <a:pt x="2730" y="3222"/>
                    </a:moveTo>
                    <a:cubicBezTo>
                      <a:pt x="2730" y="3222"/>
                      <a:pt x="2730" y="3222"/>
                      <a:pt x="2730" y="3222"/>
                    </a:cubicBezTo>
                    <a:cubicBezTo>
                      <a:pt x="2730" y="3222"/>
                      <a:pt x="2730" y="3222"/>
                      <a:pt x="2730" y="3222"/>
                    </a:cubicBezTo>
                    <a:lnTo>
                      <a:pt x="2730" y="3222"/>
                    </a:lnTo>
                    <a:close/>
                  </a:path>
                </a:pathLst>
              </a:custGeom>
              <a:solidFill>
                <a:srgbClr val="FC67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0"/>
          <p:cNvSpPr txBox="1">
            <a:spLocks noGrp="1"/>
          </p:cNvSpPr>
          <p:nvPr>
            <p:ph type="title"/>
          </p:nvPr>
        </p:nvSpPr>
        <p:spPr>
          <a:xfrm>
            <a:off x="720000" y="38620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10" name="Google Shape;110;p10"/>
          <p:cNvGrpSpPr/>
          <p:nvPr/>
        </p:nvGrpSpPr>
        <p:grpSpPr>
          <a:xfrm>
            <a:off x="161619" y="154525"/>
            <a:ext cx="8654316" cy="4968500"/>
            <a:chOff x="161619" y="154525"/>
            <a:chExt cx="8654316" cy="4968500"/>
          </a:xfrm>
        </p:grpSpPr>
        <p:sp>
          <p:nvSpPr>
            <p:cNvPr id="111" name="Google Shape;111;p10"/>
            <p:cNvSpPr/>
            <p:nvPr/>
          </p:nvSpPr>
          <p:spPr>
            <a:xfrm>
              <a:off x="3970069" y="4849432"/>
              <a:ext cx="203697" cy="202300"/>
            </a:xfrm>
            <a:custGeom>
              <a:avLst/>
              <a:gdLst/>
              <a:ahLst/>
              <a:cxnLst/>
              <a:rect l="l" t="t" r="r" b="b"/>
              <a:pathLst>
                <a:path w="3245" h="3223" extrusionOk="0">
                  <a:moveTo>
                    <a:pt x="651" y="0"/>
                  </a:moveTo>
                  <a:cubicBezTo>
                    <a:pt x="626" y="0"/>
                    <a:pt x="222" y="404"/>
                    <a:pt x="179" y="430"/>
                  </a:cubicBezTo>
                  <a:lnTo>
                    <a:pt x="1169" y="1509"/>
                  </a:lnTo>
                  <a:lnTo>
                    <a:pt x="1" y="2571"/>
                  </a:lnTo>
                  <a:cubicBezTo>
                    <a:pt x="1" y="2580"/>
                    <a:pt x="438" y="3017"/>
                    <a:pt x="429" y="3044"/>
                  </a:cubicBezTo>
                  <a:lnTo>
                    <a:pt x="1598" y="1982"/>
                  </a:lnTo>
                  <a:lnTo>
                    <a:pt x="2730" y="3222"/>
                  </a:lnTo>
                  <a:lnTo>
                    <a:pt x="2730" y="3222"/>
                  </a:lnTo>
                  <a:cubicBezTo>
                    <a:pt x="2739" y="3213"/>
                    <a:pt x="3142" y="2803"/>
                    <a:pt x="3193" y="2803"/>
                  </a:cubicBezTo>
                  <a:cubicBezTo>
                    <a:pt x="3193" y="2803"/>
                    <a:pt x="3194" y="2803"/>
                    <a:pt x="3194" y="2803"/>
                  </a:cubicBezTo>
                  <a:lnTo>
                    <a:pt x="2061" y="1554"/>
                  </a:lnTo>
                  <a:lnTo>
                    <a:pt x="3230" y="492"/>
                  </a:lnTo>
                  <a:cubicBezTo>
                    <a:pt x="3231" y="493"/>
                    <a:pt x="3231" y="493"/>
                    <a:pt x="3232" y="493"/>
                  </a:cubicBezTo>
                  <a:cubicBezTo>
                    <a:pt x="3244" y="493"/>
                    <a:pt x="2867" y="25"/>
                    <a:pt x="2808" y="25"/>
                  </a:cubicBezTo>
                  <a:cubicBezTo>
                    <a:pt x="2805" y="25"/>
                    <a:pt x="2803" y="26"/>
                    <a:pt x="2802" y="28"/>
                  </a:cubicBezTo>
                  <a:lnTo>
                    <a:pt x="1633" y="1090"/>
                  </a:lnTo>
                  <a:lnTo>
                    <a:pt x="652" y="2"/>
                  </a:lnTo>
                  <a:cubicBezTo>
                    <a:pt x="652" y="1"/>
                    <a:pt x="651" y="0"/>
                    <a:pt x="651" y="0"/>
                  </a:cubicBezTo>
                  <a:close/>
                  <a:moveTo>
                    <a:pt x="2730" y="3222"/>
                  </a:moveTo>
                  <a:cubicBezTo>
                    <a:pt x="2730" y="3222"/>
                    <a:pt x="2730" y="3222"/>
                    <a:pt x="2730" y="3222"/>
                  </a:cubicBezTo>
                  <a:cubicBezTo>
                    <a:pt x="2730" y="3222"/>
                    <a:pt x="2730" y="3222"/>
                    <a:pt x="2730" y="3222"/>
                  </a:cubicBezTo>
                  <a:lnTo>
                    <a:pt x="2730" y="3222"/>
                  </a:lnTo>
                  <a:close/>
                </a:path>
              </a:pathLst>
            </a:custGeom>
            <a:solidFill>
              <a:srgbClr val="FC6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0"/>
            <p:cNvSpPr/>
            <p:nvPr/>
          </p:nvSpPr>
          <p:spPr>
            <a:xfrm>
              <a:off x="161619" y="2837357"/>
              <a:ext cx="203697" cy="202300"/>
            </a:xfrm>
            <a:custGeom>
              <a:avLst/>
              <a:gdLst/>
              <a:ahLst/>
              <a:cxnLst/>
              <a:rect l="l" t="t" r="r" b="b"/>
              <a:pathLst>
                <a:path w="3245" h="3223" extrusionOk="0">
                  <a:moveTo>
                    <a:pt x="651" y="0"/>
                  </a:moveTo>
                  <a:cubicBezTo>
                    <a:pt x="626" y="0"/>
                    <a:pt x="222" y="404"/>
                    <a:pt x="179" y="430"/>
                  </a:cubicBezTo>
                  <a:lnTo>
                    <a:pt x="1169" y="1509"/>
                  </a:lnTo>
                  <a:lnTo>
                    <a:pt x="1" y="2571"/>
                  </a:lnTo>
                  <a:cubicBezTo>
                    <a:pt x="1" y="2580"/>
                    <a:pt x="438" y="3017"/>
                    <a:pt x="429" y="3044"/>
                  </a:cubicBezTo>
                  <a:lnTo>
                    <a:pt x="1598" y="1982"/>
                  </a:lnTo>
                  <a:lnTo>
                    <a:pt x="2730" y="3222"/>
                  </a:lnTo>
                  <a:lnTo>
                    <a:pt x="2730" y="3222"/>
                  </a:lnTo>
                  <a:cubicBezTo>
                    <a:pt x="2739" y="3213"/>
                    <a:pt x="3142" y="2803"/>
                    <a:pt x="3193" y="2803"/>
                  </a:cubicBezTo>
                  <a:cubicBezTo>
                    <a:pt x="3193" y="2803"/>
                    <a:pt x="3194" y="2803"/>
                    <a:pt x="3194" y="2803"/>
                  </a:cubicBezTo>
                  <a:lnTo>
                    <a:pt x="2061" y="1554"/>
                  </a:lnTo>
                  <a:lnTo>
                    <a:pt x="3230" y="492"/>
                  </a:lnTo>
                  <a:cubicBezTo>
                    <a:pt x="3231" y="493"/>
                    <a:pt x="3231" y="493"/>
                    <a:pt x="3232" y="493"/>
                  </a:cubicBezTo>
                  <a:cubicBezTo>
                    <a:pt x="3244" y="493"/>
                    <a:pt x="2867" y="25"/>
                    <a:pt x="2808" y="25"/>
                  </a:cubicBezTo>
                  <a:cubicBezTo>
                    <a:pt x="2805" y="25"/>
                    <a:pt x="2803" y="26"/>
                    <a:pt x="2802" y="28"/>
                  </a:cubicBezTo>
                  <a:lnTo>
                    <a:pt x="1633" y="1090"/>
                  </a:lnTo>
                  <a:lnTo>
                    <a:pt x="652" y="2"/>
                  </a:lnTo>
                  <a:cubicBezTo>
                    <a:pt x="652" y="1"/>
                    <a:pt x="651" y="0"/>
                    <a:pt x="651" y="0"/>
                  </a:cubicBezTo>
                  <a:close/>
                  <a:moveTo>
                    <a:pt x="2730" y="3222"/>
                  </a:moveTo>
                  <a:cubicBezTo>
                    <a:pt x="2730" y="3222"/>
                    <a:pt x="2730" y="3222"/>
                    <a:pt x="2730" y="3222"/>
                  </a:cubicBezTo>
                  <a:cubicBezTo>
                    <a:pt x="2730" y="3222"/>
                    <a:pt x="2730" y="3222"/>
                    <a:pt x="2730" y="3222"/>
                  </a:cubicBezTo>
                  <a:lnTo>
                    <a:pt x="2730" y="3222"/>
                  </a:lnTo>
                  <a:close/>
                </a:path>
              </a:pathLst>
            </a:custGeom>
            <a:solidFill>
              <a:srgbClr val="FC6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0"/>
            <p:cNvSpPr/>
            <p:nvPr/>
          </p:nvSpPr>
          <p:spPr>
            <a:xfrm>
              <a:off x="7341994" y="297832"/>
              <a:ext cx="203697" cy="202300"/>
            </a:xfrm>
            <a:custGeom>
              <a:avLst/>
              <a:gdLst/>
              <a:ahLst/>
              <a:cxnLst/>
              <a:rect l="l" t="t" r="r" b="b"/>
              <a:pathLst>
                <a:path w="3245" h="3223" extrusionOk="0">
                  <a:moveTo>
                    <a:pt x="651" y="0"/>
                  </a:moveTo>
                  <a:cubicBezTo>
                    <a:pt x="626" y="0"/>
                    <a:pt x="222" y="404"/>
                    <a:pt x="179" y="430"/>
                  </a:cubicBezTo>
                  <a:lnTo>
                    <a:pt x="1169" y="1509"/>
                  </a:lnTo>
                  <a:lnTo>
                    <a:pt x="1" y="2571"/>
                  </a:lnTo>
                  <a:cubicBezTo>
                    <a:pt x="1" y="2580"/>
                    <a:pt x="438" y="3017"/>
                    <a:pt x="429" y="3044"/>
                  </a:cubicBezTo>
                  <a:lnTo>
                    <a:pt x="1598" y="1982"/>
                  </a:lnTo>
                  <a:lnTo>
                    <a:pt x="2730" y="3222"/>
                  </a:lnTo>
                  <a:lnTo>
                    <a:pt x="2730" y="3222"/>
                  </a:lnTo>
                  <a:cubicBezTo>
                    <a:pt x="2739" y="3213"/>
                    <a:pt x="3142" y="2803"/>
                    <a:pt x="3193" y="2803"/>
                  </a:cubicBezTo>
                  <a:cubicBezTo>
                    <a:pt x="3193" y="2803"/>
                    <a:pt x="3194" y="2803"/>
                    <a:pt x="3194" y="2803"/>
                  </a:cubicBezTo>
                  <a:lnTo>
                    <a:pt x="2061" y="1554"/>
                  </a:lnTo>
                  <a:lnTo>
                    <a:pt x="3230" y="492"/>
                  </a:lnTo>
                  <a:cubicBezTo>
                    <a:pt x="3231" y="493"/>
                    <a:pt x="3231" y="493"/>
                    <a:pt x="3232" y="493"/>
                  </a:cubicBezTo>
                  <a:cubicBezTo>
                    <a:pt x="3244" y="493"/>
                    <a:pt x="2867" y="25"/>
                    <a:pt x="2808" y="25"/>
                  </a:cubicBezTo>
                  <a:cubicBezTo>
                    <a:pt x="2805" y="25"/>
                    <a:pt x="2803" y="26"/>
                    <a:pt x="2802" y="28"/>
                  </a:cubicBezTo>
                  <a:lnTo>
                    <a:pt x="1633" y="1090"/>
                  </a:lnTo>
                  <a:lnTo>
                    <a:pt x="652" y="2"/>
                  </a:lnTo>
                  <a:cubicBezTo>
                    <a:pt x="652" y="1"/>
                    <a:pt x="651" y="0"/>
                    <a:pt x="651" y="0"/>
                  </a:cubicBezTo>
                  <a:close/>
                  <a:moveTo>
                    <a:pt x="2730" y="3222"/>
                  </a:moveTo>
                  <a:cubicBezTo>
                    <a:pt x="2730" y="3222"/>
                    <a:pt x="2730" y="3222"/>
                    <a:pt x="2730" y="3222"/>
                  </a:cubicBezTo>
                  <a:cubicBezTo>
                    <a:pt x="2730" y="3222"/>
                    <a:pt x="2730" y="3222"/>
                    <a:pt x="2730" y="3222"/>
                  </a:cubicBezTo>
                  <a:lnTo>
                    <a:pt x="2730" y="3222"/>
                  </a:lnTo>
                  <a:close/>
                </a:path>
              </a:pathLst>
            </a:custGeom>
            <a:solidFill>
              <a:srgbClr val="FC6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4" name="Google Shape;114;p10"/>
            <p:cNvGrpSpPr/>
            <p:nvPr/>
          </p:nvGrpSpPr>
          <p:grpSpPr>
            <a:xfrm>
              <a:off x="290590" y="154525"/>
              <a:ext cx="8525345" cy="4968500"/>
              <a:chOff x="290590" y="154525"/>
              <a:chExt cx="8525345" cy="4968500"/>
            </a:xfrm>
          </p:grpSpPr>
          <p:sp>
            <p:nvSpPr>
              <p:cNvPr id="115" name="Google Shape;115;p10"/>
              <p:cNvSpPr/>
              <p:nvPr/>
            </p:nvSpPr>
            <p:spPr>
              <a:xfrm>
                <a:off x="4572010" y="154525"/>
                <a:ext cx="273600" cy="273600"/>
              </a:xfrm>
              <a:prstGeom prst="ellipse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0"/>
              <p:cNvSpPr/>
              <p:nvPr/>
            </p:nvSpPr>
            <p:spPr>
              <a:xfrm>
                <a:off x="290590" y="1040038"/>
                <a:ext cx="202500" cy="202500"/>
              </a:xfrm>
              <a:prstGeom prst="ellipse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0"/>
              <p:cNvSpPr/>
              <p:nvPr/>
            </p:nvSpPr>
            <p:spPr>
              <a:xfrm>
                <a:off x="1567228" y="4813663"/>
                <a:ext cx="202500" cy="202500"/>
              </a:xfrm>
              <a:prstGeom prst="ellipse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0"/>
              <p:cNvSpPr/>
              <p:nvPr/>
            </p:nvSpPr>
            <p:spPr>
              <a:xfrm>
                <a:off x="6517185" y="4849425"/>
                <a:ext cx="273600" cy="273600"/>
              </a:xfrm>
              <a:prstGeom prst="ellipse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0"/>
              <p:cNvSpPr/>
              <p:nvPr/>
            </p:nvSpPr>
            <p:spPr>
              <a:xfrm>
                <a:off x="8542335" y="1199225"/>
                <a:ext cx="273600" cy="273600"/>
              </a:xfrm>
              <a:prstGeom prst="ellipse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Google Shape;315;p24"/>
          <p:cNvGrpSpPr/>
          <p:nvPr/>
        </p:nvGrpSpPr>
        <p:grpSpPr>
          <a:xfrm>
            <a:off x="293690" y="308575"/>
            <a:ext cx="8562238" cy="4358032"/>
            <a:chOff x="293690" y="308575"/>
            <a:chExt cx="8562238" cy="4358032"/>
          </a:xfrm>
        </p:grpSpPr>
        <p:grpSp>
          <p:nvGrpSpPr>
            <p:cNvPr id="316" name="Google Shape;316;p24"/>
            <p:cNvGrpSpPr/>
            <p:nvPr/>
          </p:nvGrpSpPr>
          <p:grpSpPr>
            <a:xfrm>
              <a:off x="293690" y="308575"/>
              <a:ext cx="8562238" cy="4298025"/>
              <a:chOff x="293690" y="308575"/>
              <a:chExt cx="8562238" cy="4298025"/>
            </a:xfrm>
          </p:grpSpPr>
          <p:sp>
            <p:nvSpPr>
              <p:cNvPr id="317" name="Google Shape;317;p24"/>
              <p:cNvSpPr/>
              <p:nvPr/>
            </p:nvSpPr>
            <p:spPr>
              <a:xfrm>
                <a:off x="7159060" y="308575"/>
                <a:ext cx="273600" cy="273600"/>
              </a:xfrm>
              <a:prstGeom prst="ellipse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24"/>
              <p:cNvSpPr/>
              <p:nvPr/>
            </p:nvSpPr>
            <p:spPr>
              <a:xfrm>
                <a:off x="293690" y="2825888"/>
                <a:ext cx="202500" cy="202500"/>
              </a:xfrm>
              <a:prstGeom prst="ellipse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24"/>
              <p:cNvSpPr/>
              <p:nvPr/>
            </p:nvSpPr>
            <p:spPr>
              <a:xfrm>
                <a:off x="8653428" y="2825888"/>
                <a:ext cx="202500" cy="202500"/>
              </a:xfrm>
              <a:prstGeom prst="ellipse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24"/>
              <p:cNvSpPr/>
              <p:nvPr/>
            </p:nvSpPr>
            <p:spPr>
              <a:xfrm>
                <a:off x="4240710" y="4333000"/>
                <a:ext cx="273600" cy="273600"/>
              </a:xfrm>
              <a:prstGeom prst="ellipse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24"/>
              <p:cNvSpPr/>
              <p:nvPr/>
            </p:nvSpPr>
            <p:spPr>
              <a:xfrm>
                <a:off x="1533135" y="641625"/>
                <a:ext cx="273600" cy="273600"/>
              </a:xfrm>
              <a:prstGeom prst="ellipse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2" name="Google Shape;322;p24"/>
            <p:cNvGrpSpPr/>
            <p:nvPr/>
          </p:nvGrpSpPr>
          <p:grpSpPr>
            <a:xfrm>
              <a:off x="914744" y="1407282"/>
              <a:ext cx="5000372" cy="3259325"/>
              <a:chOff x="914744" y="1407282"/>
              <a:chExt cx="5000372" cy="3259325"/>
            </a:xfrm>
          </p:grpSpPr>
          <p:sp>
            <p:nvSpPr>
              <p:cNvPr id="323" name="Google Shape;323;p24"/>
              <p:cNvSpPr/>
              <p:nvPr/>
            </p:nvSpPr>
            <p:spPr>
              <a:xfrm>
                <a:off x="1542069" y="4464307"/>
                <a:ext cx="203697" cy="202300"/>
              </a:xfrm>
              <a:custGeom>
                <a:avLst/>
                <a:gdLst/>
                <a:ahLst/>
                <a:cxnLst/>
                <a:rect l="l" t="t" r="r" b="b"/>
                <a:pathLst>
                  <a:path w="3245" h="3223" extrusionOk="0">
                    <a:moveTo>
                      <a:pt x="651" y="0"/>
                    </a:moveTo>
                    <a:cubicBezTo>
                      <a:pt x="626" y="0"/>
                      <a:pt x="222" y="404"/>
                      <a:pt x="179" y="430"/>
                    </a:cubicBezTo>
                    <a:lnTo>
                      <a:pt x="1169" y="1509"/>
                    </a:lnTo>
                    <a:lnTo>
                      <a:pt x="1" y="2571"/>
                    </a:lnTo>
                    <a:cubicBezTo>
                      <a:pt x="1" y="2580"/>
                      <a:pt x="438" y="3017"/>
                      <a:pt x="429" y="3044"/>
                    </a:cubicBezTo>
                    <a:lnTo>
                      <a:pt x="1598" y="1982"/>
                    </a:lnTo>
                    <a:lnTo>
                      <a:pt x="2730" y="3222"/>
                    </a:lnTo>
                    <a:lnTo>
                      <a:pt x="2730" y="3222"/>
                    </a:lnTo>
                    <a:cubicBezTo>
                      <a:pt x="2739" y="3213"/>
                      <a:pt x="3142" y="2803"/>
                      <a:pt x="3193" y="2803"/>
                    </a:cubicBezTo>
                    <a:cubicBezTo>
                      <a:pt x="3193" y="2803"/>
                      <a:pt x="3194" y="2803"/>
                      <a:pt x="3194" y="2803"/>
                    </a:cubicBezTo>
                    <a:lnTo>
                      <a:pt x="2061" y="1554"/>
                    </a:lnTo>
                    <a:lnTo>
                      <a:pt x="3230" y="492"/>
                    </a:lnTo>
                    <a:cubicBezTo>
                      <a:pt x="3231" y="493"/>
                      <a:pt x="3231" y="493"/>
                      <a:pt x="3232" y="493"/>
                    </a:cubicBezTo>
                    <a:cubicBezTo>
                      <a:pt x="3244" y="493"/>
                      <a:pt x="2867" y="25"/>
                      <a:pt x="2808" y="25"/>
                    </a:cubicBezTo>
                    <a:cubicBezTo>
                      <a:pt x="2805" y="25"/>
                      <a:pt x="2803" y="26"/>
                      <a:pt x="2802" y="28"/>
                    </a:cubicBezTo>
                    <a:lnTo>
                      <a:pt x="1633" y="1090"/>
                    </a:lnTo>
                    <a:lnTo>
                      <a:pt x="652" y="2"/>
                    </a:lnTo>
                    <a:cubicBezTo>
                      <a:pt x="652" y="1"/>
                      <a:pt x="651" y="0"/>
                      <a:pt x="651" y="0"/>
                    </a:cubicBezTo>
                    <a:close/>
                    <a:moveTo>
                      <a:pt x="2730" y="3222"/>
                    </a:moveTo>
                    <a:cubicBezTo>
                      <a:pt x="2730" y="3222"/>
                      <a:pt x="2730" y="3222"/>
                      <a:pt x="2730" y="3222"/>
                    </a:cubicBezTo>
                    <a:cubicBezTo>
                      <a:pt x="2730" y="3222"/>
                      <a:pt x="2730" y="3222"/>
                      <a:pt x="2730" y="3222"/>
                    </a:cubicBezTo>
                    <a:lnTo>
                      <a:pt x="2730" y="3222"/>
                    </a:lnTo>
                    <a:close/>
                  </a:path>
                </a:pathLst>
              </a:custGeom>
              <a:solidFill>
                <a:srgbClr val="FC67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24"/>
              <p:cNvSpPr/>
              <p:nvPr/>
            </p:nvSpPr>
            <p:spPr>
              <a:xfrm>
                <a:off x="914744" y="1407282"/>
                <a:ext cx="203697" cy="202300"/>
              </a:xfrm>
              <a:custGeom>
                <a:avLst/>
                <a:gdLst/>
                <a:ahLst/>
                <a:cxnLst/>
                <a:rect l="l" t="t" r="r" b="b"/>
                <a:pathLst>
                  <a:path w="3245" h="3223" extrusionOk="0">
                    <a:moveTo>
                      <a:pt x="651" y="0"/>
                    </a:moveTo>
                    <a:cubicBezTo>
                      <a:pt x="626" y="0"/>
                      <a:pt x="222" y="404"/>
                      <a:pt x="179" y="430"/>
                    </a:cubicBezTo>
                    <a:lnTo>
                      <a:pt x="1169" y="1509"/>
                    </a:lnTo>
                    <a:lnTo>
                      <a:pt x="1" y="2571"/>
                    </a:lnTo>
                    <a:cubicBezTo>
                      <a:pt x="1" y="2580"/>
                      <a:pt x="438" y="3017"/>
                      <a:pt x="429" y="3044"/>
                    </a:cubicBezTo>
                    <a:lnTo>
                      <a:pt x="1598" y="1982"/>
                    </a:lnTo>
                    <a:lnTo>
                      <a:pt x="2730" y="3222"/>
                    </a:lnTo>
                    <a:lnTo>
                      <a:pt x="2730" y="3222"/>
                    </a:lnTo>
                    <a:cubicBezTo>
                      <a:pt x="2739" y="3213"/>
                      <a:pt x="3142" y="2803"/>
                      <a:pt x="3193" y="2803"/>
                    </a:cubicBezTo>
                    <a:cubicBezTo>
                      <a:pt x="3193" y="2803"/>
                      <a:pt x="3194" y="2803"/>
                      <a:pt x="3194" y="2803"/>
                    </a:cubicBezTo>
                    <a:lnTo>
                      <a:pt x="2061" y="1554"/>
                    </a:lnTo>
                    <a:lnTo>
                      <a:pt x="3230" y="492"/>
                    </a:lnTo>
                    <a:cubicBezTo>
                      <a:pt x="3231" y="493"/>
                      <a:pt x="3231" y="493"/>
                      <a:pt x="3232" y="493"/>
                    </a:cubicBezTo>
                    <a:cubicBezTo>
                      <a:pt x="3244" y="493"/>
                      <a:pt x="2867" y="25"/>
                      <a:pt x="2808" y="25"/>
                    </a:cubicBezTo>
                    <a:cubicBezTo>
                      <a:pt x="2805" y="25"/>
                      <a:pt x="2803" y="26"/>
                      <a:pt x="2802" y="28"/>
                    </a:cubicBezTo>
                    <a:lnTo>
                      <a:pt x="1633" y="1090"/>
                    </a:lnTo>
                    <a:lnTo>
                      <a:pt x="652" y="2"/>
                    </a:lnTo>
                    <a:cubicBezTo>
                      <a:pt x="652" y="1"/>
                      <a:pt x="651" y="0"/>
                      <a:pt x="651" y="0"/>
                    </a:cubicBezTo>
                    <a:close/>
                    <a:moveTo>
                      <a:pt x="2730" y="3222"/>
                    </a:moveTo>
                    <a:cubicBezTo>
                      <a:pt x="2730" y="3222"/>
                      <a:pt x="2730" y="3222"/>
                      <a:pt x="2730" y="3222"/>
                    </a:cubicBezTo>
                    <a:cubicBezTo>
                      <a:pt x="2730" y="3222"/>
                      <a:pt x="2730" y="3222"/>
                      <a:pt x="2730" y="3222"/>
                    </a:cubicBezTo>
                    <a:lnTo>
                      <a:pt x="2730" y="3222"/>
                    </a:lnTo>
                    <a:close/>
                  </a:path>
                </a:pathLst>
              </a:custGeom>
              <a:solidFill>
                <a:srgbClr val="FC67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24"/>
              <p:cNvSpPr/>
              <p:nvPr/>
            </p:nvSpPr>
            <p:spPr>
              <a:xfrm>
                <a:off x="5711419" y="1407282"/>
                <a:ext cx="203697" cy="202300"/>
              </a:xfrm>
              <a:custGeom>
                <a:avLst/>
                <a:gdLst/>
                <a:ahLst/>
                <a:cxnLst/>
                <a:rect l="l" t="t" r="r" b="b"/>
                <a:pathLst>
                  <a:path w="3245" h="3223" extrusionOk="0">
                    <a:moveTo>
                      <a:pt x="651" y="0"/>
                    </a:moveTo>
                    <a:cubicBezTo>
                      <a:pt x="626" y="0"/>
                      <a:pt x="222" y="404"/>
                      <a:pt x="179" y="430"/>
                    </a:cubicBezTo>
                    <a:lnTo>
                      <a:pt x="1169" y="1509"/>
                    </a:lnTo>
                    <a:lnTo>
                      <a:pt x="1" y="2571"/>
                    </a:lnTo>
                    <a:cubicBezTo>
                      <a:pt x="1" y="2580"/>
                      <a:pt x="438" y="3017"/>
                      <a:pt x="429" y="3044"/>
                    </a:cubicBezTo>
                    <a:lnTo>
                      <a:pt x="1598" y="1982"/>
                    </a:lnTo>
                    <a:lnTo>
                      <a:pt x="2730" y="3222"/>
                    </a:lnTo>
                    <a:lnTo>
                      <a:pt x="2730" y="3222"/>
                    </a:lnTo>
                    <a:cubicBezTo>
                      <a:pt x="2739" y="3213"/>
                      <a:pt x="3142" y="2803"/>
                      <a:pt x="3193" y="2803"/>
                    </a:cubicBezTo>
                    <a:cubicBezTo>
                      <a:pt x="3193" y="2803"/>
                      <a:pt x="3194" y="2803"/>
                      <a:pt x="3194" y="2803"/>
                    </a:cubicBezTo>
                    <a:lnTo>
                      <a:pt x="2061" y="1554"/>
                    </a:lnTo>
                    <a:lnTo>
                      <a:pt x="3230" y="492"/>
                    </a:lnTo>
                    <a:cubicBezTo>
                      <a:pt x="3231" y="493"/>
                      <a:pt x="3231" y="493"/>
                      <a:pt x="3232" y="493"/>
                    </a:cubicBezTo>
                    <a:cubicBezTo>
                      <a:pt x="3244" y="493"/>
                      <a:pt x="2867" y="25"/>
                      <a:pt x="2808" y="25"/>
                    </a:cubicBezTo>
                    <a:cubicBezTo>
                      <a:pt x="2805" y="25"/>
                      <a:pt x="2803" y="26"/>
                      <a:pt x="2802" y="28"/>
                    </a:cubicBezTo>
                    <a:lnTo>
                      <a:pt x="1633" y="1090"/>
                    </a:lnTo>
                    <a:lnTo>
                      <a:pt x="652" y="2"/>
                    </a:lnTo>
                    <a:cubicBezTo>
                      <a:pt x="652" y="1"/>
                      <a:pt x="651" y="0"/>
                      <a:pt x="651" y="0"/>
                    </a:cubicBezTo>
                    <a:close/>
                    <a:moveTo>
                      <a:pt x="2730" y="3222"/>
                    </a:moveTo>
                    <a:cubicBezTo>
                      <a:pt x="2730" y="3222"/>
                      <a:pt x="2730" y="3222"/>
                      <a:pt x="2730" y="3222"/>
                    </a:cubicBezTo>
                    <a:cubicBezTo>
                      <a:pt x="2730" y="3222"/>
                      <a:pt x="2730" y="3222"/>
                      <a:pt x="2730" y="3222"/>
                    </a:cubicBezTo>
                    <a:lnTo>
                      <a:pt x="2730" y="3222"/>
                    </a:lnTo>
                    <a:close/>
                  </a:path>
                </a:pathLst>
              </a:custGeom>
              <a:solidFill>
                <a:srgbClr val="FC67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" name="Google Shape;327;p25"/>
          <p:cNvGrpSpPr/>
          <p:nvPr/>
        </p:nvGrpSpPr>
        <p:grpSpPr>
          <a:xfrm>
            <a:off x="233194" y="93900"/>
            <a:ext cx="8658291" cy="4844150"/>
            <a:chOff x="233194" y="93900"/>
            <a:chExt cx="8658291" cy="4844150"/>
          </a:xfrm>
        </p:grpSpPr>
        <p:grpSp>
          <p:nvGrpSpPr>
            <p:cNvPr id="328" name="Google Shape;328;p25"/>
            <p:cNvGrpSpPr/>
            <p:nvPr/>
          </p:nvGrpSpPr>
          <p:grpSpPr>
            <a:xfrm>
              <a:off x="233790" y="93900"/>
              <a:ext cx="8657695" cy="4844150"/>
              <a:chOff x="233790" y="93900"/>
              <a:chExt cx="8657695" cy="4844150"/>
            </a:xfrm>
          </p:grpSpPr>
          <p:sp>
            <p:nvSpPr>
              <p:cNvPr id="329" name="Google Shape;329;p25"/>
              <p:cNvSpPr/>
              <p:nvPr/>
            </p:nvSpPr>
            <p:spPr>
              <a:xfrm>
                <a:off x="8617885" y="3928700"/>
                <a:ext cx="273600" cy="273600"/>
              </a:xfrm>
              <a:prstGeom prst="ellipse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25"/>
              <p:cNvSpPr/>
              <p:nvPr/>
            </p:nvSpPr>
            <p:spPr>
              <a:xfrm>
                <a:off x="233790" y="3027213"/>
                <a:ext cx="202500" cy="202500"/>
              </a:xfrm>
              <a:prstGeom prst="ellipse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25"/>
              <p:cNvSpPr/>
              <p:nvPr/>
            </p:nvSpPr>
            <p:spPr>
              <a:xfrm>
                <a:off x="5555353" y="241313"/>
                <a:ext cx="202500" cy="202500"/>
              </a:xfrm>
              <a:prstGeom prst="ellipse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25"/>
              <p:cNvSpPr/>
              <p:nvPr/>
            </p:nvSpPr>
            <p:spPr>
              <a:xfrm>
                <a:off x="2542035" y="4664450"/>
                <a:ext cx="273600" cy="273600"/>
              </a:xfrm>
              <a:prstGeom prst="ellipse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25"/>
              <p:cNvSpPr/>
              <p:nvPr/>
            </p:nvSpPr>
            <p:spPr>
              <a:xfrm>
                <a:off x="1572060" y="93900"/>
                <a:ext cx="273600" cy="273600"/>
              </a:xfrm>
              <a:prstGeom prst="ellipse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4" name="Google Shape;334;p25"/>
            <p:cNvGrpSpPr/>
            <p:nvPr/>
          </p:nvGrpSpPr>
          <p:grpSpPr>
            <a:xfrm>
              <a:off x="233194" y="973832"/>
              <a:ext cx="8493197" cy="3892925"/>
              <a:chOff x="233194" y="973832"/>
              <a:chExt cx="8493197" cy="3892925"/>
            </a:xfrm>
          </p:grpSpPr>
          <p:sp>
            <p:nvSpPr>
              <p:cNvPr id="335" name="Google Shape;335;p25"/>
              <p:cNvSpPr/>
              <p:nvPr/>
            </p:nvSpPr>
            <p:spPr>
              <a:xfrm>
                <a:off x="5718494" y="4664457"/>
                <a:ext cx="203697" cy="202300"/>
              </a:xfrm>
              <a:custGeom>
                <a:avLst/>
                <a:gdLst/>
                <a:ahLst/>
                <a:cxnLst/>
                <a:rect l="l" t="t" r="r" b="b"/>
                <a:pathLst>
                  <a:path w="3245" h="3223" extrusionOk="0">
                    <a:moveTo>
                      <a:pt x="651" y="0"/>
                    </a:moveTo>
                    <a:cubicBezTo>
                      <a:pt x="626" y="0"/>
                      <a:pt x="222" y="404"/>
                      <a:pt x="179" y="430"/>
                    </a:cubicBezTo>
                    <a:lnTo>
                      <a:pt x="1169" y="1509"/>
                    </a:lnTo>
                    <a:lnTo>
                      <a:pt x="1" y="2571"/>
                    </a:lnTo>
                    <a:cubicBezTo>
                      <a:pt x="1" y="2580"/>
                      <a:pt x="438" y="3017"/>
                      <a:pt x="429" y="3044"/>
                    </a:cubicBezTo>
                    <a:lnTo>
                      <a:pt x="1598" y="1982"/>
                    </a:lnTo>
                    <a:lnTo>
                      <a:pt x="2730" y="3222"/>
                    </a:lnTo>
                    <a:lnTo>
                      <a:pt x="2730" y="3222"/>
                    </a:lnTo>
                    <a:cubicBezTo>
                      <a:pt x="2739" y="3213"/>
                      <a:pt x="3142" y="2803"/>
                      <a:pt x="3193" y="2803"/>
                    </a:cubicBezTo>
                    <a:cubicBezTo>
                      <a:pt x="3193" y="2803"/>
                      <a:pt x="3194" y="2803"/>
                      <a:pt x="3194" y="2803"/>
                    </a:cubicBezTo>
                    <a:lnTo>
                      <a:pt x="2061" y="1554"/>
                    </a:lnTo>
                    <a:lnTo>
                      <a:pt x="3230" y="492"/>
                    </a:lnTo>
                    <a:cubicBezTo>
                      <a:pt x="3231" y="493"/>
                      <a:pt x="3231" y="493"/>
                      <a:pt x="3232" y="493"/>
                    </a:cubicBezTo>
                    <a:cubicBezTo>
                      <a:pt x="3244" y="493"/>
                      <a:pt x="2867" y="25"/>
                      <a:pt x="2808" y="25"/>
                    </a:cubicBezTo>
                    <a:cubicBezTo>
                      <a:pt x="2805" y="25"/>
                      <a:pt x="2803" y="26"/>
                      <a:pt x="2802" y="28"/>
                    </a:cubicBezTo>
                    <a:lnTo>
                      <a:pt x="1633" y="1090"/>
                    </a:lnTo>
                    <a:lnTo>
                      <a:pt x="652" y="2"/>
                    </a:lnTo>
                    <a:cubicBezTo>
                      <a:pt x="652" y="1"/>
                      <a:pt x="651" y="0"/>
                      <a:pt x="651" y="0"/>
                    </a:cubicBezTo>
                    <a:close/>
                    <a:moveTo>
                      <a:pt x="2730" y="3222"/>
                    </a:moveTo>
                    <a:cubicBezTo>
                      <a:pt x="2730" y="3222"/>
                      <a:pt x="2730" y="3222"/>
                      <a:pt x="2730" y="3222"/>
                    </a:cubicBezTo>
                    <a:cubicBezTo>
                      <a:pt x="2730" y="3222"/>
                      <a:pt x="2730" y="3222"/>
                      <a:pt x="2730" y="3222"/>
                    </a:cubicBezTo>
                    <a:lnTo>
                      <a:pt x="2730" y="3222"/>
                    </a:lnTo>
                    <a:close/>
                  </a:path>
                </a:pathLst>
              </a:custGeom>
              <a:solidFill>
                <a:srgbClr val="FC67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25"/>
              <p:cNvSpPr/>
              <p:nvPr/>
            </p:nvSpPr>
            <p:spPr>
              <a:xfrm>
                <a:off x="233194" y="1037607"/>
                <a:ext cx="203697" cy="202300"/>
              </a:xfrm>
              <a:custGeom>
                <a:avLst/>
                <a:gdLst/>
                <a:ahLst/>
                <a:cxnLst/>
                <a:rect l="l" t="t" r="r" b="b"/>
                <a:pathLst>
                  <a:path w="3245" h="3223" extrusionOk="0">
                    <a:moveTo>
                      <a:pt x="651" y="0"/>
                    </a:moveTo>
                    <a:cubicBezTo>
                      <a:pt x="626" y="0"/>
                      <a:pt x="222" y="404"/>
                      <a:pt x="179" y="430"/>
                    </a:cubicBezTo>
                    <a:lnTo>
                      <a:pt x="1169" y="1509"/>
                    </a:lnTo>
                    <a:lnTo>
                      <a:pt x="1" y="2571"/>
                    </a:lnTo>
                    <a:cubicBezTo>
                      <a:pt x="1" y="2580"/>
                      <a:pt x="438" y="3017"/>
                      <a:pt x="429" y="3044"/>
                    </a:cubicBezTo>
                    <a:lnTo>
                      <a:pt x="1598" y="1982"/>
                    </a:lnTo>
                    <a:lnTo>
                      <a:pt x="2730" y="3222"/>
                    </a:lnTo>
                    <a:lnTo>
                      <a:pt x="2730" y="3222"/>
                    </a:lnTo>
                    <a:cubicBezTo>
                      <a:pt x="2739" y="3213"/>
                      <a:pt x="3142" y="2803"/>
                      <a:pt x="3193" y="2803"/>
                    </a:cubicBezTo>
                    <a:cubicBezTo>
                      <a:pt x="3193" y="2803"/>
                      <a:pt x="3194" y="2803"/>
                      <a:pt x="3194" y="2803"/>
                    </a:cubicBezTo>
                    <a:lnTo>
                      <a:pt x="2061" y="1554"/>
                    </a:lnTo>
                    <a:lnTo>
                      <a:pt x="3230" y="492"/>
                    </a:lnTo>
                    <a:cubicBezTo>
                      <a:pt x="3231" y="493"/>
                      <a:pt x="3231" y="493"/>
                      <a:pt x="3232" y="493"/>
                    </a:cubicBezTo>
                    <a:cubicBezTo>
                      <a:pt x="3244" y="493"/>
                      <a:pt x="2867" y="25"/>
                      <a:pt x="2808" y="25"/>
                    </a:cubicBezTo>
                    <a:cubicBezTo>
                      <a:pt x="2805" y="25"/>
                      <a:pt x="2803" y="26"/>
                      <a:pt x="2802" y="28"/>
                    </a:cubicBezTo>
                    <a:lnTo>
                      <a:pt x="1633" y="1090"/>
                    </a:lnTo>
                    <a:lnTo>
                      <a:pt x="652" y="2"/>
                    </a:lnTo>
                    <a:cubicBezTo>
                      <a:pt x="652" y="1"/>
                      <a:pt x="651" y="0"/>
                      <a:pt x="651" y="0"/>
                    </a:cubicBezTo>
                    <a:close/>
                    <a:moveTo>
                      <a:pt x="2730" y="3222"/>
                    </a:moveTo>
                    <a:cubicBezTo>
                      <a:pt x="2730" y="3222"/>
                      <a:pt x="2730" y="3222"/>
                      <a:pt x="2730" y="3222"/>
                    </a:cubicBezTo>
                    <a:cubicBezTo>
                      <a:pt x="2730" y="3222"/>
                      <a:pt x="2730" y="3222"/>
                      <a:pt x="2730" y="3222"/>
                    </a:cubicBezTo>
                    <a:lnTo>
                      <a:pt x="2730" y="3222"/>
                    </a:lnTo>
                    <a:close/>
                  </a:path>
                </a:pathLst>
              </a:custGeom>
              <a:solidFill>
                <a:srgbClr val="FC67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25"/>
              <p:cNvSpPr/>
              <p:nvPr/>
            </p:nvSpPr>
            <p:spPr>
              <a:xfrm>
                <a:off x="8522694" y="973832"/>
                <a:ext cx="203697" cy="202300"/>
              </a:xfrm>
              <a:custGeom>
                <a:avLst/>
                <a:gdLst/>
                <a:ahLst/>
                <a:cxnLst/>
                <a:rect l="l" t="t" r="r" b="b"/>
                <a:pathLst>
                  <a:path w="3245" h="3223" extrusionOk="0">
                    <a:moveTo>
                      <a:pt x="651" y="0"/>
                    </a:moveTo>
                    <a:cubicBezTo>
                      <a:pt x="626" y="0"/>
                      <a:pt x="222" y="404"/>
                      <a:pt x="179" y="430"/>
                    </a:cubicBezTo>
                    <a:lnTo>
                      <a:pt x="1169" y="1509"/>
                    </a:lnTo>
                    <a:lnTo>
                      <a:pt x="1" y="2571"/>
                    </a:lnTo>
                    <a:cubicBezTo>
                      <a:pt x="1" y="2580"/>
                      <a:pt x="438" y="3017"/>
                      <a:pt x="429" y="3044"/>
                    </a:cubicBezTo>
                    <a:lnTo>
                      <a:pt x="1598" y="1982"/>
                    </a:lnTo>
                    <a:lnTo>
                      <a:pt x="2730" y="3222"/>
                    </a:lnTo>
                    <a:lnTo>
                      <a:pt x="2730" y="3222"/>
                    </a:lnTo>
                    <a:cubicBezTo>
                      <a:pt x="2739" y="3213"/>
                      <a:pt x="3142" y="2803"/>
                      <a:pt x="3193" y="2803"/>
                    </a:cubicBezTo>
                    <a:cubicBezTo>
                      <a:pt x="3193" y="2803"/>
                      <a:pt x="3194" y="2803"/>
                      <a:pt x="3194" y="2803"/>
                    </a:cubicBezTo>
                    <a:lnTo>
                      <a:pt x="2061" y="1554"/>
                    </a:lnTo>
                    <a:lnTo>
                      <a:pt x="3230" y="492"/>
                    </a:lnTo>
                    <a:cubicBezTo>
                      <a:pt x="3231" y="493"/>
                      <a:pt x="3231" y="493"/>
                      <a:pt x="3232" y="493"/>
                    </a:cubicBezTo>
                    <a:cubicBezTo>
                      <a:pt x="3244" y="493"/>
                      <a:pt x="2867" y="25"/>
                      <a:pt x="2808" y="25"/>
                    </a:cubicBezTo>
                    <a:cubicBezTo>
                      <a:pt x="2805" y="25"/>
                      <a:pt x="2803" y="26"/>
                      <a:pt x="2802" y="28"/>
                    </a:cubicBezTo>
                    <a:lnTo>
                      <a:pt x="1633" y="1090"/>
                    </a:lnTo>
                    <a:lnTo>
                      <a:pt x="652" y="2"/>
                    </a:lnTo>
                    <a:cubicBezTo>
                      <a:pt x="652" y="1"/>
                      <a:pt x="651" y="0"/>
                      <a:pt x="651" y="0"/>
                    </a:cubicBezTo>
                    <a:close/>
                    <a:moveTo>
                      <a:pt x="2730" y="3222"/>
                    </a:moveTo>
                    <a:cubicBezTo>
                      <a:pt x="2730" y="3222"/>
                      <a:pt x="2730" y="3222"/>
                      <a:pt x="2730" y="3222"/>
                    </a:cubicBezTo>
                    <a:cubicBezTo>
                      <a:pt x="2730" y="3222"/>
                      <a:pt x="2730" y="3222"/>
                      <a:pt x="2730" y="3222"/>
                    </a:cubicBezTo>
                    <a:lnTo>
                      <a:pt x="2730" y="3222"/>
                    </a:lnTo>
                    <a:close/>
                  </a:path>
                </a:pathLst>
              </a:custGeom>
              <a:solidFill>
                <a:srgbClr val="FC67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 b="1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 b="1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 b="1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 b="1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 b="1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 b="1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 b="1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 b="1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 b="1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8" r:id="rId7"/>
    <p:sldLayoutId id="2147483670" r:id="rId8"/>
    <p:sldLayoutId id="2147483671" r:id="rId9"/>
    <p:sldLayoutId id="2147483672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0"/>
          <p:cNvSpPr/>
          <p:nvPr/>
        </p:nvSpPr>
        <p:spPr>
          <a:xfrm>
            <a:off x="266350" y="2789400"/>
            <a:ext cx="604483" cy="1514360"/>
          </a:xfrm>
          <a:custGeom>
            <a:avLst/>
            <a:gdLst/>
            <a:ahLst/>
            <a:cxnLst/>
            <a:rect l="l" t="t" r="r" b="b"/>
            <a:pathLst>
              <a:path w="4060" h="10171" extrusionOk="0">
                <a:moveTo>
                  <a:pt x="411" y="1"/>
                </a:moveTo>
                <a:cubicBezTo>
                  <a:pt x="411" y="1"/>
                  <a:pt x="357" y="1490"/>
                  <a:pt x="1624" y="1936"/>
                </a:cubicBezTo>
                <a:cubicBezTo>
                  <a:pt x="1722" y="2231"/>
                  <a:pt x="1954" y="2971"/>
                  <a:pt x="2159" y="3899"/>
                </a:cubicBezTo>
                <a:cubicBezTo>
                  <a:pt x="1948" y="3661"/>
                  <a:pt x="1374" y="3106"/>
                  <a:pt x="677" y="3106"/>
                </a:cubicBezTo>
                <a:cubicBezTo>
                  <a:pt x="461" y="3106"/>
                  <a:pt x="233" y="3159"/>
                  <a:pt x="0" y="3292"/>
                </a:cubicBezTo>
                <a:cubicBezTo>
                  <a:pt x="0" y="3292"/>
                  <a:pt x="629" y="4145"/>
                  <a:pt x="1590" y="4145"/>
                </a:cubicBezTo>
                <a:cubicBezTo>
                  <a:pt x="1780" y="4145"/>
                  <a:pt x="1982" y="4112"/>
                  <a:pt x="2195" y="4033"/>
                </a:cubicBezTo>
                <a:cubicBezTo>
                  <a:pt x="2364" y="4836"/>
                  <a:pt x="2525" y="5755"/>
                  <a:pt x="2570" y="6647"/>
                </a:cubicBezTo>
                <a:cubicBezTo>
                  <a:pt x="2419" y="6377"/>
                  <a:pt x="2105" y="5958"/>
                  <a:pt x="1603" y="5958"/>
                </a:cubicBezTo>
                <a:cubicBezTo>
                  <a:pt x="1541" y="5958"/>
                  <a:pt x="1477" y="5964"/>
                  <a:pt x="1410" y="5978"/>
                </a:cubicBezTo>
                <a:cubicBezTo>
                  <a:pt x="1410" y="5978"/>
                  <a:pt x="1713" y="6888"/>
                  <a:pt x="2579" y="6888"/>
                </a:cubicBezTo>
                <a:cubicBezTo>
                  <a:pt x="2579" y="7030"/>
                  <a:pt x="2579" y="7164"/>
                  <a:pt x="2579" y="7307"/>
                </a:cubicBezTo>
                <a:lnTo>
                  <a:pt x="1205" y="7307"/>
                </a:lnTo>
                <a:lnTo>
                  <a:pt x="1205" y="9823"/>
                </a:lnTo>
                <a:cubicBezTo>
                  <a:pt x="1205" y="10010"/>
                  <a:pt x="1365" y="10171"/>
                  <a:pt x="1553" y="10171"/>
                </a:cubicBezTo>
                <a:lnTo>
                  <a:pt x="3524" y="10171"/>
                </a:lnTo>
                <a:cubicBezTo>
                  <a:pt x="3720" y="10171"/>
                  <a:pt x="3881" y="10010"/>
                  <a:pt x="3881" y="9823"/>
                </a:cubicBezTo>
                <a:lnTo>
                  <a:pt x="3881" y="7307"/>
                </a:lnTo>
                <a:lnTo>
                  <a:pt x="2677" y="7307"/>
                </a:lnTo>
                <a:cubicBezTo>
                  <a:pt x="2677" y="7164"/>
                  <a:pt x="2677" y="7021"/>
                  <a:pt x="2668" y="6888"/>
                </a:cubicBezTo>
                <a:lnTo>
                  <a:pt x="2677" y="6888"/>
                </a:lnTo>
                <a:cubicBezTo>
                  <a:pt x="2677" y="6888"/>
                  <a:pt x="2677" y="6879"/>
                  <a:pt x="2668" y="6870"/>
                </a:cubicBezTo>
                <a:cubicBezTo>
                  <a:pt x="2668" y="6602"/>
                  <a:pt x="2650" y="6334"/>
                  <a:pt x="2623" y="6058"/>
                </a:cubicBezTo>
                <a:cubicBezTo>
                  <a:pt x="2855" y="5969"/>
                  <a:pt x="4059" y="5433"/>
                  <a:pt x="3952" y="4149"/>
                </a:cubicBezTo>
                <a:lnTo>
                  <a:pt x="3952" y="4149"/>
                </a:lnTo>
                <a:cubicBezTo>
                  <a:pt x="3952" y="4149"/>
                  <a:pt x="2712" y="4586"/>
                  <a:pt x="2561" y="5576"/>
                </a:cubicBezTo>
                <a:cubicBezTo>
                  <a:pt x="2427" y="4532"/>
                  <a:pt x="2186" y="3533"/>
                  <a:pt x="1990" y="2820"/>
                </a:cubicBezTo>
                <a:cubicBezTo>
                  <a:pt x="2186" y="2739"/>
                  <a:pt x="2909" y="2382"/>
                  <a:pt x="2837" y="1580"/>
                </a:cubicBezTo>
                <a:lnTo>
                  <a:pt x="2837" y="1580"/>
                </a:lnTo>
                <a:cubicBezTo>
                  <a:pt x="2837" y="1580"/>
                  <a:pt x="1972" y="1883"/>
                  <a:pt x="1918" y="2579"/>
                </a:cubicBezTo>
                <a:cubicBezTo>
                  <a:pt x="1838" y="2293"/>
                  <a:pt x="1776" y="2070"/>
                  <a:pt x="1731" y="1936"/>
                </a:cubicBezTo>
                <a:cubicBezTo>
                  <a:pt x="1722" y="1687"/>
                  <a:pt x="1660" y="197"/>
                  <a:pt x="41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0"/>
          <p:cNvSpPr/>
          <p:nvPr/>
        </p:nvSpPr>
        <p:spPr>
          <a:xfrm flipH="1">
            <a:off x="3726885" y="2749500"/>
            <a:ext cx="604473" cy="1514360"/>
          </a:xfrm>
          <a:custGeom>
            <a:avLst/>
            <a:gdLst/>
            <a:ahLst/>
            <a:cxnLst/>
            <a:rect l="l" t="t" r="r" b="b"/>
            <a:pathLst>
              <a:path w="4060" h="10171" extrusionOk="0">
                <a:moveTo>
                  <a:pt x="411" y="1"/>
                </a:moveTo>
                <a:cubicBezTo>
                  <a:pt x="411" y="1"/>
                  <a:pt x="357" y="1490"/>
                  <a:pt x="1624" y="1936"/>
                </a:cubicBezTo>
                <a:cubicBezTo>
                  <a:pt x="1722" y="2231"/>
                  <a:pt x="1954" y="2971"/>
                  <a:pt x="2159" y="3899"/>
                </a:cubicBezTo>
                <a:cubicBezTo>
                  <a:pt x="1948" y="3661"/>
                  <a:pt x="1374" y="3106"/>
                  <a:pt x="677" y="3106"/>
                </a:cubicBezTo>
                <a:cubicBezTo>
                  <a:pt x="461" y="3106"/>
                  <a:pt x="233" y="3159"/>
                  <a:pt x="0" y="3292"/>
                </a:cubicBezTo>
                <a:cubicBezTo>
                  <a:pt x="0" y="3292"/>
                  <a:pt x="629" y="4145"/>
                  <a:pt x="1590" y="4145"/>
                </a:cubicBezTo>
                <a:cubicBezTo>
                  <a:pt x="1780" y="4145"/>
                  <a:pt x="1982" y="4112"/>
                  <a:pt x="2195" y="4033"/>
                </a:cubicBezTo>
                <a:cubicBezTo>
                  <a:pt x="2364" y="4836"/>
                  <a:pt x="2525" y="5755"/>
                  <a:pt x="2570" y="6647"/>
                </a:cubicBezTo>
                <a:cubicBezTo>
                  <a:pt x="2419" y="6377"/>
                  <a:pt x="2105" y="5958"/>
                  <a:pt x="1603" y="5958"/>
                </a:cubicBezTo>
                <a:cubicBezTo>
                  <a:pt x="1541" y="5958"/>
                  <a:pt x="1477" y="5964"/>
                  <a:pt x="1410" y="5978"/>
                </a:cubicBezTo>
                <a:cubicBezTo>
                  <a:pt x="1410" y="5978"/>
                  <a:pt x="1713" y="6888"/>
                  <a:pt x="2579" y="6888"/>
                </a:cubicBezTo>
                <a:cubicBezTo>
                  <a:pt x="2579" y="7030"/>
                  <a:pt x="2579" y="7164"/>
                  <a:pt x="2579" y="7307"/>
                </a:cubicBezTo>
                <a:lnTo>
                  <a:pt x="1205" y="7307"/>
                </a:lnTo>
                <a:lnTo>
                  <a:pt x="1205" y="9823"/>
                </a:lnTo>
                <a:cubicBezTo>
                  <a:pt x="1205" y="10010"/>
                  <a:pt x="1365" y="10171"/>
                  <a:pt x="1553" y="10171"/>
                </a:cubicBezTo>
                <a:lnTo>
                  <a:pt x="3524" y="10171"/>
                </a:lnTo>
                <a:cubicBezTo>
                  <a:pt x="3720" y="10171"/>
                  <a:pt x="3881" y="10010"/>
                  <a:pt x="3881" y="9823"/>
                </a:cubicBezTo>
                <a:lnTo>
                  <a:pt x="3881" y="7307"/>
                </a:lnTo>
                <a:lnTo>
                  <a:pt x="2677" y="7307"/>
                </a:lnTo>
                <a:cubicBezTo>
                  <a:pt x="2677" y="7164"/>
                  <a:pt x="2677" y="7021"/>
                  <a:pt x="2668" y="6888"/>
                </a:cubicBezTo>
                <a:lnTo>
                  <a:pt x="2677" y="6888"/>
                </a:lnTo>
                <a:cubicBezTo>
                  <a:pt x="2677" y="6888"/>
                  <a:pt x="2677" y="6879"/>
                  <a:pt x="2668" y="6870"/>
                </a:cubicBezTo>
                <a:cubicBezTo>
                  <a:pt x="2668" y="6602"/>
                  <a:pt x="2650" y="6334"/>
                  <a:pt x="2623" y="6058"/>
                </a:cubicBezTo>
                <a:cubicBezTo>
                  <a:pt x="2855" y="5969"/>
                  <a:pt x="4059" y="5433"/>
                  <a:pt x="3952" y="4149"/>
                </a:cubicBezTo>
                <a:lnTo>
                  <a:pt x="3952" y="4149"/>
                </a:lnTo>
                <a:cubicBezTo>
                  <a:pt x="3952" y="4149"/>
                  <a:pt x="2712" y="4586"/>
                  <a:pt x="2561" y="5576"/>
                </a:cubicBezTo>
                <a:cubicBezTo>
                  <a:pt x="2427" y="4532"/>
                  <a:pt x="2186" y="3533"/>
                  <a:pt x="1990" y="2820"/>
                </a:cubicBezTo>
                <a:cubicBezTo>
                  <a:pt x="2186" y="2739"/>
                  <a:pt x="2909" y="2382"/>
                  <a:pt x="2837" y="1580"/>
                </a:cubicBezTo>
                <a:lnTo>
                  <a:pt x="2837" y="1580"/>
                </a:lnTo>
                <a:cubicBezTo>
                  <a:pt x="2837" y="1580"/>
                  <a:pt x="1972" y="1883"/>
                  <a:pt x="1918" y="2579"/>
                </a:cubicBezTo>
                <a:cubicBezTo>
                  <a:pt x="1838" y="2293"/>
                  <a:pt x="1776" y="2070"/>
                  <a:pt x="1731" y="1936"/>
                </a:cubicBezTo>
                <a:cubicBezTo>
                  <a:pt x="1722" y="1687"/>
                  <a:pt x="1660" y="197"/>
                  <a:pt x="41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0"/>
          <p:cNvSpPr/>
          <p:nvPr/>
        </p:nvSpPr>
        <p:spPr>
          <a:xfrm rot="396665">
            <a:off x="901293" y="565024"/>
            <a:ext cx="3242197" cy="4246213"/>
          </a:xfrm>
          <a:custGeom>
            <a:avLst/>
            <a:gdLst/>
            <a:ahLst/>
            <a:cxnLst/>
            <a:rect l="l" t="t" r="r" b="b"/>
            <a:pathLst>
              <a:path w="11331" h="14840" extrusionOk="0">
                <a:moveTo>
                  <a:pt x="6044" y="1"/>
                </a:moveTo>
                <a:cubicBezTo>
                  <a:pt x="4913" y="1"/>
                  <a:pt x="3799" y="453"/>
                  <a:pt x="2829" y="1063"/>
                </a:cubicBezTo>
                <a:cubicBezTo>
                  <a:pt x="2392" y="1340"/>
                  <a:pt x="1964" y="1661"/>
                  <a:pt x="1678" y="2098"/>
                </a:cubicBezTo>
                <a:cubicBezTo>
                  <a:pt x="991" y="3195"/>
                  <a:pt x="1428" y="4605"/>
                  <a:pt x="1535" y="5898"/>
                </a:cubicBezTo>
                <a:cubicBezTo>
                  <a:pt x="1625" y="6960"/>
                  <a:pt x="1464" y="8040"/>
                  <a:pt x="1071" y="9030"/>
                </a:cubicBezTo>
                <a:cubicBezTo>
                  <a:pt x="706" y="9949"/>
                  <a:pt x="144" y="10814"/>
                  <a:pt x="72" y="11795"/>
                </a:cubicBezTo>
                <a:cubicBezTo>
                  <a:pt x="1" y="12759"/>
                  <a:pt x="456" y="13749"/>
                  <a:pt x="1241" y="14311"/>
                </a:cubicBezTo>
                <a:cubicBezTo>
                  <a:pt x="1727" y="14659"/>
                  <a:pt x="2330" y="14839"/>
                  <a:pt x="2930" y="14839"/>
                </a:cubicBezTo>
                <a:cubicBezTo>
                  <a:pt x="3299" y="14839"/>
                  <a:pt x="3667" y="14771"/>
                  <a:pt x="4006" y="14632"/>
                </a:cubicBezTo>
                <a:cubicBezTo>
                  <a:pt x="5362" y="14061"/>
                  <a:pt x="6058" y="12580"/>
                  <a:pt x="7066" y="11510"/>
                </a:cubicBezTo>
                <a:cubicBezTo>
                  <a:pt x="7842" y="10689"/>
                  <a:pt x="8815" y="10100"/>
                  <a:pt x="9662" y="9351"/>
                </a:cubicBezTo>
                <a:cubicBezTo>
                  <a:pt x="10510" y="8602"/>
                  <a:pt x="11250" y="7620"/>
                  <a:pt x="11286" y="6496"/>
                </a:cubicBezTo>
                <a:cubicBezTo>
                  <a:pt x="11331" y="4926"/>
                  <a:pt x="10019" y="3989"/>
                  <a:pt x="9359" y="2723"/>
                </a:cubicBezTo>
                <a:cubicBezTo>
                  <a:pt x="8663" y="1376"/>
                  <a:pt x="8333" y="251"/>
                  <a:pt x="6522" y="28"/>
                </a:cubicBezTo>
                <a:cubicBezTo>
                  <a:pt x="6363" y="10"/>
                  <a:pt x="6203" y="1"/>
                  <a:pt x="6044" y="1"/>
                </a:cubicBezTo>
                <a:close/>
              </a:path>
            </a:pathLst>
          </a:custGeom>
          <a:solidFill>
            <a:srgbClr val="E2E1EC">
              <a:alpha val="511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3" name="Google Shape;363;p30"/>
          <p:cNvGrpSpPr/>
          <p:nvPr/>
        </p:nvGrpSpPr>
        <p:grpSpPr>
          <a:xfrm>
            <a:off x="800874" y="805342"/>
            <a:ext cx="2456548" cy="3532828"/>
            <a:chOff x="3606054" y="1241599"/>
            <a:chExt cx="770899" cy="1108686"/>
          </a:xfrm>
        </p:grpSpPr>
        <p:sp>
          <p:nvSpPr>
            <p:cNvPr id="364" name="Google Shape;364;p30"/>
            <p:cNvSpPr/>
            <p:nvPr/>
          </p:nvSpPr>
          <p:spPr>
            <a:xfrm>
              <a:off x="3606054" y="1241599"/>
              <a:ext cx="770899" cy="1108686"/>
            </a:xfrm>
            <a:custGeom>
              <a:avLst/>
              <a:gdLst/>
              <a:ahLst/>
              <a:cxnLst/>
              <a:rect l="l" t="t" r="r" b="b"/>
              <a:pathLst>
                <a:path w="19627" h="28227" extrusionOk="0">
                  <a:moveTo>
                    <a:pt x="10411" y="0"/>
                  </a:moveTo>
                  <a:cubicBezTo>
                    <a:pt x="9474" y="0"/>
                    <a:pt x="8707" y="768"/>
                    <a:pt x="8707" y="1704"/>
                  </a:cubicBezTo>
                  <a:lnTo>
                    <a:pt x="8707" y="2507"/>
                  </a:lnTo>
                  <a:lnTo>
                    <a:pt x="6325" y="2507"/>
                  </a:lnTo>
                  <a:cubicBezTo>
                    <a:pt x="6093" y="2507"/>
                    <a:pt x="5897" y="2695"/>
                    <a:pt x="5897" y="2935"/>
                  </a:cubicBezTo>
                  <a:lnTo>
                    <a:pt x="5897" y="3399"/>
                  </a:lnTo>
                  <a:lnTo>
                    <a:pt x="5540" y="3408"/>
                  </a:lnTo>
                  <a:lnTo>
                    <a:pt x="0" y="3408"/>
                  </a:lnTo>
                  <a:lnTo>
                    <a:pt x="0" y="28226"/>
                  </a:lnTo>
                  <a:lnTo>
                    <a:pt x="19626" y="28226"/>
                  </a:lnTo>
                  <a:lnTo>
                    <a:pt x="19626" y="3408"/>
                  </a:lnTo>
                  <a:lnTo>
                    <a:pt x="15041" y="3408"/>
                  </a:lnTo>
                  <a:lnTo>
                    <a:pt x="14684" y="3399"/>
                  </a:lnTo>
                  <a:lnTo>
                    <a:pt x="14684" y="2935"/>
                  </a:lnTo>
                  <a:cubicBezTo>
                    <a:pt x="14684" y="2695"/>
                    <a:pt x="14488" y="2507"/>
                    <a:pt x="14247" y="2507"/>
                  </a:cubicBezTo>
                  <a:lnTo>
                    <a:pt x="12115" y="2507"/>
                  </a:lnTo>
                  <a:lnTo>
                    <a:pt x="12115" y="1704"/>
                  </a:lnTo>
                  <a:cubicBezTo>
                    <a:pt x="12115" y="768"/>
                    <a:pt x="11348" y="0"/>
                    <a:pt x="10411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5" name="Google Shape;365;p30"/>
            <p:cNvGrpSpPr/>
            <p:nvPr/>
          </p:nvGrpSpPr>
          <p:grpSpPr>
            <a:xfrm>
              <a:off x="3606211" y="1241601"/>
              <a:ext cx="770585" cy="1108682"/>
              <a:chOff x="4616907" y="1475163"/>
              <a:chExt cx="770585" cy="1108682"/>
            </a:xfrm>
          </p:grpSpPr>
          <p:sp>
            <p:nvSpPr>
              <p:cNvPr id="366" name="Google Shape;366;p30"/>
              <p:cNvSpPr/>
              <p:nvPr/>
            </p:nvSpPr>
            <p:spPr>
              <a:xfrm>
                <a:off x="4616907" y="1609017"/>
                <a:ext cx="770585" cy="974828"/>
              </a:xfrm>
              <a:custGeom>
                <a:avLst/>
                <a:gdLst/>
                <a:ahLst/>
                <a:cxnLst/>
                <a:rect l="l" t="t" r="r" b="b"/>
                <a:pathLst>
                  <a:path w="19619" h="24819" extrusionOk="0">
                    <a:moveTo>
                      <a:pt x="1" y="0"/>
                    </a:moveTo>
                    <a:lnTo>
                      <a:pt x="1" y="24818"/>
                    </a:lnTo>
                    <a:lnTo>
                      <a:pt x="19618" y="24818"/>
                    </a:lnTo>
                    <a:lnTo>
                      <a:pt x="1961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30"/>
              <p:cNvSpPr/>
              <p:nvPr/>
            </p:nvSpPr>
            <p:spPr>
              <a:xfrm>
                <a:off x="4660346" y="1664004"/>
                <a:ext cx="683311" cy="864458"/>
              </a:xfrm>
              <a:custGeom>
                <a:avLst/>
                <a:gdLst/>
                <a:ahLst/>
                <a:cxnLst/>
                <a:rect l="l" t="t" r="r" b="b"/>
                <a:pathLst>
                  <a:path w="17397" h="22009" extrusionOk="0">
                    <a:moveTo>
                      <a:pt x="1" y="1"/>
                    </a:moveTo>
                    <a:lnTo>
                      <a:pt x="1" y="22009"/>
                    </a:lnTo>
                    <a:lnTo>
                      <a:pt x="17397" y="22009"/>
                    </a:lnTo>
                    <a:lnTo>
                      <a:pt x="1739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30"/>
              <p:cNvSpPr/>
              <p:nvPr/>
            </p:nvSpPr>
            <p:spPr>
              <a:xfrm>
                <a:off x="4727273" y="1751591"/>
                <a:ext cx="128634" cy="128634"/>
              </a:xfrm>
              <a:custGeom>
                <a:avLst/>
                <a:gdLst/>
                <a:ahLst/>
                <a:cxnLst/>
                <a:rect l="l" t="t" r="r" b="b"/>
                <a:pathLst>
                  <a:path w="3275" h="3275" extrusionOk="0">
                    <a:moveTo>
                      <a:pt x="3070" y="197"/>
                    </a:moveTo>
                    <a:lnTo>
                      <a:pt x="3070" y="3070"/>
                    </a:lnTo>
                    <a:lnTo>
                      <a:pt x="206" y="3070"/>
                    </a:lnTo>
                    <a:lnTo>
                      <a:pt x="206" y="197"/>
                    </a:lnTo>
                    <a:close/>
                    <a:moveTo>
                      <a:pt x="1" y="1"/>
                    </a:moveTo>
                    <a:lnTo>
                      <a:pt x="1" y="3275"/>
                    </a:lnTo>
                    <a:lnTo>
                      <a:pt x="3275" y="3275"/>
                    </a:lnTo>
                    <a:lnTo>
                      <a:pt x="327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30"/>
              <p:cNvSpPr/>
              <p:nvPr/>
            </p:nvSpPr>
            <p:spPr>
              <a:xfrm>
                <a:off x="4888818" y="1760703"/>
                <a:ext cx="371801" cy="18264"/>
              </a:xfrm>
              <a:custGeom>
                <a:avLst/>
                <a:gdLst/>
                <a:ahLst/>
                <a:cxnLst/>
                <a:rect l="l" t="t" r="r" b="b"/>
                <a:pathLst>
                  <a:path w="9466" h="465" extrusionOk="0">
                    <a:moveTo>
                      <a:pt x="0" y="1"/>
                    </a:moveTo>
                    <a:lnTo>
                      <a:pt x="0" y="465"/>
                    </a:lnTo>
                    <a:lnTo>
                      <a:pt x="9466" y="465"/>
                    </a:lnTo>
                    <a:lnTo>
                      <a:pt x="946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30"/>
              <p:cNvSpPr/>
              <p:nvPr/>
            </p:nvSpPr>
            <p:spPr>
              <a:xfrm>
                <a:off x="4888818" y="1852885"/>
                <a:ext cx="282798" cy="18264"/>
              </a:xfrm>
              <a:custGeom>
                <a:avLst/>
                <a:gdLst/>
                <a:ahLst/>
                <a:cxnLst/>
                <a:rect l="l" t="t" r="r" b="b"/>
                <a:pathLst>
                  <a:path w="7200" h="465" extrusionOk="0">
                    <a:moveTo>
                      <a:pt x="0" y="0"/>
                    </a:moveTo>
                    <a:lnTo>
                      <a:pt x="0" y="464"/>
                    </a:lnTo>
                    <a:lnTo>
                      <a:pt x="7200" y="464"/>
                    </a:lnTo>
                    <a:lnTo>
                      <a:pt x="720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30"/>
              <p:cNvSpPr/>
              <p:nvPr/>
            </p:nvSpPr>
            <p:spPr>
              <a:xfrm>
                <a:off x="4888818" y="1806617"/>
                <a:ext cx="242146" cy="18264"/>
              </a:xfrm>
              <a:custGeom>
                <a:avLst/>
                <a:gdLst/>
                <a:ahLst/>
                <a:cxnLst/>
                <a:rect l="l" t="t" r="r" b="b"/>
                <a:pathLst>
                  <a:path w="6165" h="465" extrusionOk="0">
                    <a:moveTo>
                      <a:pt x="0" y="1"/>
                    </a:moveTo>
                    <a:lnTo>
                      <a:pt x="0" y="464"/>
                    </a:lnTo>
                    <a:lnTo>
                      <a:pt x="6165" y="464"/>
                    </a:lnTo>
                    <a:lnTo>
                      <a:pt x="616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30"/>
              <p:cNvSpPr/>
              <p:nvPr/>
            </p:nvSpPr>
            <p:spPr>
              <a:xfrm>
                <a:off x="4727273" y="1940118"/>
                <a:ext cx="128634" cy="128634"/>
              </a:xfrm>
              <a:custGeom>
                <a:avLst/>
                <a:gdLst/>
                <a:ahLst/>
                <a:cxnLst/>
                <a:rect l="l" t="t" r="r" b="b"/>
                <a:pathLst>
                  <a:path w="3275" h="3275" extrusionOk="0">
                    <a:moveTo>
                      <a:pt x="3070" y="206"/>
                    </a:moveTo>
                    <a:lnTo>
                      <a:pt x="3070" y="3078"/>
                    </a:lnTo>
                    <a:lnTo>
                      <a:pt x="206" y="3078"/>
                    </a:lnTo>
                    <a:lnTo>
                      <a:pt x="206" y="206"/>
                    </a:lnTo>
                    <a:close/>
                    <a:moveTo>
                      <a:pt x="1" y="0"/>
                    </a:moveTo>
                    <a:lnTo>
                      <a:pt x="1" y="3274"/>
                    </a:lnTo>
                    <a:lnTo>
                      <a:pt x="3275" y="3274"/>
                    </a:lnTo>
                    <a:lnTo>
                      <a:pt x="32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30"/>
              <p:cNvSpPr/>
              <p:nvPr/>
            </p:nvSpPr>
            <p:spPr>
              <a:xfrm>
                <a:off x="4888818" y="1949230"/>
                <a:ext cx="273332" cy="18264"/>
              </a:xfrm>
              <a:custGeom>
                <a:avLst/>
                <a:gdLst/>
                <a:ahLst/>
                <a:cxnLst/>
                <a:rect l="l" t="t" r="r" b="b"/>
                <a:pathLst>
                  <a:path w="6959" h="465" extrusionOk="0">
                    <a:moveTo>
                      <a:pt x="0" y="0"/>
                    </a:moveTo>
                    <a:lnTo>
                      <a:pt x="0" y="464"/>
                    </a:lnTo>
                    <a:lnTo>
                      <a:pt x="6959" y="464"/>
                    </a:lnTo>
                    <a:lnTo>
                      <a:pt x="695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30"/>
              <p:cNvSpPr/>
              <p:nvPr/>
            </p:nvSpPr>
            <p:spPr>
              <a:xfrm>
                <a:off x="4888818" y="2041372"/>
                <a:ext cx="338179" cy="18264"/>
              </a:xfrm>
              <a:custGeom>
                <a:avLst/>
                <a:gdLst/>
                <a:ahLst/>
                <a:cxnLst/>
                <a:rect l="l" t="t" r="r" b="b"/>
                <a:pathLst>
                  <a:path w="8610" h="465" extrusionOk="0">
                    <a:moveTo>
                      <a:pt x="0" y="1"/>
                    </a:moveTo>
                    <a:lnTo>
                      <a:pt x="0" y="465"/>
                    </a:lnTo>
                    <a:lnTo>
                      <a:pt x="8609" y="465"/>
                    </a:lnTo>
                    <a:lnTo>
                      <a:pt x="8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30"/>
              <p:cNvSpPr/>
              <p:nvPr/>
            </p:nvSpPr>
            <p:spPr>
              <a:xfrm>
                <a:off x="4888818" y="1995458"/>
                <a:ext cx="242146" cy="18264"/>
              </a:xfrm>
              <a:custGeom>
                <a:avLst/>
                <a:gdLst/>
                <a:ahLst/>
                <a:cxnLst/>
                <a:rect l="l" t="t" r="r" b="b"/>
                <a:pathLst>
                  <a:path w="6165" h="465" extrusionOk="0">
                    <a:moveTo>
                      <a:pt x="0" y="1"/>
                    </a:moveTo>
                    <a:lnTo>
                      <a:pt x="0" y="465"/>
                    </a:lnTo>
                    <a:lnTo>
                      <a:pt x="6165" y="465"/>
                    </a:lnTo>
                    <a:lnTo>
                      <a:pt x="616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0"/>
              <p:cNvSpPr/>
              <p:nvPr/>
            </p:nvSpPr>
            <p:spPr>
              <a:xfrm>
                <a:off x="4727273" y="2162972"/>
                <a:ext cx="128634" cy="128634"/>
              </a:xfrm>
              <a:custGeom>
                <a:avLst/>
                <a:gdLst/>
                <a:ahLst/>
                <a:cxnLst/>
                <a:rect l="l" t="t" r="r" b="b"/>
                <a:pathLst>
                  <a:path w="3275" h="3275" extrusionOk="0">
                    <a:moveTo>
                      <a:pt x="3070" y="205"/>
                    </a:moveTo>
                    <a:lnTo>
                      <a:pt x="3070" y="3069"/>
                    </a:lnTo>
                    <a:lnTo>
                      <a:pt x="206" y="3069"/>
                    </a:lnTo>
                    <a:lnTo>
                      <a:pt x="206" y="205"/>
                    </a:lnTo>
                    <a:close/>
                    <a:moveTo>
                      <a:pt x="1" y="0"/>
                    </a:moveTo>
                    <a:lnTo>
                      <a:pt x="1" y="3274"/>
                    </a:lnTo>
                    <a:lnTo>
                      <a:pt x="3275" y="3274"/>
                    </a:lnTo>
                    <a:lnTo>
                      <a:pt x="32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0"/>
              <p:cNvSpPr/>
              <p:nvPr/>
            </p:nvSpPr>
            <p:spPr>
              <a:xfrm>
                <a:off x="4888818" y="2172084"/>
                <a:ext cx="202908" cy="18264"/>
              </a:xfrm>
              <a:custGeom>
                <a:avLst/>
                <a:gdLst/>
                <a:ahLst/>
                <a:cxnLst/>
                <a:rect l="l" t="t" r="r" b="b"/>
                <a:pathLst>
                  <a:path w="5166" h="465" extrusionOk="0">
                    <a:moveTo>
                      <a:pt x="0" y="0"/>
                    </a:moveTo>
                    <a:lnTo>
                      <a:pt x="0" y="464"/>
                    </a:lnTo>
                    <a:lnTo>
                      <a:pt x="5166" y="464"/>
                    </a:lnTo>
                    <a:lnTo>
                      <a:pt x="516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30"/>
              <p:cNvSpPr/>
              <p:nvPr/>
            </p:nvSpPr>
            <p:spPr>
              <a:xfrm>
                <a:off x="4888818" y="2264227"/>
                <a:ext cx="341675" cy="18264"/>
              </a:xfrm>
              <a:custGeom>
                <a:avLst/>
                <a:gdLst/>
                <a:ahLst/>
                <a:cxnLst/>
                <a:rect l="l" t="t" r="r" b="b"/>
                <a:pathLst>
                  <a:path w="8699" h="465" extrusionOk="0">
                    <a:moveTo>
                      <a:pt x="0" y="0"/>
                    </a:moveTo>
                    <a:lnTo>
                      <a:pt x="0" y="464"/>
                    </a:lnTo>
                    <a:lnTo>
                      <a:pt x="8698" y="464"/>
                    </a:lnTo>
                    <a:lnTo>
                      <a:pt x="86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0"/>
              <p:cNvSpPr/>
              <p:nvPr/>
            </p:nvSpPr>
            <p:spPr>
              <a:xfrm>
                <a:off x="4888818" y="2218313"/>
                <a:ext cx="242146" cy="18264"/>
              </a:xfrm>
              <a:custGeom>
                <a:avLst/>
                <a:gdLst/>
                <a:ahLst/>
                <a:cxnLst/>
                <a:rect l="l" t="t" r="r" b="b"/>
                <a:pathLst>
                  <a:path w="6165" h="465" extrusionOk="0">
                    <a:moveTo>
                      <a:pt x="0" y="1"/>
                    </a:moveTo>
                    <a:lnTo>
                      <a:pt x="0" y="465"/>
                    </a:lnTo>
                    <a:lnTo>
                      <a:pt x="6165" y="465"/>
                    </a:lnTo>
                    <a:lnTo>
                      <a:pt x="616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0"/>
              <p:cNvSpPr/>
              <p:nvPr/>
            </p:nvSpPr>
            <p:spPr>
              <a:xfrm>
                <a:off x="4727273" y="2368624"/>
                <a:ext cx="128634" cy="128634"/>
              </a:xfrm>
              <a:custGeom>
                <a:avLst/>
                <a:gdLst/>
                <a:ahLst/>
                <a:cxnLst/>
                <a:rect l="l" t="t" r="r" b="b"/>
                <a:pathLst>
                  <a:path w="3275" h="3275" extrusionOk="0">
                    <a:moveTo>
                      <a:pt x="3070" y="206"/>
                    </a:moveTo>
                    <a:lnTo>
                      <a:pt x="3070" y="3070"/>
                    </a:lnTo>
                    <a:lnTo>
                      <a:pt x="206" y="3070"/>
                    </a:lnTo>
                    <a:lnTo>
                      <a:pt x="206" y="206"/>
                    </a:lnTo>
                    <a:close/>
                    <a:moveTo>
                      <a:pt x="1" y="1"/>
                    </a:moveTo>
                    <a:lnTo>
                      <a:pt x="1" y="3275"/>
                    </a:lnTo>
                    <a:lnTo>
                      <a:pt x="3275" y="3275"/>
                    </a:lnTo>
                    <a:lnTo>
                      <a:pt x="327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0"/>
              <p:cNvSpPr/>
              <p:nvPr/>
            </p:nvSpPr>
            <p:spPr>
              <a:xfrm>
                <a:off x="4888818" y="2377736"/>
                <a:ext cx="235508" cy="18264"/>
              </a:xfrm>
              <a:custGeom>
                <a:avLst/>
                <a:gdLst/>
                <a:ahLst/>
                <a:cxnLst/>
                <a:rect l="l" t="t" r="r" b="b"/>
                <a:pathLst>
                  <a:path w="5996" h="465" extrusionOk="0">
                    <a:moveTo>
                      <a:pt x="0" y="1"/>
                    </a:moveTo>
                    <a:lnTo>
                      <a:pt x="0" y="465"/>
                    </a:lnTo>
                    <a:lnTo>
                      <a:pt x="5995" y="465"/>
                    </a:lnTo>
                    <a:lnTo>
                      <a:pt x="599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30"/>
              <p:cNvSpPr/>
              <p:nvPr/>
            </p:nvSpPr>
            <p:spPr>
              <a:xfrm>
                <a:off x="4888818" y="2469918"/>
                <a:ext cx="282798" cy="18225"/>
              </a:xfrm>
              <a:custGeom>
                <a:avLst/>
                <a:gdLst/>
                <a:ahLst/>
                <a:cxnLst/>
                <a:rect l="l" t="t" r="r" b="b"/>
                <a:pathLst>
                  <a:path w="7200" h="464" extrusionOk="0">
                    <a:moveTo>
                      <a:pt x="0" y="0"/>
                    </a:moveTo>
                    <a:lnTo>
                      <a:pt x="0" y="464"/>
                    </a:lnTo>
                    <a:lnTo>
                      <a:pt x="7200" y="464"/>
                    </a:lnTo>
                    <a:lnTo>
                      <a:pt x="720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30"/>
              <p:cNvSpPr/>
              <p:nvPr/>
            </p:nvSpPr>
            <p:spPr>
              <a:xfrm>
                <a:off x="4888818" y="2424003"/>
                <a:ext cx="313631" cy="18264"/>
              </a:xfrm>
              <a:custGeom>
                <a:avLst/>
                <a:gdLst/>
                <a:ahLst/>
                <a:cxnLst/>
                <a:rect l="l" t="t" r="r" b="b"/>
                <a:pathLst>
                  <a:path w="7985" h="465" extrusionOk="0">
                    <a:moveTo>
                      <a:pt x="0" y="0"/>
                    </a:moveTo>
                    <a:lnTo>
                      <a:pt x="0" y="464"/>
                    </a:lnTo>
                    <a:lnTo>
                      <a:pt x="7985" y="464"/>
                    </a:lnTo>
                    <a:lnTo>
                      <a:pt x="798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0"/>
              <p:cNvSpPr/>
              <p:nvPr/>
            </p:nvSpPr>
            <p:spPr>
              <a:xfrm>
                <a:off x="4834145" y="1608310"/>
                <a:ext cx="24588" cy="55735"/>
              </a:xfrm>
              <a:custGeom>
                <a:avLst/>
                <a:gdLst/>
                <a:ahLst/>
                <a:cxnLst/>
                <a:rect l="l" t="t" r="r" b="b"/>
                <a:pathLst>
                  <a:path w="626" h="1419" extrusionOk="0">
                    <a:moveTo>
                      <a:pt x="625" y="0"/>
                    </a:moveTo>
                    <a:lnTo>
                      <a:pt x="1" y="18"/>
                    </a:lnTo>
                    <a:lnTo>
                      <a:pt x="358" y="1419"/>
                    </a:lnTo>
                    <a:lnTo>
                      <a:pt x="625" y="0"/>
                    </a:lnTo>
                    <a:close/>
                  </a:path>
                </a:pathLst>
              </a:custGeom>
              <a:solidFill>
                <a:srgbClr val="C4C9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30"/>
              <p:cNvSpPr/>
              <p:nvPr/>
            </p:nvSpPr>
            <p:spPr>
              <a:xfrm>
                <a:off x="4848166" y="1688906"/>
                <a:ext cx="345171" cy="13708"/>
              </a:xfrm>
              <a:custGeom>
                <a:avLst/>
                <a:gdLst/>
                <a:ahLst/>
                <a:cxnLst/>
                <a:rect l="l" t="t" r="r" b="b"/>
                <a:pathLst>
                  <a:path w="8788" h="349" extrusionOk="0">
                    <a:moveTo>
                      <a:pt x="1" y="0"/>
                    </a:moveTo>
                    <a:lnTo>
                      <a:pt x="1" y="348"/>
                    </a:lnTo>
                    <a:lnTo>
                      <a:pt x="8788" y="348"/>
                    </a:lnTo>
                    <a:lnTo>
                      <a:pt x="8788" y="0"/>
                    </a:lnTo>
                    <a:close/>
                  </a:path>
                </a:pathLst>
              </a:custGeom>
              <a:solidFill>
                <a:srgbClr val="1A1F3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30"/>
              <p:cNvSpPr/>
              <p:nvPr/>
            </p:nvSpPr>
            <p:spPr>
              <a:xfrm>
                <a:off x="4848166" y="1475163"/>
                <a:ext cx="345171" cy="213787"/>
              </a:xfrm>
              <a:custGeom>
                <a:avLst/>
                <a:gdLst/>
                <a:ahLst/>
                <a:cxnLst/>
                <a:rect l="l" t="t" r="r" b="b"/>
                <a:pathLst>
                  <a:path w="8788" h="5443" extrusionOk="0">
                    <a:moveTo>
                      <a:pt x="4515" y="919"/>
                    </a:moveTo>
                    <a:cubicBezTo>
                      <a:pt x="4747" y="919"/>
                      <a:pt x="4943" y="1107"/>
                      <a:pt x="4943" y="1338"/>
                    </a:cubicBezTo>
                    <a:cubicBezTo>
                      <a:pt x="4943" y="1570"/>
                      <a:pt x="4747" y="1767"/>
                      <a:pt x="4515" y="1767"/>
                    </a:cubicBezTo>
                    <a:cubicBezTo>
                      <a:pt x="4283" y="1767"/>
                      <a:pt x="4095" y="1570"/>
                      <a:pt x="4095" y="1338"/>
                    </a:cubicBezTo>
                    <a:cubicBezTo>
                      <a:pt x="4095" y="1107"/>
                      <a:pt x="4283" y="919"/>
                      <a:pt x="4515" y="919"/>
                    </a:cubicBezTo>
                    <a:close/>
                    <a:moveTo>
                      <a:pt x="4515" y="0"/>
                    </a:moveTo>
                    <a:cubicBezTo>
                      <a:pt x="3578" y="0"/>
                      <a:pt x="2811" y="768"/>
                      <a:pt x="2811" y="1704"/>
                    </a:cubicBezTo>
                    <a:lnTo>
                      <a:pt x="2811" y="2498"/>
                    </a:lnTo>
                    <a:lnTo>
                      <a:pt x="438" y="2498"/>
                    </a:lnTo>
                    <a:cubicBezTo>
                      <a:pt x="197" y="2498"/>
                      <a:pt x="1" y="2694"/>
                      <a:pt x="1" y="2935"/>
                    </a:cubicBezTo>
                    <a:lnTo>
                      <a:pt x="1" y="5442"/>
                    </a:lnTo>
                    <a:lnTo>
                      <a:pt x="8788" y="5442"/>
                    </a:lnTo>
                    <a:lnTo>
                      <a:pt x="8788" y="2935"/>
                    </a:lnTo>
                    <a:cubicBezTo>
                      <a:pt x="8788" y="2694"/>
                      <a:pt x="8592" y="2498"/>
                      <a:pt x="8351" y="2498"/>
                    </a:cubicBezTo>
                    <a:lnTo>
                      <a:pt x="6219" y="2498"/>
                    </a:lnTo>
                    <a:lnTo>
                      <a:pt x="6219" y="1704"/>
                    </a:lnTo>
                    <a:cubicBezTo>
                      <a:pt x="6219" y="768"/>
                      <a:pt x="5451" y="0"/>
                      <a:pt x="451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30"/>
              <p:cNvSpPr/>
              <p:nvPr/>
            </p:nvSpPr>
            <p:spPr>
              <a:xfrm>
                <a:off x="4722364" y="1732345"/>
                <a:ext cx="145130" cy="126866"/>
              </a:xfrm>
              <a:custGeom>
                <a:avLst/>
                <a:gdLst/>
                <a:ahLst/>
                <a:cxnLst/>
                <a:rect l="l" t="t" r="r" b="b"/>
                <a:pathLst>
                  <a:path w="3695" h="3230" extrusionOk="0">
                    <a:moveTo>
                      <a:pt x="3105" y="0"/>
                    </a:moveTo>
                    <a:lnTo>
                      <a:pt x="1339" y="2391"/>
                    </a:lnTo>
                    <a:lnTo>
                      <a:pt x="465" y="1615"/>
                    </a:lnTo>
                    <a:lnTo>
                      <a:pt x="1" y="2052"/>
                    </a:lnTo>
                    <a:lnTo>
                      <a:pt x="1428" y="3230"/>
                    </a:lnTo>
                    <a:lnTo>
                      <a:pt x="3694" y="375"/>
                    </a:lnTo>
                    <a:lnTo>
                      <a:pt x="31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30"/>
              <p:cNvSpPr/>
              <p:nvPr/>
            </p:nvSpPr>
            <p:spPr>
              <a:xfrm>
                <a:off x="4722364" y="1921186"/>
                <a:ext cx="145130" cy="126906"/>
              </a:xfrm>
              <a:custGeom>
                <a:avLst/>
                <a:gdLst/>
                <a:ahLst/>
                <a:cxnLst/>
                <a:rect l="l" t="t" r="r" b="b"/>
                <a:pathLst>
                  <a:path w="3695" h="3231" extrusionOk="0">
                    <a:moveTo>
                      <a:pt x="3105" y="1"/>
                    </a:moveTo>
                    <a:lnTo>
                      <a:pt x="1339" y="2392"/>
                    </a:lnTo>
                    <a:lnTo>
                      <a:pt x="465" y="1615"/>
                    </a:lnTo>
                    <a:lnTo>
                      <a:pt x="1" y="2053"/>
                    </a:lnTo>
                    <a:lnTo>
                      <a:pt x="1428" y="3230"/>
                    </a:lnTo>
                    <a:lnTo>
                      <a:pt x="3694" y="375"/>
                    </a:lnTo>
                    <a:lnTo>
                      <a:pt x="310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30"/>
              <p:cNvSpPr/>
              <p:nvPr/>
            </p:nvSpPr>
            <p:spPr>
              <a:xfrm>
                <a:off x="4722364" y="2134929"/>
                <a:ext cx="145130" cy="126866"/>
              </a:xfrm>
              <a:custGeom>
                <a:avLst/>
                <a:gdLst/>
                <a:ahLst/>
                <a:cxnLst/>
                <a:rect l="l" t="t" r="r" b="b"/>
                <a:pathLst>
                  <a:path w="3695" h="3230" extrusionOk="0">
                    <a:moveTo>
                      <a:pt x="3105" y="1"/>
                    </a:moveTo>
                    <a:lnTo>
                      <a:pt x="1339" y="2391"/>
                    </a:lnTo>
                    <a:lnTo>
                      <a:pt x="465" y="1615"/>
                    </a:lnTo>
                    <a:lnTo>
                      <a:pt x="1" y="2052"/>
                    </a:lnTo>
                    <a:lnTo>
                      <a:pt x="1428" y="3230"/>
                    </a:lnTo>
                    <a:lnTo>
                      <a:pt x="3694" y="375"/>
                    </a:lnTo>
                    <a:lnTo>
                      <a:pt x="310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90" name="Google Shape;390;p30"/>
          <p:cNvGrpSpPr/>
          <p:nvPr/>
        </p:nvGrpSpPr>
        <p:grpSpPr>
          <a:xfrm>
            <a:off x="2409314" y="1661796"/>
            <a:ext cx="1465017" cy="2660854"/>
            <a:chOff x="1063597" y="541030"/>
            <a:chExt cx="459743" cy="835040"/>
          </a:xfrm>
        </p:grpSpPr>
        <p:sp>
          <p:nvSpPr>
            <p:cNvPr id="391" name="Google Shape;391;p30"/>
            <p:cNvSpPr/>
            <p:nvPr/>
          </p:nvSpPr>
          <p:spPr>
            <a:xfrm>
              <a:off x="1063597" y="541030"/>
              <a:ext cx="459743" cy="835040"/>
            </a:xfrm>
            <a:custGeom>
              <a:avLst/>
              <a:gdLst/>
              <a:ahLst/>
              <a:cxnLst/>
              <a:rect l="l" t="t" r="r" b="b"/>
              <a:pathLst>
                <a:path w="11705" h="21260" extrusionOk="0">
                  <a:moveTo>
                    <a:pt x="1356" y="0"/>
                  </a:moveTo>
                  <a:lnTo>
                    <a:pt x="616" y="170"/>
                  </a:lnTo>
                  <a:lnTo>
                    <a:pt x="0" y="313"/>
                  </a:lnTo>
                  <a:lnTo>
                    <a:pt x="401" y="794"/>
                  </a:lnTo>
                  <a:lnTo>
                    <a:pt x="883" y="1383"/>
                  </a:lnTo>
                  <a:lnTo>
                    <a:pt x="901" y="1401"/>
                  </a:lnTo>
                  <a:lnTo>
                    <a:pt x="3506" y="2293"/>
                  </a:lnTo>
                  <a:lnTo>
                    <a:pt x="3024" y="3747"/>
                  </a:lnTo>
                  <a:cubicBezTo>
                    <a:pt x="3024" y="3747"/>
                    <a:pt x="2980" y="3908"/>
                    <a:pt x="2989" y="4077"/>
                  </a:cubicBezTo>
                  <a:cubicBezTo>
                    <a:pt x="2980" y="4202"/>
                    <a:pt x="3006" y="4300"/>
                    <a:pt x="3096" y="4372"/>
                  </a:cubicBezTo>
                  <a:cubicBezTo>
                    <a:pt x="3158" y="4443"/>
                    <a:pt x="3256" y="4497"/>
                    <a:pt x="3408" y="4505"/>
                  </a:cubicBezTo>
                  <a:cubicBezTo>
                    <a:pt x="3524" y="4532"/>
                    <a:pt x="3667" y="4559"/>
                    <a:pt x="3845" y="4577"/>
                  </a:cubicBezTo>
                  <a:cubicBezTo>
                    <a:pt x="4211" y="4613"/>
                    <a:pt x="4693" y="4675"/>
                    <a:pt x="5103" y="4728"/>
                  </a:cubicBezTo>
                  <a:cubicBezTo>
                    <a:pt x="4969" y="5005"/>
                    <a:pt x="4835" y="5308"/>
                    <a:pt x="4764" y="5567"/>
                  </a:cubicBezTo>
                  <a:cubicBezTo>
                    <a:pt x="4612" y="6192"/>
                    <a:pt x="5486" y="6495"/>
                    <a:pt x="5486" y="6495"/>
                  </a:cubicBezTo>
                  <a:lnTo>
                    <a:pt x="5486" y="7976"/>
                  </a:lnTo>
                  <a:cubicBezTo>
                    <a:pt x="4916" y="8422"/>
                    <a:pt x="4969" y="10045"/>
                    <a:pt x="4969" y="10045"/>
                  </a:cubicBezTo>
                  <a:lnTo>
                    <a:pt x="5272" y="13096"/>
                  </a:lnTo>
                  <a:lnTo>
                    <a:pt x="5620" y="13096"/>
                  </a:lnTo>
                  <a:lnTo>
                    <a:pt x="5790" y="19180"/>
                  </a:lnTo>
                  <a:cubicBezTo>
                    <a:pt x="5790" y="19234"/>
                    <a:pt x="5790" y="19314"/>
                    <a:pt x="5799" y="19412"/>
                  </a:cubicBezTo>
                  <a:lnTo>
                    <a:pt x="5799" y="19421"/>
                  </a:lnTo>
                  <a:cubicBezTo>
                    <a:pt x="5808" y="19466"/>
                    <a:pt x="5808" y="19502"/>
                    <a:pt x="5817" y="19546"/>
                  </a:cubicBezTo>
                  <a:cubicBezTo>
                    <a:pt x="5852" y="19850"/>
                    <a:pt x="5710" y="19903"/>
                    <a:pt x="5710" y="19903"/>
                  </a:cubicBezTo>
                  <a:cubicBezTo>
                    <a:pt x="5710" y="19903"/>
                    <a:pt x="5326" y="20028"/>
                    <a:pt x="4978" y="20153"/>
                  </a:cubicBezTo>
                  <a:cubicBezTo>
                    <a:pt x="4764" y="20224"/>
                    <a:pt x="4577" y="20305"/>
                    <a:pt x="4496" y="20349"/>
                  </a:cubicBezTo>
                  <a:cubicBezTo>
                    <a:pt x="4282" y="20474"/>
                    <a:pt x="4496" y="20554"/>
                    <a:pt x="4496" y="20554"/>
                  </a:cubicBezTo>
                  <a:cubicBezTo>
                    <a:pt x="4496" y="20554"/>
                    <a:pt x="5341" y="20543"/>
                    <a:pt x="5867" y="20543"/>
                  </a:cubicBezTo>
                  <a:cubicBezTo>
                    <a:pt x="5998" y="20543"/>
                    <a:pt x="6109" y="20544"/>
                    <a:pt x="6182" y="20545"/>
                  </a:cubicBezTo>
                  <a:cubicBezTo>
                    <a:pt x="6191" y="20546"/>
                    <a:pt x="6200" y="20546"/>
                    <a:pt x="6208" y="20546"/>
                  </a:cubicBezTo>
                  <a:cubicBezTo>
                    <a:pt x="6557" y="20546"/>
                    <a:pt x="6548" y="20189"/>
                    <a:pt x="6548" y="20189"/>
                  </a:cubicBezTo>
                  <a:lnTo>
                    <a:pt x="6548" y="20099"/>
                  </a:lnTo>
                  <a:lnTo>
                    <a:pt x="6548" y="19243"/>
                  </a:lnTo>
                  <a:lnTo>
                    <a:pt x="6548" y="13096"/>
                  </a:lnTo>
                  <a:lnTo>
                    <a:pt x="7547" y="13096"/>
                  </a:lnTo>
                  <a:lnTo>
                    <a:pt x="9394" y="19457"/>
                  </a:lnTo>
                  <a:lnTo>
                    <a:pt x="9430" y="19582"/>
                  </a:lnTo>
                  <a:lnTo>
                    <a:pt x="9439" y="19582"/>
                  </a:lnTo>
                  <a:cubicBezTo>
                    <a:pt x="9456" y="19662"/>
                    <a:pt x="9492" y="19778"/>
                    <a:pt x="9519" y="19885"/>
                  </a:cubicBezTo>
                  <a:cubicBezTo>
                    <a:pt x="9554" y="20046"/>
                    <a:pt x="9474" y="20197"/>
                    <a:pt x="9439" y="20260"/>
                  </a:cubicBezTo>
                  <a:cubicBezTo>
                    <a:pt x="9421" y="20278"/>
                    <a:pt x="9403" y="20296"/>
                    <a:pt x="9385" y="20313"/>
                  </a:cubicBezTo>
                  <a:cubicBezTo>
                    <a:pt x="9296" y="20376"/>
                    <a:pt x="9019" y="20563"/>
                    <a:pt x="8778" y="20742"/>
                  </a:cubicBezTo>
                  <a:cubicBezTo>
                    <a:pt x="8600" y="20867"/>
                    <a:pt x="8430" y="20991"/>
                    <a:pt x="8368" y="21063"/>
                  </a:cubicBezTo>
                  <a:cubicBezTo>
                    <a:pt x="8198" y="21250"/>
                    <a:pt x="8430" y="21259"/>
                    <a:pt x="8430" y="21259"/>
                  </a:cubicBezTo>
                  <a:cubicBezTo>
                    <a:pt x="8430" y="21259"/>
                    <a:pt x="9688" y="20867"/>
                    <a:pt x="10045" y="20777"/>
                  </a:cubicBezTo>
                  <a:cubicBezTo>
                    <a:pt x="10411" y="20688"/>
                    <a:pt x="10286" y="20331"/>
                    <a:pt x="10286" y="20331"/>
                  </a:cubicBezTo>
                  <a:lnTo>
                    <a:pt x="10259" y="20242"/>
                  </a:lnTo>
                  <a:lnTo>
                    <a:pt x="10027" y="19439"/>
                  </a:lnTo>
                  <a:lnTo>
                    <a:pt x="8618" y="13096"/>
                  </a:lnTo>
                  <a:lnTo>
                    <a:pt x="9019" y="13096"/>
                  </a:lnTo>
                  <a:cubicBezTo>
                    <a:pt x="9019" y="13096"/>
                    <a:pt x="8546" y="11999"/>
                    <a:pt x="8520" y="10304"/>
                  </a:cubicBezTo>
                  <a:cubicBezTo>
                    <a:pt x="8511" y="9564"/>
                    <a:pt x="8359" y="9028"/>
                    <a:pt x="8207" y="8663"/>
                  </a:cubicBezTo>
                  <a:cubicBezTo>
                    <a:pt x="8252" y="8645"/>
                    <a:pt x="8306" y="8645"/>
                    <a:pt x="8368" y="8645"/>
                  </a:cubicBezTo>
                  <a:cubicBezTo>
                    <a:pt x="8373" y="8645"/>
                    <a:pt x="8378" y="8646"/>
                    <a:pt x="8384" y="8646"/>
                  </a:cubicBezTo>
                  <a:cubicBezTo>
                    <a:pt x="8449" y="8646"/>
                    <a:pt x="8506" y="8596"/>
                    <a:pt x="8564" y="8538"/>
                  </a:cubicBezTo>
                  <a:lnTo>
                    <a:pt x="8591" y="8556"/>
                  </a:lnTo>
                  <a:cubicBezTo>
                    <a:pt x="8591" y="8556"/>
                    <a:pt x="9795" y="7164"/>
                    <a:pt x="10348" y="6629"/>
                  </a:cubicBezTo>
                  <a:cubicBezTo>
                    <a:pt x="10910" y="6084"/>
                    <a:pt x="10554" y="5781"/>
                    <a:pt x="10554" y="5781"/>
                  </a:cubicBezTo>
                  <a:cubicBezTo>
                    <a:pt x="10554" y="5781"/>
                    <a:pt x="9010" y="4381"/>
                    <a:pt x="8537" y="4042"/>
                  </a:cubicBezTo>
                  <a:cubicBezTo>
                    <a:pt x="8537" y="4042"/>
                    <a:pt x="8529" y="4033"/>
                    <a:pt x="8520" y="4006"/>
                  </a:cubicBezTo>
                  <a:lnTo>
                    <a:pt x="8520" y="4006"/>
                  </a:lnTo>
                  <a:lnTo>
                    <a:pt x="10313" y="4613"/>
                  </a:lnTo>
                  <a:lnTo>
                    <a:pt x="10848" y="4800"/>
                  </a:lnTo>
                  <a:lnTo>
                    <a:pt x="11223" y="4925"/>
                  </a:lnTo>
                  <a:lnTo>
                    <a:pt x="11704" y="3524"/>
                  </a:lnTo>
                  <a:lnTo>
                    <a:pt x="11330" y="3399"/>
                  </a:lnTo>
                  <a:lnTo>
                    <a:pt x="10795" y="3212"/>
                  </a:lnTo>
                  <a:lnTo>
                    <a:pt x="8832" y="2543"/>
                  </a:lnTo>
                  <a:cubicBezTo>
                    <a:pt x="8885" y="2159"/>
                    <a:pt x="8903" y="1767"/>
                    <a:pt x="8903" y="1374"/>
                  </a:cubicBezTo>
                  <a:cubicBezTo>
                    <a:pt x="8903" y="1133"/>
                    <a:pt x="8885" y="875"/>
                    <a:pt x="8743" y="678"/>
                  </a:cubicBezTo>
                  <a:cubicBezTo>
                    <a:pt x="8582" y="455"/>
                    <a:pt x="8297" y="366"/>
                    <a:pt x="8029" y="295"/>
                  </a:cubicBezTo>
                  <a:cubicBezTo>
                    <a:pt x="8011" y="295"/>
                    <a:pt x="7993" y="286"/>
                    <a:pt x="7975" y="286"/>
                  </a:cubicBezTo>
                  <a:cubicBezTo>
                    <a:pt x="7704" y="224"/>
                    <a:pt x="7424" y="167"/>
                    <a:pt x="7144" y="167"/>
                  </a:cubicBezTo>
                  <a:cubicBezTo>
                    <a:pt x="7019" y="167"/>
                    <a:pt x="6895" y="178"/>
                    <a:pt x="6771" y="206"/>
                  </a:cubicBezTo>
                  <a:cubicBezTo>
                    <a:pt x="6512" y="268"/>
                    <a:pt x="6031" y="500"/>
                    <a:pt x="5995" y="812"/>
                  </a:cubicBezTo>
                  <a:cubicBezTo>
                    <a:pt x="5968" y="991"/>
                    <a:pt x="6156" y="1115"/>
                    <a:pt x="6352" y="1196"/>
                  </a:cubicBezTo>
                  <a:cubicBezTo>
                    <a:pt x="6343" y="1223"/>
                    <a:pt x="6334" y="1249"/>
                    <a:pt x="6316" y="1267"/>
                  </a:cubicBezTo>
                  <a:cubicBezTo>
                    <a:pt x="6307" y="1294"/>
                    <a:pt x="6298" y="1321"/>
                    <a:pt x="6289" y="1338"/>
                  </a:cubicBezTo>
                  <a:cubicBezTo>
                    <a:pt x="6272" y="1347"/>
                    <a:pt x="6254" y="1356"/>
                    <a:pt x="6245" y="1365"/>
                  </a:cubicBezTo>
                  <a:cubicBezTo>
                    <a:pt x="6227" y="1383"/>
                    <a:pt x="6218" y="1410"/>
                    <a:pt x="6236" y="1428"/>
                  </a:cubicBezTo>
                  <a:cubicBezTo>
                    <a:pt x="6245" y="1428"/>
                    <a:pt x="6245" y="1428"/>
                    <a:pt x="6245" y="1437"/>
                  </a:cubicBezTo>
                  <a:cubicBezTo>
                    <a:pt x="6218" y="1499"/>
                    <a:pt x="6200" y="1562"/>
                    <a:pt x="6173" y="1633"/>
                  </a:cubicBezTo>
                  <a:lnTo>
                    <a:pt x="4505" y="1071"/>
                  </a:lnTo>
                  <a:cubicBezTo>
                    <a:pt x="4523" y="1017"/>
                    <a:pt x="4532" y="955"/>
                    <a:pt x="4532" y="901"/>
                  </a:cubicBezTo>
                  <a:cubicBezTo>
                    <a:pt x="4532" y="884"/>
                    <a:pt x="4532" y="857"/>
                    <a:pt x="4523" y="839"/>
                  </a:cubicBezTo>
                  <a:cubicBezTo>
                    <a:pt x="4514" y="821"/>
                    <a:pt x="4487" y="812"/>
                    <a:pt x="4469" y="803"/>
                  </a:cubicBezTo>
                  <a:cubicBezTo>
                    <a:pt x="4380" y="759"/>
                    <a:pt x="4291" y="768"/>
                    <a:pt x="4202" y="759"/>
                  </a:cubicBezTo>
                  <a:cubicBezTo>
                    <a:pt x="4122" y="759"/>
                    <a:pt x="4050" y="732"/>
                    <a:pt x="3979" y="732"/>
                  </a:cubicBezTo>
                  <a:cubicBezTo>
                    <a:pt x="3899" y="732"/>
                    <a:pt x="3827" y="759"/>
                    <a:pt x="3783" y="821"/>
                  </a:cubicBezTo>
                  <a:lnTo>
                    <a:pt x="1383" y="0"/>
                  </a:ln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2" name="Google Shape;392;p30"/>
            <p:cNvGrpSpPr/>
            <p:nvPr/>
          </p:nvGrpSpPr>
          <p:grpSpPr>
            <a:xfrm>
              <a:off x="1063760" y="541037"/>
              <a:ext cx="459418" cy="835019"/>
              <a:chOff x="1538412" y="541037"/>
              <a:chExt cx="459418" cy="835019"/>
            </a:xfrm>
          </p:grpSpPr>
          <p:sp>
            <p:nvSpPr>
              <p:cNvPr id="393" name="Google Shape;393;p30"/>
              <p:cNvSpPr/>
              <p:nvPr/>
            </p:nvSpPr>
            <p:spPr>
              <a:xfrm>
                <a:off x="1829255" y="1037884"/>
                <a:ext cx="103025" cy="272311"/>
              </a:xfrm>
              <a:custGeom>
                <a:avLst/>
                <a:gdLst/>
                <a:ahLst/>
                <a:cxnLst/>
                <a:rect l="l" t="t" r="r" b="b"/>
                <a:pathLst>
                  <a:path w="2623" h="6933" extrusionOk="0">
                    <a:moveTo>
                      <a:pt x="0" y="0"/>
                    </a:moveTo>
                    <a:lnTo>
                      <a:pt x="2025" y="6932"/>
                    </a:lnTo>
                    <a:lnTo>
                      <a:pt x="2623" y="6834"/>
                    </a:lnTo>
                    <a:lnTo>
                      <a:pt x="1133" y="1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BB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30"/>
              <p:cNvSpPr/>
              <p:nvPr/>
            </p:nvSpPr>
            <p:spPr>
              <a:xfrm>
                <a:off x="1758439" y="1029833"/>
                <a:ext cx="36842" cy="274393"/>
              </a:xfrm>
              <a:custGeom>
                <a:avLst/>
                <a:gdLst/>
                <a:ahLst/>
                <a:cxnLst/>
                <a:rect l="l" t="t" r="r" b="b"/>
                <a:pathLst>
                  <a:path w="938" h="6986" extrusionOk="0">
                    <a:moveTo>
                      <a:pt x="1" y="0"/>
                    </a:moveTo>
                    <a:lnTo>
                      <a:pt x="197" y="6985"/>
                    </a:lnTo>
                    <a:lnTo>
                      <a:pt x="938" y="6985"/>
                    </a:lnTo>
                    <a:lnTo>
                      <a:pt x="938" y="16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BB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30"/>
              <p:cNvSpPr/>
              <p:nvPr/>
            </p:nvSpPr>
            <p:spPr>
              <a:xfrm>
                <a:off x="1731142" y="854267"/>
                <a:ext cx="161195" cy="201533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5131" extrusionOk="0">
                    <a:moveTo>
                      <a:pt x="571" y="1"/>
                    </a:moveTo>
                    <a:cubicBezTo>
                      <a:pt x="0" y="447"/>
                      <a:pt x="54" y="2079"/>
                      <a:pt x="54" y="2079"/>
                    </a:cubicBezTo>
                    <a:lnTo>
                      <a:pt x="357" y="5130"/>
                    </a:lnTo>
                    <a:lnTo>
                      <a:pt x="4104" y="5130"/>
                    </a:lnTo>
                    <a:cubicBezTo>
                      <a:pt x="4104" y="5130"/>
                      <a:pt x="3631" y="4033"/>
                      <a:pt x="3604" y="2329"/>
                    </a:cubicBezTo>
                    <a:cubicBezTo>
                      <a:pt x="3577" y="634"/>
                      <a:pt x="2846" y="1"/>
                      <a:pt x="284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30"/>
              <p:cNvSpPr/>
              <p:nvPr/>
            </p:nvSpPr>
            <p:spPr>
              <a:xfrm>
                <a:off x="1647719" y="587973"/>
                <a:ext cx="59623" cy="130401"/>
              </a:xfrm>
              <a:custGeom>
                <a:avLst/>
                <a:gdLst/>
                <a:ahLst/>
                <a:cxnLst/>
                <a:rect l="l" t="t" r="r" b="b"/>
                <a:pathLst>
                  <a:path w="1518" h="3320" extrusionOk="0">
                    <a:moveTo>
                      <a:pt x="1080" y="1"/>
                    </a:moveTo>
                    <a:lnTo>
                      <a:pt x="242" y="2561"/>
                    </a:lnTo>
                    <a:cubicBezTo>
                      <a:pt x="242" y="2561"/>
                      <a:pt x="1" y="3293"/>
                      <a:pt x="661" y="3319"/>
                    </a:cubicBezTo>
                    <a:cubicBezTo>
                      <a:pt x="669" y="3320"/>
                      <a:pt x="676" y="3320"/>
                      <a:pt x="684" y="3320"/>
                    </a:cubicBezTo>
                    <a:cubicBezTo>
                      <a:pt x="1310" y="3320"/>
                      <a:pt x="1232" y="2222"/>
                      <a:pt x="1232" y="2222"/>
                    </a:cubicBezTo>
                    <a:lnTo>
                      <a:pt x="1517" y="153"/>
                    </a:lnTo>
                    <a:lnTo>
                      <a:pt x="108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30"/>
              <p:cNvSpPr/>
              <p:nvPr/>
            </p:nvSpPr>
            <p:spPr>
              <a:xfrm>
                <a:off x="1538412" y="541037"/>
                <a:ext cx="444700" cy="188532"/>
              </a:xfrm>
              <a:custGeom>
                <a:avLst/>
                <a:gdLst/>
                <a:ahLst/>
                <a:cxnLst/>
                <a:rect l="l" t="t" r="r" b="b"/>
                <a:pathLst>
                  <a:path w="11322" h="4800" extrusionOk="0">
                    <a:moveTo>
                      <a:pt x="1383" y="0"/>
                    </a:moveTo>
                    <a:lnTo>
                      <a:pt x="1357" y="9"/>
                    </a:lnTo>
                    <a:lnTo>
                      <a:pt x="1" y="313"/>
                    </a:lnTo>
                    <a:lnTo>
                      <a:pt x="884" y="1383"/>
                    </a:lnTo>
                    <a:lnTo>
                      <a:pt x="902" y="1401"/>
                    </a:lnTo>
                    <a:lnTo>
                      <a:pt x="10840" y="4800"/>
                    </a:lnTo>
                    <a:lnTo>
                      <a:pt x="11321" y="3399"/>
                    </a:lnTo>
                    <a:lnTo>
                      <a:pt x="138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30"/>
              <p:cNvSpPr/>
              <p:nvPr/>
            </p:nvSpPr>
            <p:spPr>
              <a:xfrm>
                <a:off x="1538412" y="541391"/>
                <a:ext cx="53300" cy="54007"/>
              </a:xfrm>
              <a:custGeom>
                <a:avLst/>
                <a:gdLst/>
                <a:ahLst/>
                <a:cxnLst/>
                <a:rect l="l" t="t" r="r" b="b"/>
                <a:pathLst>
                  <a:path w="1357" h="1375" extrusionOk="0">
                    <a:moveTo>
                      <a:pt x="1357" y="0"/>
                    </a:moveTo>
                    <a:lnTo>
                      <a:pt x="616" y="170"/>
                    </a:lnTo>
                    <a:lnTo>
                      <a:pt x="1" y="304"/>
                    </a:lnTo>
                    <a:lnTo>
                      <a:pt x="402" y="785"/>
                    </a:lnTo>
                    <a:lnTo>
                      <a:pt x="884" y="1374"/>
                    </a:lnTo>
                    <a:lnTo>
                      <a:pt x="135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30"/>
              <p:cNvSpPr/>
              <p:nvPr/>
            </p:nvSpPr>
            <p:spPr>
              <a:xfrm>
                <a:off x="1943471" y="667507"/>
                <a:ext cx="39631" cy="62058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580" extrusionOk="0">
                    <a:moveTo>
                      <a:pt x="473" y="1"/>
                    </a:moveTo>
                    <a:lnTo>
                      <a:pt x="0" y="1402"/>
                    </a:lnTo>
                    <a:lnTo>
                      <a:pt x="527" y="1580"/>
                    </a:lnTo>
                    <a:lnTo>
                      <a:pt x="1008" y="179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30"/>
              <p:cNvSpPr/>
              <p:nvPr/>
            </p:nvSpPr>
            <p:spPr>
              <a:xfrm>
                <a:off x="1964130" y="674538"/>
                <a:ext cx="33700" cy="60291"/>
              </a:xfrm>
              <a:custGeom>
                <a:avLst/>
                <a:gdLst/>
                <a:ahLst/>
                <a:cxnLst/>
                <a:rect l="l" t="t" r="r" b="b"/>
                <a:pathLst>
                  <a:path w="858" h="1535" extrusionOk="0">
                    <a:moveTo>
                      <a:pt x="482" y="0"/>
                    </a:moveTo>
                    <a:lnTo>
                      <a:pt x="1" y="1401"/>
                    </a:lnTo>
                    <a:lnTo>
                      <a:pt x="375" y="1535"/>
                    </a:lnTo>
                    <a:lnTo>
                      <a:pt x="857" y="134"/>
                    </a:lnTo>
                    <a:lnTo>
                      <a:pt x="4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30"/>
              <p:cNvSpPr/>
              <p:nvPr/>
            </p:nvSpPr>
            <p:spPr>
              <a:xfrm>
                <a:off x="1538412" y="548028"/>
                <a:ext cx="24234" cy="24234"/>
              </a:xfrm>
              <a:custGeom>
                <a:avLst/>
                <a:gdLst/>
                <a:ahLst/>
                <a:cxnLst/>
                <a:rect l="l" t="t" r="r" b="b"/>
                <a:pathLst>
                  <a:path w="617" h="617" extrusionOk="0">
                    <a:moveTo>
                      <a:pt x="616" y="1"/>
                    </a:moveTo>
                    <a:lnTo>
                      <a:pt x="1" y="135"/>
                    </a:lnTo>
                    <a:lnTo>
                      <a:pt x="402" y="616"/>
                    </a:lnTo>
                    <a:lnTo>
                      <a:pt x="61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30"/>
              <p:cNvSpPr/>
              <p:nvPr/>
            </p:nvSpPr>
            <p:spPr>
              <a:xfrm>
                <a:off x="1538412" y="553291"/>
                <a:ext cx="449963" cy="181541"/>
              </a:xfrm>
              <a:custGeom>
                <a:avLst/>
                <a:gdLst/>
                <a:ahLst/>
                <a:cxnLst/>
                <a:rect l="l" t="t" r="r" b="b"/>
                <a:pathLst>
                  <a:path w="11456" h="4622" extrusionOk="0">
                    <a:moveTo>
                      <a:pt x="1" y="1"/>
                    </a:moveTo>
                    <a:lnTo>
                      <a:pt x="402" y="482"/>
                    </a:lnTo>
                    <a:lnTo>
                      <a:pt x="884" y="1071"/>
                    </a:lnTo>
                    <a:lnTo>
                      <a:pt x="902" y="1089"/>
                    </a:lnTo>
                    <a:lnTo>
                      <a:pt x="10313" y="4310"/>
                    </a:lnTo>
                    <a:lnTo>
                      <a:pt x="10840" y="4488"/>
                    </a:lnTo>
                    <a:lnTo>
                      <a:pt x="11214" y="4622"/>
                    </a:lnTo>
                    <a:lnTo>
                      <a:pt x="11455" y="391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1A1F3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30"/>
              <p:cNvSpPr/>
              <p:nvPr/>
            </p:nvSpPr>
            <p:spPr>
              <a:xfrm>
                <a:off x="1801211" y="648615"/>
                <a:ext cx="35428" cy="5679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1446" extrusionOk="0">
                    <a:moveTo>
                      <a:pt x="0" y="0"/>
                    </a:moveTo>
                    <a:lnTo>
                      <a:pt x="0" y="1445"/>
                    </a:lnTo>
                    <a:lnTo>
                      <a:pt x="901" y="1445"/>
                    </a:lnTo>
                    <a:lnTo>
                      <a:pt x="901" y="0"/>
                    </a:lnTo>
                    <a:close/>
                  </a:path>
                </a:pathLst>
              </a:custGeom>
              <a:solidFill>
                <a:srgbClr val="FCC3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30"/>
              <p:cNvSpPr/>
              <p:nvPr/>
            </p:nvSpPr>
            <p:spPr>
              <a:xfrm>
                <a:off x="1719202" y="688913"/>
                <a:ext cx="167558" cy="165398"/>
              </a:xfrm>
              <a:custGeom>
                <a:avLst/>
                <a:gdLst/>
                <a:ahLst/>
                <a:cxnLst/>
                <a:rect l="l" t="t" r="r" b="b"/>
                <a:pathLst>
                  <a:path w="4266" h="4211" extrusionOk="0">
                    <a:moveTo>
                      <a:pt x="1500" y="0"/>
                    </a:moveTo>
                    <a:cubicBezTo>
                      <a:pt x="1152" y="0"/>
                      <a:pt x="920" y="223"/>
                      <a:pt x="920" y="223"/>
                    </a:cubicBezTo>
                    <a:cubicBezTo>
                      <a:pt x="920" y="223"/>
                      <a:pt x="322" y="1151"/>
                      <a:pt x="161" y="1811"/>
                    </a:cubicBezTo>
                    <a:cubicBezTo>
                      <a:pt x="1" y="2436"/>
                      <a:pt x="875" y="2739"/>
                      <a:pt x="875" y="2739"/>
                    </a:cubicBezTo>
                    <a:lnTo>
                      <a:pt x="875" y="4211"/>
                    </a:lnTo>
                    <a:lnTo>
                      <a:pt x="3150" y="4211"/>
                    </a:lnTo>
                    <a:cubicBezTo>
                      <a:pt x="3150" y="4211"/>
                      <a:pt x="3667" y="2534"/>
                      <a:pt x="3953" y="1427"/>
                    </a:cubicBezTo>
                    <a:cubicBezTo>
                      <a:pt x="3962" y="1383"/>
                      <a:pt x="3980" y="1329"/>
                      <a:pt x="3989" y="1285"/>
                    </a:cubicBezTo>
                    <a:cubicBezTo>
                      <a:pt x="4265" y="187"/>
                      <a:pt x="3641" y="170"/>
                      <a:pt x="3641" y="170"/>
                    </a:cubicBezTo>
                    <a:lnTo>
                      <a:pt x="3516" y="161"/>
                    </a:lnTo>
                    <a:lnTo>
                      <a:pt x="2927" y="125"/>
                    </a:lnTo>
                    <a:cubicBezTo>
                      <a:pt x="2927" y="125"/>
                      <a:pt x="1937" y="27"/>
                      <a:pt x="15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5" name="Google Shape;405;p30"/>
              <p:cNvSpPr/>
              <p:nvPr/>
            </p:nvSpPr>
            <p:spPr>
              <a:xfrm>
                <a:off x="1653335" y="682864"/>
                <a:ext cx="140535" cy="49529"/>
              </a:xfrm>
              <a:custGeom>
                <a:avLst/>
                <a:gdLst/>
                <a:ahLst/>
                <a:cxnLst/>
                <a:rect l="l" t="t" r="r" b="b"/>
                <a:pathLst>
                  <a:path w="3578" h="1261" extrusionOk="0">
                    <a:moveTo>
                      <a:pt x="482" y="1"/>
                    </a:moveTo>
                    <a:cubicBezTo>
                      <a:pt x="388" y="1"/>
                      <a:pt x="139" y="30"/>
                      <a:pt x="81" y="333"/>
                    </a:cubicBezTo>
                    <a:cubicBezTo>
                      <a:pt x="1" y="707"/>
                      <a:pt x="108" y="895"/>
                      <a:pt x="911" y="966"/>
                    </a:cubicBezTo>
                    <a:cubicBezTo>
                      <a:pt x="1722" y="1046"/>
                      <a:pt x="3061" y="1260"/>
                      <a:pt x="3061" y="1260"/>
                    </a:cubicBezTo>
                    <a:cubicBezTo>
                      <a:pt x="3061" y="1260"/>
                      <a:pt x="3578" y="1225"/>
                      <a:pt x="3578" y="627"/>
                    </a:cubicBezTo>
                    <a:cubicBezTo>
                      <a:pt x="3578" y="154"/>
                      <a:pt x="3212" y="154"/>
                      <a:pt x="3212" y="154"/>
                    </a:cubicBezTo>
                    <a:lnTo>
                      <a:pt x="518" y="2"/>
                    </a:lnTo>
                    <a:cubicBezTo>
                      <a:pt x="518" y="2"/>
                      <a:pt x="505" y="1"/>
                      <a:pt x="4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30"/>
              <p:cNvSpPr/>
              <p:nvPr/>
            </p:nvSpPr>
            <p:spPr>
              <a:xfrm>
                <a:off x="1771322" y="554548"/>
                <a:ext cx="103850" cy="114258"/>
              </a:xfrm>
              <a:custGeom>
                <a:avLst/>
                <a:gdLst/>
                <a:ahLst/>
                <a:cxnLst/>
                <a:rect l="l" t="t" r="r" b="b"/>
                <a:pathLst>
                  <a:path w="2644" h="2909" extrusionOk="0">
                    <a:moveTo>
                      <a:pt x="1656" y="0"/>
                    </a:moveTo>
                    <a:cubicBezTo>
                      <a:pt x="1523" y="0"/>
                      <a:pt x="1374" y="20"/>
                      <a:pt x="1207" y="67"/>
                    </a:cubicBezTo>
                    <a:cubicBezTo>
                      <a:pt x="1207" y="67"/>
                      <a:pt x="984" y="156"/>
                      <a:pt x="743" y="415"/>
                    </a:cubicBezTo>
                    <a:cubicBezTo>
                      <a:pt x="619" y="540"/>
                      <a:pt x="494" y="709"/>
                      <a:pt x="387" y="932"/>
                    </a:cubicBezTo>
                    <a:cubicBezTo>
                      <a:pt x="297" y="1119"/>
                      <a:pt x="217" y="1343"/>
                      <a:pt x="164" y="1601"/>
                    </a:cubicBezTo>
                    <a:cubicBezTo>
                      <a:pt x="0" y="2507"/>
                      <a:pt x="92" y="2909"/>
                      <a:pt x="688" y="2909"/>
                    </a:cubicBezTo>
                    <a:cubicBezTo>
                      <a:pt x="873" y="2909"/>
                      <a:pt x="1106" y="2870"/>
                      <a:pt x="1395" y="2797"/>
                    </a:cubicBezTo>
                    <a:cubicBezTo>
                      <a:pt x="2617" y="2484"/>
                      <a:pt x="2644" y="691"/>
                      <a:pt x="2644" y="691"/>
                    </a:cubicBezTo>
                    <a:cubicBezTo>
                      <a:pt x="2644" y="691"/>
                      <a:pt x="2435" y="0"/>
                      <a:pt x="1656" y="0"/>
                    </a:cubicBezTo>
                    <a:close/>
                  </a:path>
                </a:pathLst>
              </a:custGeom>
              <a:solidFill>
                <a:srgbClr val="FCC3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30"/>
              <p:cNvSpPr/>
              <p:nvPr/>
            </p:nvSpPr>
            <p:spPr>
              <a:xfrm>
                <a:off x="1786483" y="570298"/>
                <a:ext cx="50511" cy="24666"/>
              </a:xfrm>
              <a:custGeom>
                <a:avLst/>
                <a:gdLst/>
                <a:ahLst/>
                <a:cxnLst/>
                <a:rect l="l" t="t" r="r" b="b"/>
                <a:pathLst>
                  <a:path w="1286" h="628" extrusionOk="0">
                    <a:moveTo>
                      <a:pt x="537" y="0"/>
                    </a:moveTo>
                    <a:cubicBezTo>
                      <a:pt x="475" y="0"/>
                      <a:pt x="415" y="4"/>
                      <a:pt x="357" y="14"/>
                    </a:cubicBezTo>
                    <a:cubicBezTo>
                      <a:pt x="233" y="139"/>
                      <a:pt x="108" y="308"/>
                      <a:pt x="1" y="531"/>
                    </a:cubicBezTo>
                    <a:cubicBezTo>
                      <a:pt x="134" y="566"/>
                      <a:pt x="393" y="628"/>
                      <a:pt x="638" y="628"/>
                    </a:cubicBezTo>
                    <a:cubicBezTo>
                      <a:pt x="837" y="628"/>
                      <a:pt x="1026" y="587"/>
                      <a:pt x="1134" y="460"/>
                    </a:cubicBezTo>
                    <a:cubicBezTo>
                      <a:pt x="1134" y="460"/>
                      <a:pt x="1276" y="344"/>
                      <a:pt x="1285" y="130"/>
                    </a:cubicBezTo>
                    <a:cubicBezTo>
                      <a:pt x="1285" y="130"/>
                      <a:pt x="891" y="0"/>
                      <a:pt x="5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30"/>
              <p:cNvSpPr/>
              <p:nvPr/>
            </p:nvSpPr>
            <p:spPr>
              <a:xfrm>
                <a:off x="1772107" y="547832"/>
                <a:ext cx="116026" cy="123449"/>
              </a:xfrm>
              <a:custGeom>
                <a:avLst/>
                <a:gdLst/>
                <a:ahLst/>
                <a:cxnLst/>
                <a:rect l="l" t="t" r="r" b="b"/>
                <a:pathLst>
                  <a:path w="2954" h="3143" extrusionOk="0">
                    <a:moveTo>
                      <a:pt x="1204" y="1"/>
                    </a:moveTo>
                    <a:cubicBezTo>
                      <a:pt x="1075" y="1"/>
                      <a:pt x="947" y="13"/>
                      <a:pt x="822" y="42"/>
                    </a:cubicBezTo>
                    <a:cubicBezTo>
                      <a:pt x="563" y="95"/>
                      <a:pt x="72" y="336"/>
                      <a:pt x="37" y="639"/>
                    </a:cubicBezTo>
                    <a:cubicBezTo>
                      <a:pt x="1" y="951"/>
                      <a:pt x="563" y="1103"/>
                      <a:pt x="804" y="1139"/>
                    </a:cubicBezTo>
                    <a:cubicBezTo>
                      <a:pt x="852" y="1145"/>
                      <a:pt x="901" y="1149"/>
                      <a:pt x="951" y="1149"/>
                    </a:cubicBezTo>
                    <a:cubicBezTo>
                      <a:pt x="1167" y="1149"/>
                      <a:pt x="1385" y="1081"/>
                      <a:pt x="1509" y="907"/>
                    </a:cubicBezTo>
                    <a:lnTo>
                      <a:pt x="1509" y="907"/>
                    </a:lnTo>
                    <a:cubicBezTo>
                      <a:pt x="1384" y="1478"/>
                      <a:pt x="1339" y="2031"/>
                      <a:pt x="1366" y="2611"/>
                    </a:cubicBezTo>
                    <a:cubicBezTo>
                      <a:pt x="1375" y="2673"/>
                      <a:pt x="1339" y="3012"/>
                      <a:pt x="1384" y="3057"/>
                    </a:cubicBezTo>
                    <a:cubicBezTo>
                      <a:pt x="1419" y="3093"/>
                      <a:pt x="1517" y="3075"/>
                      <a:pt x="1562" y="3101"/>
                    </a:cubicBezTo>
                    <a:cubicBezTo>
                      <a:pt x="1626" y="3132"/>
                      <a:pt x="1689" y="3143"/>
                      <a:pt x="1753" y="3143"/>
                    </a:cubicBezTo>
                    <a:cubicBezTo>
                      <a:pt x="1860" y="3143"/>
                      <a:pt x="1968" y="3111"/>
                      <a:pt x="2079" y="3084"/>
                    </a:cubicBezTo>
                    <a:cubicBezTo>
                      <a:pt x="2160" y="3061"/>
                      <a:pt x="2245" y="3043"/>
                      <a:pt x="2334" y="3043"/>
                    </a:cubicBezTo>
                    <a:cubicBezTo>
                      <a:pt x="2423" y="3043"/>
                      <a:pt x="2517" y="3061"/>
                      <a:pt x="2615" y="3110"/>
                    </a:cubicBezTo>
                    <a:cubicBezTo>
                      <a:pt x="2625" y="3121"/>
                      <a:pt x="2642" y="3125"/>
                      <a:pt x="2657" y="3125"/>
                    </a:cubicBezTo>
                    <a:cubicBezTo>
                      <a:pt x="2668" y="3125"/>
                      <a:pt x="2679" y="3123"/>
                      <a:pt x="2686" y="3119"/>
                    </a:cubicBezTo>
                    <a:cubicBezTo>
                      <a:pt x="2740" y="3101"/>
                      <a:pt x="2766" y="3039"/>
                      <a:pt x="2775" y="2985"/>
                    </a:cubicBezTo>
                    <a:cubicBezTo>
                      <a:pt x="2891" y="2397"/>
                      <a:pt x="2954" y="1799"/>
                      <a:pt x="2945" y="1201"/>
                    </a:cubicBezTo>
                    <a:cubicBezTo>
                      <a:pt x="2945" y="969"/>
                      <a:pt x="2927" y="711"/>
                      <a:pt x="2793" y="514"/>
                    </a:cubicBezTo>
                    <a:cubicBezTo>
                      <a:pt x="2633" y="291"/>
                      <a:pt x="2347" y="193"/>
                      <a:pt x="2071" y="131"/>
                    </a:cubicBezTo>
                    <a:cubicBezTo>
                      <a:pt x="2053" y="122"/>
                      <a:pt x="2044" y="122"/>
                      <a:pt x="2026" y="122"/>
                    </a:cubicBezTo>
                    <a:cubicBezTo>
                      <a:pt x="1753" y="55"/>
                      <a:pt x="1476" y="1"/>
                      <a:pt x="12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30"/>
              <p:cNvSpPr/>
              <p:nvPr/>
            </p:nvSpPr>
            <p:spPr>
              <a:xfrm>
                <a:off x="1818375" y="607886"/>
                <a:ext cx="19325" cy="17714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51" extrusionOk="0">
                    <a:moveTo>
                      <a:pt x="245" y="0"/>
                    </a:moveTo>
                    <a:cubicBezTo>
                      <a:pt x="133" y="0"/>
                      <a:pt x="35" y="84"/>
                      <a:pt x="18" y="199"/>
                    </a:cubicBezTo>
                    <a:cubicBezTo>
                      <a:pt x="0" y="315"/>
                      <a:pt x="90" y="431"/>
                      <a:pt x="215" y="448"/>
                    </a:cubicBezTo>
                    <a:cubicBezTo>
                      <a:pt x="226" y="450"/>
                      <a:pt x="238" y="451"/>
                      <a:pt x="249" y="451"/>
                    </a:cubicBezTo>
                    <a:cubicBezTo>
                      <a:pt x="360" y="451"/>
                      <a:pt x="457" y="374"/>
                      <a:pt x="473" y="261"/>
                    </a:cubicBezTo>
                    <a:cubicBezTo>
                      <a:pt x="491" y="136"/>
                      <a:pt x="402" y="20"/>
                      <a:pt x="277" y="2"/>
                    </a:cubicBezTo>
                    <a:cubicBezTo>
                      <a:pt x="266" y="1"/>
                      <a:pt x="256" y="0"/>
                      <a:pt x="245" y="0"/>
                    </a:cubicBezTo>
                    <a:close/>
                  </a:path>
                </a:pathLst>
              </a:custGeom>
              <a:solidFill>
                <a:srgbClr val="FCC3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30"/>
              <p:cNvSpPr/>
              <p:nvPr/>
            </p:nvSpPr>
            <p:spPr>
              <a:xfrm>
                <a:off x="1778077" y="688913"/>
                <a:ext cx="79223" cy="31933"/>
              </a:xfrm>
              <a:custGeom>
                <a:avLst/>
                <a:gdLst/>
                <a:ahLst/>
                <a:cxnLst/>
                <a:rect l="l" t="t" r="r" b="b"/>
                <a:pathLst>
                  <a:path w="2017" h="813" extrusionOk="0">
                    <a:moveTo>
                      <a:pt x="1" y="0"/>
                    </a:moveTo>
                    <a:cubicBezTo>
                      <a:pt x="99" y="161"/>
                      <a:pt x="313" y="357"/>
                      <a:pt x="366" y="464"/>
                    </a:cubicBezTo>
                    <a:cubicBezTo>
                      <a:pt x="402" y="544"/>
                      <a:pt x="438" y="633"/>
                      <a:pt x="500" y="696"/>
                    </a:cubicBezTo>
                    <a:cubicBezTo>
                      <a:pt x="580" y="776"/>
                      <a:pt x="696" y="803"/>
                      <a:pt x="812" y="812"/>
                    </a:cubicBezTo>
                    <a:cubicBezTo>
                      <a:pt x="824" y="812"/>
                      <a:pt x="835" y="813"/>
                      <a:pt x="847" y="813"/>
                    </a:cubicBezTo>
                    <a:cubicBezTo>
                      <a:pt x="1084" y="813"/>
                      <a:pt x="1312" y="725"/>
                      <a:pt x="1508" y="598"/>
                    </a:cubicBezTo>
                    <a:cubicBezTo>
                      <a:pt x="1696" y="473"/>
                      <a:pt x="1856" y="321"/>
                      <a:pt x="2017" y="161"/>
                    </a:cubicBezTo>
                    <a:lnTo>
                      <a:pt x="1428" y="125"/>
                    </a:lnTo>
                    <a:cubicBezTo>
                      <a:pt x="1428" y="125"/>
                      <a:pt x="438" y="27"/>
                      <a:pt x="63" y="0"/>
                    </a:cubicBezTo>
                    <a:close/>
                  </a:path>
                </a:pathLst>
              </a:custGeom>
              <a:solidFill>
                <a:srgbClr val="FCC3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0"/>
              <p:cNvSpPr/>
              <p:nvPr/>
            </p:nvSpPr>
            <p:spPr>
              <a:xfrm>
                <a:off x="1684521" y="570063"/>
                <a:ext cx="31579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804" h="485" extrusionOk="0">
                    <a:moveTo>
                      <a:pt x="284" y="0"/>
                    </a:moveTo>
                    <a:cubicBezTo>
                      <a:pt x="273" y="0"/>
                      <a:pt x="262" y="1"/>
                      <a:pt x="250" y="2"/>
                    </a:cubicBezTo>
                    <a:cubicBezTo>
                      <a:pt x="179" y="2"/>
                      <a:pt x="99" y="29"/>
                      <a:pt x="54" y="82"/>
                    </a:cubicBezTo>
                    <a:cubicBezTo>
                      <a:pt x="10" y="145"/>
                      <a:pt x="1" y="234"/>
                      <a:pt x="54" y="287"/>
                    </a:cubicBezTo>
                    <a:cubicBezTo>
                      <a:pt x="72" y="305"/>
                      <a:pt x="99" y="323"/>
                      <a:pt x="126" y="332"/>
                    </a:cubicBezTo>
                    <a:cubicBezTo>
                      <a:pt x="179" y="368"/>
                      <a:pt x="241" y="394"/>
                      <a:pt x="295" y="421"/>
                    </a:cubicBezTo>
                    <a:cubicBezTo>
                      <a:pt x="331" y="439"/>
                      <a:pt x="366" y="457"/>
                      <a:pt x="402" y="475"/>
                    </a:cubicBezTo>
                    <a:cubicBezTo>
                      <a:pt x="428" y="482"/>
                      <a:pt x="456" y="485"/>
                      <a:pt x="485" y="485"/>
                    </a:cubicBezTo>
                    <a:cubicBezTo>
                      <a:pt x="523" y="485"/>
                      <a:pt x="562" y="480"/>
                      <a:pt x="598" y="475"/>
                    </a:cubicBezTo>
                    <a:cubicBezTo>
                      <a:pt x="652" y="457"/>
                      <a:pt x="705" y="439"/>
                      <a:pt x="741" y="403"/>
                    </a:cubicBezTo>
                    <a:cubicBezTo>
                      <a:pt x="795" y="341"/>
                      <a:pt x="804" y="252"/>
                      <a:pt x="804" y="162"/>
                    </a:cubicBezTo>
                    <a:cubicBezTo>
                      <a:pt x="804" y="145"/>
                      <a:pt x="804" y="127"/>
                      <a:pt x="795" y="109"/>
                    </a:cubicBezTo>
                    <a:cubicBezTo>
                      <a:pt x="786" y="82"/>
                      <a:pt x="768" y="73"/>
                      <a:pt x="741" y="64"/>
                    </a:cubicBezTo>
                    <a:cubicBezTo>
                      <a:pt x="652" y="29"/>
                      <a:pt x="572" y="38"/>
                      <a:pt x="473" y="29"/>
                    </a:cubicBezTo>
                    <a:cubicBezTo>
                      <a:pt x="412" y="21"/>
                      <a:pt x="351" y="0"/>
                      <a:pt x="284" y="0"/>
                    </a:cubicBezTo>
                    <a:close/>
                  </a:path>
                </a:pathLst>
              </a:custGeom>
              <a:solidFill>
                <a:srgbClr val="FBB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30"/>
              <p:cNvSpPr/>
              <p:nvPr/>
            </p:nvSpPr>
            <p:spPr>
              <a:xfrm>
                <a:off x="1824109" y="852539"/>
                <a:ext cx="58759" cy="37549"/>
              </a:xfrm>
              <a:custGeom>
                <a:avLst/>
                <a:gdLst/>
                <a:ahLst/>
                <a:cxnLst/>
                <a:rect l="l" t="t" r="r" b="b"/>
                <a:pathLst>
                  <a:path w="1496" h="956" extrusionOk="0">
                    <a:moveTo>
                      <a:pt x="1086" y="0"/>
                    </a:moveTo>
                    <a:lnTo>
                      <a:pt x="863" y="286"/>
                    </a:lnTo>
                    <a:cubicBezTo>
                      <a:pt x="863" y="286"/>
                      <a:pt x="643" y="226"/>
                      <a:pt x="432" y="226"/>
                    </a:cubicBezTo>
                    <a:cubicBezTo>
                      <a:pt x="253" y="226"/>
                      <a:pt x="79" y="269"/>
                      <a:pt x="51" y="428"/>
                    </a:cubicBezTo>
                    <a:cubicBezTo>
                      <a:pt x="0" y="709"/>
                      <a:pt x="148" y="955"/>
                      <a:pt x="366" y="955"/>
                    </a:cubicBezTo>
                    <a:cubicBezTo>
                      <a:pt x="418" y="955"/>
                      <a:pt x="474" y="941"/>
                      <a:pt x="532" y="910"/>
                    </a:cubicBezTo>
                    <a:cubicBezTo>
                      <a:pt x="808" y="764"/>
                      <a:pt x="877" y="722"/>
                      <a:pt x="1041" y="722"/>
                    </a:cubicBezTo>
                    <a:cubicBezTo>
                      <a:pt x="1058" y="722"/>
                      <a:pt x="1076" y="722"/>
                      <a:pt x="1094" y="723"/>
                    </a:cubicBezTo>
                    <a:cubicBezTo>
                      <a:pt x="1096" y="723"/>
                      <a:pt x="1098" y="723"/>
                      <a:pt x="1100" y="723"/>
                    </a:cubicBezTo>
                    <a:cubicBezTo>
                      <a:pt x="1295" y="723"/>
                      <a:pt x="1496" y="295"/>
                      <a:pt x="1496" y="295"/>
                    </a:cubicBezTo>
                    <a:lnTo>
                      <a:pt x="1086" y="0"/>
                    </a:lnTo>
                    <a:close/>
                  </a:path>
                </a:pathLst>
              </a:custGeom>
              <a:solidFill>
                <a:srgbClr val="FBB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30"/>
              <p:cNvSpPr/>
              <p:nvPr/>
            </p:nvSpPr>
            <p:spPr>
              <a:xfrm>
                <a:off x="1827487" y="695904"/>
                <a:ext cx="139160" cy="181541"/>
              </a:xfrm>
              <a:custGeom>
                <a:avLst/>
                <a:gdLst/>
                <a:ahLst/>
                <a:cxnLst/>
                <a:rect l="l" t="t" r="r" b="b"/>
                <a:pathLst>
                  <a:path w="3543" h="4622" extrusionOk="0">
                    <a:moveTo>
                      <a:pt x="877" y="0"/>
                    </a:moveTo>
                    <a:cubicBezTo>
                      <a:pt x="601" y="0"/>
                      <a:pt x="455" y="313"/>
                      <a:pt x="455" y="313"/>
                    </a:cubicBezTo>
                    <a:cubicBezTo>
                      <a:pt x="0" y="857"/>
                      <a:pt x="545" y="1223"/>
                      <a:pt x="545" y="1223"/>
                    </a:cubicBezTo>
                    <a:lnTo>
                      <a:pt x="2133" y="2311"/>
                    </a:lnTo>
                    <a:lnTo>
                      <a:pt x="803" y="4184"/>
                    </a:lnTo>
                    <a:lnTo>
                      <a:pt x="1223" y="4622"/>
                    </a:lnTo>
                    <a:cubicBezTo>
                      <a:pt x="1223" y="4622"/>
                      <a:pt x="2427" y="3230"/>
                      <a:pt x="2989" y="2686"/>
                    </a:cubicBezTo>
                    <a:cubicBezTo>
                      <a:pt x="3542" y="2150"/>
                      <a:pt x="3194" y="1847"/>
                      <a:pt x="3194" y="1847"/>
                    </a:cubicBezTo>
                    <a:cubicBezTo>
                      <a:pt x="3194" y="1847"/>
                      <a:pt x="1642" y="438"/>
                      <a:pt x="1169" y="108"/>
                    </a:cubicBezTo>
                    <a:cubicBezTo>
                      <a:pt x="1060" y="30"/>
                      <a:pt x="962" y="0"/>
                      <a:pt x="8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30"/>
              <p:cNvSpPr/>
              <p:nvPr/>
            </p:nvSpPr>
            <p:spPr>
              <a:xfrm>
                <a:off x="1706241" y="1292945"/>
                <a:ext cx="89710" cy="5546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1412" extrusionOk="0">
                    <a:moveTo>
                      <a:pt x="1517" y="1"/>
                    </a:moveTo>
                    <a:cubicBezTo>
                      <a:pt x="1517" y="1"/>
                      <a:pt x="1508" y="188"/>
                      <a:pt x="1535" y="402"/>
                    </a:cubicBezTo>
                    <a:cubicBezTo>
                      <a:pt x="1580" y="706"/>
                      <a:pt x="1437" y="768"/>
                      <a:pt x="1437" y="768"/>
                    </a:cubicBezTo>
                    <a:cubicBezTo>
                      <a:pt x="1437" y="768"/>
                      <a:pt x="1044" y="884"/>
                      <a:pt x="697" y="1009"/>
                    </a:cubicBezTo>
                    <a:cubicBezTo>
                      <a:pt x="491" y="1089"/>
                      <a:pt x="295" y="1161"/>
                      <a:pt x="215" y="1214"/>
                    </a:cubicBezTo>
                    <a:cubicBezTo>
                      <a:pt x="1" y="1339"/>
                      <a:pt x="215" y="1410"/>
                      <a:pt x="215" y="1410"/>
                    </a:cubicBezTo>
                    <a:cubicBezTo>
                      <a:pt x="215" y="1410"/>
                      <a:pt x="802" y="1402"/>
                      <a:pt x="1304" y="1402"/>
                    </a:cubicBezTo>
                    <a:cubicBezTo>
                      <a:pt x="1555" y="1402"/>
                      <a:pt x="1785" y="1404"/>
                      <a:pt x="1910" y="1410"/>
                    </a:cubicBezTo>
                    <a:cubicBezTo>
                      <a:pt x="1919" y="1411"/>
                      <a:pt x="1927" y="1411"/>
                      <a:pt x="1935" y="1411"/>
                    </a:cubicBezTo>
                    <a:cubicBezTo>
                      <a:pt x="2284" y="1411"/>
                      <a:pt x="2267" y="1054"/>
                      <a:pt x="2267" y="1054"/>
                    </a:cubicBezTo>
                    <a:lnTo>
                      <a:pt x="2267" y="108"/>
                    </a:lnTo>
                    <a:lnTo>
                      <a:pt x="1517" y="1"/>
                    </a:lnTo>
                    <a:close/>
                  </a:path>
                </a:pathLst>
              </a:custGeom>
              <a:solidFill>
                <a:srgbClr val="FBB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30"/>
              <p:cNvSpPr/>
              <p:nvPr/>
            </p:nvSpPr>
            <p:spPr>
              <a:xfrm>
                <a:off x="1706241" y="1330454"/>
                <a:ext cx="89710" cy="1795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457" extrusionOk="0">
                    <a:moveTo>
                      <a:pt x="2267" y="0"/>
                    </a:moveTo>
                    <a:cubicBezTo>
                      <a:pt x="2240" y="0"/>
                      <a:pt x="2204" y="0"/>
                      <a:pt x="2177" y="9"/>
                    </a:cubicBezTo>
                    <a:cubicBezTo>
                      <a:pt x="2070" y="18"/>
                      <a:pt x="1981" y="63"/>
                      <a:pt x="1883" y="107"/>
                    </a:cubicBezTo>
                    <a:cubicBezTo>
                      <a:pt x="1627" y="201"/>
                      <a:pt x="1353" y="251"/>
                      <a:pt x="1080" y="251"/>
                    </a:cubicBezTo>
                    <a:cubicBezTo>
                      <a:pt x="963" y="251"/>
                      <a:pt x="847" y="242"/>
                      <a:pt x="732" y="223"/>
                    </a:cubicBezTo>
                    <a:cubicBezTo>
                      <a:pt x="697" y="215"/>
                      <a:pt x="652" y="206"/>
                      <a:pt x="643" y="170"/>
                    </a:cubicBezTo>
                    <a:cubicBezTo>
                      <a:pt x="634" y="143"/>
                      <a:pt x="652" y="116"/>
                      <a:pt x="670" y="99"/>
                    </a:cubicBezTo>
                    <a:cubicBezTo>
                      <a:pt x="679" y="81"/>
                      <a:pt x="688" y="72"/>
                      <a:pt x="697" y="54"/>
                    </a:cubicBezTo>
                    <a:lnTo>
                      <a:pt x="697" y="54"/>
                    </a:lnTo>
                    <a:cubicBezTo>
                      <a:pt x="491" y="134"/>
                      <a:pt x="295" y="206"/>
                      <a:pt x="215" y="259"/>
                    </a:cubicBezTo>
                    <a:cubicBezTo>
                      <a:pt x="1" y="384"/>
                      <a:pt x="215" y="455"/>
                      <a:pt x="215" y="455"/>
                    </a:cubicBezTo>
                    <a:cubicBezTo>
                      <a:pt x="215" y="455"/>
                      <a:pt x="802" y="447"/>
                      <a:pt x="1304" y="447"/>
                    </a:cubicBezTo>
                    <a:cubicBezTo>
                      <a:pt x="1555" y="447"/>
                      <a:pt x="1785" y="449"/>
                      <a:pt x="1910" y="455"/>
                    </a:cubicBezTo>
                    <a:cubicBezTo>
                      <a:pt x="1919" y="456"/>
                      <a:pt x="1927" y="456"/>
                      <a:pt x="1935" y="456"/>
                    </a:cubicBezTo>
                    <a:cubicBezTo>
                      <a:pt x="2284" y="456"/>
                      <a:pt x="2267" y="99"/>
                      <a:pt x="2267" y="99"/>
                    </a:cubicBezTo>
                    <a:lnTo>
                      <a:pt x="22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0"/>
              <p:cNvSpPr/>
              <p:nvPr/>
            </p:nvSpPr>
            <p:spPr>
              <a:xfrm>
                <a:off x="1860401" y="1304178"/>
                <a:ext cx="86607" cy="71878"/>
              </a:xfrm>
              <a:custGeom>
                <a:avLst/>
                <a:gdLst/>
                <a:ahLst/>
                <a:cxnLst/>
                <a:rect l="l" t="t" r="r" b="b"/>
                <a:pathLst>
                  <a:path w="2205" h="1830" extrusionOk="0">
                    <a:moveTo>
                      <a:pt x="1821" y="0"/>
                    </a:moveTo>
                    <a:lnTo>
                      <a:pt x="1196" y="27"/>
                    </a:lnTo>
                    <a:cubicBezTo>
                      <a:pt x="1196" y="27"/>
                      <a:pt x="1259" y="250"/>
                      <a:pt x="1312" y="464"/>
                    </a:cubicBezTo>
                    <a:cubicBezTo>
                      <a:pt x="1348" y="616"/>
                      <a:pt x="1277" y="768"/>
                      <a:pt x="1232" y="839"/>
                    </a:cubicBezTo>
                    <a:cubicBezTo>
                      <a:pt x="1223" y="857"/>
                      <a:pt x="1205" y="875"/>
                      <a:pt x="1179" y="884"/>
                    </a:cubicBezTo>
                    <a:cubicBezTo>
                      <a:pt x="1089" y="946"/>
                      <a:pt x="822" y="1133"/>
                      <a:pt x="572" y="1312"/>
                    </a:cubicBezTo>
                    <a:cubicBezTo>
                      <a:pt x="394" y="1446"/>
                      <a:pt x="233" y="1570"/>
                      <a:pt x="170" y="1642"/>
                    </a:cubicBezTo>
                    <a:cubicBezTo>
                      <a:pt x="1" y="1820"/>
                      <a:pt x="224" y="1829"/>
                      <a:pt x="224" y="1829"/>
                    </a:cubicBezTo>
                    <a:cubicBezTo>
                      <a:pt x="224" y="1829"/>
                      <a:pt x="1482" y="1446"/>
                      <a:pt x="1848" y="1356"/>
                    </a:cubicBezTo>
                    <a:cubicBezTo>
                      <a:pt x="2204" y="1258"/>
                      <a:pt x="2089" y="901"/>
                      <a:pt x="2089" y="901"/>
                    </a:cubicBezTo>
                    <a:lnTo>
                      <a:pt x="1821" y="0"/>
                    </a:lnTo>
                    <a:close/>
                  </a:path>
                </a:pathLst>
              </a:custGeom>
              <a:solidFill>
                <a:srgbClr val="FBB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0"/>
              <p:cNvSpPr/>
              <p:nvPr/>
            </p:nvSpPr>
            <p:spPr>
              <a:xfrm>
                <a:off x="1860401" y="1336071"/>
                <a:ext cx="86607" cy="39984"/>
              </a:xfrm>
              <a:custGeom>
                <a:avLst/>
                <a:gdLst/>
                <a:ahLst/>
                <a:cxnLst/>
                <a:rect l="l" t="t" r="r" b="b"/>
                <a:pathLst>
                  <a:path w="2205" h="1018" extrusionOk="0">
                    <a:moveTo>
                      <a:pt x="2062" y="0"/>
                    </a:moveTo>
                    <a:cubicBezTo>
                      <a:pt x="2035" y="9"/>
                      <a:pt x="1999" y="18"/>
                      <a:pt x="1973" y="36"/>
                    </a:cubicBezTo>
                    <a:cubicBezTo>
                      <a:pt x="1883" y="80"/>
                      <a:pt x="1803" y="152"/>
                      <a:pt x="1714" y="214"/>
                    </a:cubicBezTo>
                    <a:cubicBezTo>
                      <a:pt x="1411" y="455"/>
                      <a:pt x="1036" y="607"/>
                      <a:pt x="643" y="651"/>
                    </a:cubicBezTo>
                    <a:cubicBezTo>
                      <a:pt x="608" y="651"/>
                      <a:pt x="572" y="651"/>
                      <a:pt x="554" y="625"/>
                    </a:cubicBezTo>
                    <a:cubicBezTo>
                      <a:pt x="536" y="598"/>
                      <a:pt x="545" y="571"/>
                      <a:pt x="554" y="544"/>
                    </a:cubicBezTo>
                    <a:cubicBezTo>
                      <a:pt x="554" y="535"/>
                      <a:pt x="563" y="518"/>
                      <a:pt x="572" y="500"/>
                    </a:cubicBezTo>
                    <a:lnTo>
                      <a:pt x="572" y="500"/>
                    </a:lnTo>
                    <a:cubicBezTo>
                      <a:pt x="394" y="634"/>
                      <a:pt x="233" y="758"/>
                      <a:pt x="170" y="830"/>
                    </a:cubicBezTo>
                    <a:cubicBezTo>
                      <a:pt x="1" y="1008"/>
                      <a:pt x="224" y="1017"/>
                      <a:pt x="224" y="1017"/>
                    </a:cubicBezTo>
                    <a:cubicBezTo>
                      <a:pt x="224" y="1017"/>
                      <a:pt x="1482" y="634"/>
                      <a:pt x="1848" y="544"/>
                    </a:cubicBezTo>
                    <a:cubicBezTo>
                      <a:pt x="2204" y="446"/>
                      <a:pt x="2089" y="89"/>
                      <a:pt x="2089" y="89"/>
                    </a:cubicBezTo>
                    <a:lnTo>
                      <a:pt x="206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18" name="Google Shape;418;p30"/>
          <p:cNvSpPr txBox="1">
            <a:spLocks noGrp="1"/>
          </p:cNvSpPr>
          <p:nvPr>
            <p:ph type="ctrTitle"/>
          </p:nvPr>
        </p:nvSpPr>
        <p:spPr>
          <a:xfrm>
            <a:off x="3823977" y="206758"/>
            <a:ext cx="5760344" cy="283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RESUME</a:t>
            </a:r>
            <a:br>
              <a:rPr lang="en-US" dirty="0"/>
            </a:br>
            <a:r>
              <a:rPr lang="en-US" dirty="0">
                <a:solidFill>
                  <a:schemeClr val="accent1"/>
                </a:solidFill>
              </a:rPr>
              <a:t>CLASSIFICATION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19" name="Google Shape;419;p30"/>
          <p:cNvSpPr txBox="1">
            <a:spLocks noGrp="1"/>
          </p:cNvSpPr>
          <p:nvPr>
            <p:ph type="subTitle" idx="1"/>
          </p:nvPr>
        </p:nvSpPr>
        <p:spPr>
          <a:xfrm>
            <a:off x="4636800" y="3751925"/>
            <a:ext cx="3794100" cy="475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/>
              <a:t>MENTOR – SAURABH SINGH</a:t>
            </a:r>
            <a:endParaRPr sz="2000" b="1" dirty="0"/>
          </a:p>
        </p:txBody>
      </p:sp>
      <p:sp>
        <p:nvSpPr>
          <p:cNvPr id="420" name="Google Shape;420;p30"/>
          <p:cNvSpPr/>
          <p:nvPr/>
        </p:nvSpPr>
        <p:spPr>
          <a:xfrm>
            <a:off x="3927269" y="1315457"/>
            <a:ext cx="203697" cy="202300"/>
          </a:xfrm>
          <a:custGeom>
            <a:avLst/>
            <a:gdLst/>
            <a:ahLst/>
            <a:cxnLst/>
            <a:rect l="l" t="t" r="r" b="b"/>
            <a:pathLst>
              <a:path w="3245" h="3223" extrusionOk="0">
                <a:moveTo>
                  <a:pt x="651" y="0"/>
                </a:moveTo>
                <a:cubicBezTo>
                  <a:pt x="626" y="0"/>
                  <a:pt x="222" y="404"/>
                  <a:pt x="179" y="430"/>
                </a:cubicBezTo>
                <a:lnTo>
                  <a:pt x="1169" y="1509"/>
                </a:lnTo>
                <a:lnTo>
                  <a:pt x="1" y="2571"/>
                </a:lnTo>
                <a:cubicBezTo>
                  <a:pt x="1" y="2580"/>
                  <a:pt x="438" y="3017"/>
                  <a:pt x="429" y="3044"/>
                </a:cubicBezTo>
                <a:lnTo>
                  <a:pt x="1598" y="1982"/>
                </a:lnTo>
                <a:lnTo>
                  <a:pt x="2730" y="3222"/>
                </a:lnTo>
                <a:lnTo>
                  <a:pt x="2730" y="3222"/>
                </a:lnTo>
                <a:cubicBezTo>
                  <a:pt x="2739" y="3213"/>
                  <a:pt x="3142" y="2803"/>
                  <a:pt x="3193" y="2803"/>
                </a:cubicBezTo>
                <a:cubicBezTo>
                  <a:pt x="3193" y="2803"/>
                  <a:pt x="3194" y="2803"/>
                  <a:pt x="3194" y="2803"/>
                </a:cubicBezTo>
                <a:lnTo>
                  <a:pt x="2061" y="1554"/>
                </a:lnTo>
                <a:lnTo>
                  <a:pt x="3230" y="492"/>
                </a:lnTo>
                <a:cubicBezTo>
                  <a:pt x="3231" y="493"/>
                  <a:pt x="3231" y="493"/>
                  <a:pt x="3232" y="493"/>
                </a:cubicBezTo>
                <a:cubicBezTo>
                  <a:pt x="3244" y="493"/>
                  <a:pt x="2867" y="25"/>
                  <a:pt x="2808" y="25"/>
                </a:cubicBezTo>
                <a:cubicBezTo>
                  <a:pt x="2805" y="25"/>
                  <a:pt x="2803" y="26"/>
                  <a:pt x="2802" y="28"/>
                </a:cubicBezTo>
                <a:lnTo>
                  <a:pt x="1633" y="1090"/>
                </a:lnTo>
                <a:lnTo>
                  <a:pt x="652" y="2"/>
                </a:lnTo>
                <a:cubicBezTo>
                  <a:pt x="652" y="1"/>
                  <a:pt x="651" y="0"/>
                  <a:pt x="651" y="0"/>
                </a:cubicBezTo>
                <a:close/>
                <a:moveTo>
                  <a:pt x="2730" y="3222"/>
                </a:moveTo>
                <a:cubicBezTo>
                  <a:pt x="2730" y="3222"/>
                  <a:pt x="2730" y="3222"/>
                  <a:pt x="2730" y="3222"/>
                </a:cubicBezTo>
                <a:cubicBezTo>
                  <a:pt x="2730" y="3222"/>
                  <a:pt x="2730" y="3222"/>
                  <a:pt x="2730" y="3222"/>
                </a:cubicBezTo>
                <a:lnTo>
                  <a:pt x="2730" y="3222"/>
                </a:lnTo>
                <a:close/>
              </a:path>
            </a:pathLst>
          </a:custGeom>
          <a:solidFill>
            <a:srgbClr val="FC67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30"/>
          <p:cNvSpPr/>
          <p:nvPr/>
        </p:nvSpPr>
        <p:spPr>
          <a:xfrm>
            <a:off x="1171519" y="811857"/>
            <a:ext cx="203697" cy="202300"/>
          </a:xfrm>
          <a:custGeom>
            <a:avLst/>
            <a:gdLst/>
            <a:ahLst/>
            <a:cxnLst/>
            <a:rect l="l" t="t" r="r" b="b"/>
            <a:pathLst>
              <a:path w="3245" h="3223" extrusionOk="0">
                <a:moveTo>
                  <a:pt x="651" y="0"/>
                </a:moveTo>
                <a:cubicBezTo>
                  <a:pt x="626" y="0"/>
                  <a:pt x="222" y="404"/>
                  <a:pt x="179" y="430"/>
                </a:cubicBezTo>
                <a:lnTo>
                  <a:pt x="1169" y="1509"/>
                </a:lnTo>
                <a:lnTo>
                  <a:pt x="1" y="2571"/>
                </a:lnTo>
                <a:cubicBezTo>
                  <a:pt x="1" y="2580"/>
                  <a:pt x="438" y="3017"/>
                  <a:pt x="429" y="3044"/>
                </a:cubicBezTo>
                <a:lnTo>
                  <a:pt x="1598" y="1982"/>
                </a:lnTo>
                <a:lnTo>
                  <a:pt x="2730" y="3222"/>
                </a:lnTo>
                <a:lnTo>
                  <a:pt x="2730" y="3222"/>
                </a:lnTo>
                <a:cubicBezTo>
                  <a:pt x="2739" y="3213"/>
                  <a:pt x="3142" y="2803"/>
                  <a:pt x="3193" y="2803"/>
                </a:cubicBezTo>
                <a:cubicBezTo>
                  <a:pt x="3193" y="2803"/>
                  <a:pt x="3194" y="2803"/>
                  <a:pt x="3194" y="2803"/>
                </a:cubicBezTo>
                <a:lnTo>
                  <a:pt x="2061" y="1554"/>
                </a:lnTo>
                <a:lnTo>
                  <a:pt x="3230" y="492"/>
                </a:lnTo>
                <a:cubicBezTo>
                  <a:pt x="3231" y="493"/>
                  <a:pt x="3231" y="493"/>
                  <a:pt x="3232" y="493"/>
                </a:cubicBezTo>
                <a:cubicBezTo>
                  <a:pt x="3244" y="493"/>
                  <a:pt x="2867" y="25"/>
                  <a:pt x="2808" y="25"/>
                </a:cubicBezTo>
                <a:cubicBezTo>
                  <a:pt x="2805" y="25"/>
                  <a:pt x="2803" y="26"/>
                  <a:pt x="2802" y="28"/>
                </a:cubicBezTo>
                <a:lnTo>
                  <a:pt x="1633" y="1090"/>
                </a:lnTo>
                <a:lnTo>
                  <a:pt x="652" y="2"/>
                </a:lnTo>
                <a:cubicBezTo>
                  <a:pt x="652" y="1"/>
                  <a:pt x="651" y="0"/>
                  <a:pt x="651" y="0"/>
                </a:cubicBezTo>
                <a:close/>
                <a:moveTo>
                  <a:pt x="2730" y="3222"/>
                </a:moveTo>
                <a:cubicBezTo>
                  <a:pt x="2730" y="3222"/>
                  <a:pt x="2730" y="3222"/>
                  <a:pt x="2730" y="3222"/>
                </a:cubicBezTo>
                <a:cubicBezTo>
                  <a:pt x="2730" y="3222"/>
                  <a:pt x="2730" y="3222"/>
                  <a:pt x="2730" y="3222"/>
                </a:cubicBezTo>
                <a:lnTo>
                  <a:pt x="2730" y="3222"/>
                </a:lnTo>
                <a:close/>
              </a:path>
            </a:pathLst>
          </a:custGeom>
          <a:solidFill>
            <a:srgbClr val="FC67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09145-6088-4AF1-AF27-460EA1FD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079" y="163716"/>
            <a:ext cx="7704000" cy="572700"/>
          </a:xfrm>
        </p:spPr>
        <p:txBody>
          <a:bodyPr/>
          <a:lstStyle/>
          <a:p>
            <a:r>
              <a:rPr lang="en-US" dirty="0"/>
              <a:t>Removing all unwanted character’s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959CB-6E9F-4C99-989C-0D6BF405F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7590" y="878183"/>
            <a:ext cx="7218978" cy="1978431"/>
          </a:xfrm>
        </p:spPr>
        <p:txBody>
          <a:bodyPr/>
          <a:lstStyle/>
          <a:p>
            <a:r>
              <a:rPr lang="en-US" b="1" dirty="0"/>
              <a:t>Unwanted Character’s like - \n \t, http links, tags, hashtags, html tags, converting to lower case, removing white spaces etc.</a:t>
            </a:r>
          </a:p>
          <a:p>
            <a:endParaRPr lang="en-US" b="1" dirty="0"/>
          </a:p>
          <a:p>
            <a:r>
              <a:rPr lang="en-US" b="1" dirty="0"/>
              <a:t>Word Tokenization - Tokenization is essentially splitting a phrase, sentence, paragraph, or an entire text document into smaller units, such as individual words or terms. Each of these smaller units are called tokens.</a:t>
            </a:r>
          </a:p>
          <a:p>
            <a:endParaRPr lang="en-US" b="1" dirty="0"/>
          </a:p>
          <a:p>
            <a:r>
              <a:rPr lang="en-US" b="1" dirty="0"/>
              <a:t>Removing Stop-words - A stop word is a commonly used word (such as “the”, “a”, “an”, “in”) that a search engine has been programmed to ignore, both when indexing entries for searching and when retrieving them as the result of a search query.</a:t>
            </a:r>
            <a:endParaRPr lang="en-US" b="1" dirty="0">
              <a:solidFill>
                <a:schemeClr val="accent2"/>
              </a:solidFill>
              <a:cs typeface="Calibri Light" panose="020F0302020204030204" pitchFamily="34" charset="0"/>
            </a:endParaRPr>
          </a:p>
          <a:p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73FED1-5567-468A-8CA0-AE4086B2F3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41" r="21783" b="3809"/>
          <a:stretch/>
        </p:blipFill>
        <p:spPr>
          <a:xfrm>
            <a:off x="786808" y="2856614"/>
            <a:ext cx="7449879" cy="220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567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963D4-53A2-4599-8EAC-E679F7AB1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77893"/>
            <a:ext cx="7704000" cy="572700"/>
          </a:xfrm>
        </p:spPr>
        <p:txBody>
          <a:bodyPr/>
          <a:lstStyle/>
          <a:p>
            <a:r>
              <a:rPr lang="en-US" dirty="0"/>
              <a:t>TEXT PREPROCESSING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C4A42C-EE90-4C2D-A265-7CC98CA49A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398"/>
          <a:stretch/>
        </p:blipFill>
        <p:spPr>
          <a:xfrm>
            <a:off x="170122" y="986519"/>
            <a:ext cx="8654902" cy="379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14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4D16404-DBE2-42AF-9EB9-942120A50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13" y="174882"/>
            <a:ext cx="8341174" cy="460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615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601CA3-F53E-4685-ADB5-A15F93B4A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70" y="280877"/>
            <a:ext cx="8314660" cy="486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33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B3084-67CB-4544-A491-9D9F1D9A8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85744"/>
            <a:ext cx="7704000" cy="572700"/>
          </a:xfrm>
        </p:spPr>
        <p:txBody>
          <a:bodyPr/>
          <a:lstStyle/>
          <a:p>
            <a:r>
              <a:rPr lang="en-US" sz="2800" dirty="0"/>
              <a:t>TEXT PREPROCESSING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AC2F5-0642-4BEA-8105-09D5A31A7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0902" y="514002"/>
            <a:ext cx="2909247" cy="797346"/>
          </a:xfrm>
        </p:spPr>
        <p:txBody>
          <a:bodyPr/>
          <a:lstStyle/>
          <a:p>
            <a:r>
              <a:rPr lang="en-US" sz="1400" b="1" dirty="0"/>
              <a:t>In natural language processing, text preprocessing is the practice of cleaning and preparing text data. NLTK and re are common Python libraries used to handle many text preprocessing tasks.</a:t>
            </a:r>
          </a:p>
          <a:p>
            <a:endParaRPr lang="en-US" sz="1400" b="1" dirty="0"/>
          </a:p>
          <a:p>
            <a:r>
              <a:rPr lang="en-US" sz="1400" b="1" dirty="0"/>
              <a:t>The Dataset contains 79 rows and 2 Column.</a:t>
            </a:r>
          </a:p>
          <a:p>
            <a:endParaRPr lang="en-US" sz="1400" b="1" dirty="0"/>
          </a:p>
          <a:p>
            <a:r>
              <a:rPr lang="en-US" sz="1400" b="1" dirty="0"/>
              <a:t>There are total four Classes – Peoplesoft, Workday, React JS Developer and SQL Developer.</a:t>
            </a:r>
            <a:br>
              <a:rPr lang="en-US" sz="1400" b="1" dirty="0"/>
            </a:br>
            <a:endParaRPr lang="en-US" sz="1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A9F24F-B21A-4E13-90B6-621D7DD31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449"/>
          <a:stretch/>
        </p:blipFill>
        <p:spPr>
          <a:xfrm>
            <a:off x="3852000" y="1012862"/>
            <a:ext cx="5061098" cy="330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808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92DE86-B03E-499C-B9E2-480BD5833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897" y="345472"/>
            <a:ext cx="7704000" cy="572700"/>
          </a:xfrm>
        </p:spPr>
        <p:txBody>
          <a:bodyPr/>
          <a:lstStyle/>
          <a:p>
            <a:r>
              <a:rPr lang="en-US" dirty="0"/>
              <a:t>WORD CLOUD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29DF16-2112-4495-800B-3116377733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41" t="3044" r="15177" b="4194"/>
          <a:stretch/>
        </p:blipFill>
        <p:spPr>
          <a:xfrm>
            <a:off x="2608521" y="1126276"/>
            <a:ext cx="3990753" cy="20209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48EFDF-8ACF-4DC9-B78F-D204B2C819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65"/>
          <a:stretch/>
        </p:blipFill>
        <p:spPr>
          <a:xfrm>
            <a:off x="313865" y="3492708"/>
            <a:ext cx="8516268" cy="130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167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678853-D842-40D1-8F6F-E4C72D5C4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59032" y="588335"/>
            <a:ext cx="2235851" cy="1013638"/>
          </a:xfrm>
        </p:spPr>
        <p:txBody>
          <a:bodyPr/>
          <a:lstStyle/>
          <a:p>
            <a:r>
              <a:rPr lang="en-US" sz="1400" dirty="0"/>
              <a:t>By using Histogram  roles applied feature is displayed to check the job types.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D22A7989-C3B5-46FB-819C-555319D3ADCC}"/>
              </a:ext>
            </a:extLst>
          </p:cNvPr>
          <p:cNvSpPr txBox="1">
            <a:spLocks/>
          </p:cNvSpPr>
          <p:nvPr/>
        </p:nvSpPr>
        <p:spPr>
          <a:xfrm>
            <a:off x="432391" y="688065"/>
            <a:ext cx="2523461" cy="913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●"/>
              <a:defRPr sz="12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r>
              <a:rPr lang="en-US" sz="1400" dirty="0"/>
              <a:t>By using Pie chart roles applied feature is displayed to visualize the job roles.</a:t>
            </a:r>
            <a:br>
              <a:rPr lang="en-US" sz="1400" dirty="0"/>
            </a:br>
            <a:endParaRPr lang="en-US" sz="1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95157B-3BB7-4912-B9EB-3E95D1FBCC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76" t="1617" r="22380"/>
          <a:stretch/>
        </p:blipFill>
        <p:spPr>
          <a:xfrm>
            <a:off x="4887963" y="1996499"/>
            <a:ext cx="3948224" cy="30197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3F9C105-E89D-45DB-A35F-485B28EF3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336" y="1679944"/>
            <a:ext cx="3797601" cy="382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438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53663C-43AF-4DA0-9EB9-52FB5BC51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1" y="78655"/>
            <a:ext cx="7704000" cy="572700"/>
          </a:xfrm>
        </p:spPr>
        <p:txBody>
          <a:bodyPr/>
          <a:lstStyle/>
          <a:p>
            <a:r>
              <a:rPr lang="en-US" dirty="0"/>
              <a:t>Most frequent words in each resumes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967D04-F0F3-4CBC-952E-8BAB83EDB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5" y="913555"/>
            <a:ext cx="8832112" cy="363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715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AB9622E-4157-4009-B7A8-75359280F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9408"/>
            <a:ext cx="9144000" cy="432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892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0B4DB-EEC9-4045-872F-A7D14F549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66593"/>
            <a:ext cx="7704000" cy="572700"/>
          </a:xfrm>
        </p:spPr>
        <p:txBody>
          <a:bodyPr/>
          <a:lstStyle/>
          <a:p>
            <a:r>
              <a:rPr lang="en-US" dirty="0"/>
              <a:t>TF- IDF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6A8C9E2-93BF-4F13-857D-112185452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9636" y="3087240"/>
            <a:ext cx="8764242" cy="2041452"/>
          </a:xfrm>
        </p:spPr>
        <p:txBody>
          <a:bodyPr/>
          <a:lstStyle/>
          <a:p>
            <a:r>
              <a:rPr lang="en-US" sz="1600" b="1" dirty="0"/>
              <a:t>TF-IDF is better than Count Vectorizers because it not only focuses on the frequency of words present in the corpus but also provides the importance of the words. </a:t>
            </a:r>
          </a:p>
          <a:p>
            <a:endParaRPr lang="en-US" sz="1600" b="1" dirty="0"/>
          </a:p>
          <a:p>
            <a:r>
              <a:rPr lang="en-US" sz="1600" b="1" dirty="0"/>
              <a:t>We can then remove the words that are less important for analysis, hence making the model building less complex by reducing the input dimensions.</a:t>
            </a:r>
          </a:p>
          <a:p>
            <a:endParaRPr lang="en-US" sz="1600" b="1" dirty="0"/>
          </a:p>
          <a:p>
            <a:endParaRPr lang="en-US" sz="1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B9D852-5E0C-4752-B5AA-3D8D1C050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5515" y="1035534"/>
            <a:ext cx="2958363" cy="19722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DA4CE8-D533-4CDC-8BB6-637C7BB790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7132"/>
          <a:stretch/>
        </p:blipFill>
        <p:spPr>
          <a:xfrm>
            <a:off x="0" y="1035534"/>
            <a:ext cx="5748670" cy="162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8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C8B41-E8AD-49A9-98A5-64077FDFF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529" y="425986"/>
            <a:ext cx="4596279" cy="572700"/>
          </a:xfrm>
        </p:spPr>
        <p:txBody>
          <a:bodyPr/>
          <a:lstStyle/>
          <a:p>
            <a:r>
              <a:rPr lang="en-US" dirty="0"/>
              <a:t>MEMBERS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SHRAWAN</a:t>
            </a:r>
            <a:br>
              <a:rPr lang="en-US" dirty="0"/>
            </a:br>
            <a:r>
              <a:rPr lang="en-US" dirty="0"/>
              <a:t>PRAYAG </a:t>
            </a:r>
            <a:br>
              <a:rPr lang="en-US" dirty="0"/>
            </a:br>
            <a:r>
              <a:rPr lang="en-US" dirty="0"/>
              <a:t>SHIVANI</a:t>
            </a:r>
            <a:br>
              <a:rPr lang="en-US" dirty="0"/>
            </a:br>
            <a:r>
              <a:rPr lang="en-US" dirty="0"/>
              <a:t>PRANALI</a:t>
            </a:r>
            <a:br>
              <a:rPr lang="en-US" dirty="0"/>
            </a:br>
            <a:r>
              <a:rPr lang="en-US" dirty="0"/>
              <a:t>PRAKASH</a:t>
            </a:r>
            <a:br>
              <a:rPr lang="en-US" dirty="0"/>
            </a:br>
            <a:r>
              <a:rPr lang="en-US" dirty="0"/>
              <a:t>JITHIN</a:t>
            </a:r>
            <a:br>
              <a:rPr lang="en-US" dirty="0"/>
            </a:br>
            <a:r>
              <a:rPr lang="en-US" dirty="0"/>
              <a:t>VENKY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74F218-18F5-45B8-A1CA-71B9D9CA1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0660" y="1446028"/>
            <a:ext cx="4131192" cy="413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4374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6D72D-0D69-4F54-8071-41C4770C7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83456"/>
            <a:ext cx="7704000" cy="572700"/>
          </a:xfrm>
        </p:spPr>
        <p:txBody>
          <a:bodyPr/>
          <a:lstStyle/>
          <a:p>
            <a:r>
              <a:rPr lang="en-US" dirty="0"/>
              <a:t>TRAIN - TEST  SPLIT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1468A7-0A36-4661-9261-AFDA43E9F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266" y="1127561"/>
            <a:ext cx="8040734" cy="906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208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7242F-CE1F-4DCD-9447-CDECDFC91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204" y="206247"/>
            <a:ext cx="7704000" cy="572700"/>
          </a:xfrm>
        </p:spPr>
        <p:txBody>
          <a:bodyPr/>
          <a:lstStyle/>
          <a:p>
            <a:r>
              <a:rPr lang="en-US" dirty="0"/>
              <a:t>MODEL BUILDING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71B09E-BC91-4206-8AF8-342BE0CD2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33" y="985457"/>
            <a:ext cx="8428074" cy="428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0983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358AC-A6D7-4EED-BC69-C8637B4CC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42829"/>
            <a:ext cx="7704000" cy="572700"/>
          </a:xfrm>
        </p:spPr>
        <p:txBody>
          <a:bodyPr/>
          <a:lstStyle/>
          <a:p>
            <a:r>
              <a:rPr lang="en-US" dirty="0"/>
              <a:t>MODEL EVALUATION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45FCD9-3F00-48E7-9CEF-936CAB915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158" y="3863163"/>
            <a:ext cx="7849842" cy="768989"/>
          </a:xfrm>
        </p:spPr>
        <p:txBody>
          <a:bodyPr/>
          <a:lstStyle/>
          <a:p>
            <a:r>
              <a:rPr lang="en-US" sz="1800" dirty="0"/>
              <a:t>Here, we have taken Model building algorithms such as Decision Tree Classifier,  Ada boost classifier, SVM, Random , Forest, etc.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4383B7-3612-4433-BB70-827588B92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163" y="778947"/>
            <a:ext cx="6609198" cy="290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595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9C635-3C2B-4010-99F1-5C255BB568F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19931" y="97523"/>
            <a:ext cx="7704138" cy="573087"/>
          </a:xfrm>
        </p:spPr>
        <p:txBody>
          <a:bodyPr/>
          <a:lstStyle/>
          <a:p>
            <a:pPr algn="ctr"/>
            <a:r>
              <a:rPr lang="en-US" dirty="0"/>
              <a:t>MODEL EVALUATION</a:t>
            </a:r>
          </a:p>
        </p:txBody>
      </p:sp>
      <p:pic>
        <p:nvPicPr>
          <p:cNvPr id="5" name="Picture 4" descr="Random forest classifier">
            <a:extLst>
              <a:ext uri="{FF2B5EF4-FFF2-40B4-BE49-F238E27FC236}">
                <a16:creationId xmlns:a16="http://schemas.microsoft.com/office/drawing/2014/main" id="{ACB36E78-7CB8-4BB6-8B21-F5D0B43616F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993" y="952416"/>
            <a:ext cx="2155053" cy="16193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D37930-DCD7-458E-AC1B-50165C773616}"/>
              </a:ext>
            </a:extLst>
          </p:cNvPr>
          <p:cNvSpPr txBox="1"/>
          <p:nvPr/>
        </p:nvSpPr>
        <p:spPr>
          <a:xfrm>
            <a:off x="2561934" y="701158"/>
            <a:ext cx="1297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Random forest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9A26D3-F9FE-4805-9E7C-AA97A81C1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1687" y="971364"/>
            <a:ext cx="2129837" cy="16003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622A03-641A-4F08-9C9B-DBF42DE7EAA6}"/>
              </a:ext>
            </a:extLst>
          </p:cNvPr>
          <p:cNvSpPr txBox="1"/>
          <p:nvPr/>
        </p:nvSpPr>
        <p:spPr>
          <a:xfrm>
            <a:off x="4909085" y="701158"/>
            <a:ext cx="1729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Naive </a:t>
            </a:r>
            <a:r>
              <a:rPr lang="en-US" dirty="0" err="1"/>
              <a:t>bayes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CDDEFA-8FCF-48C9-BA78-C1514368A4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1524" y="961890"/>
            <a:ext cx="2129838" cy="16003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61D4F05-F5A9-45B2-AC95-AE5D0E48A7AA}"/>
              </a:ext>
            </a:extLst>
          </p:cNvPr>
          <p:cNvSpPr txBox="1"/>
          <p:nvPr/>
        </p:nvSpPr>
        <p:spPr>
          <a:xfrm>
            <a:off x="7401114" y="711475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SVM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70F215-4F7A-493D-B7DE-CA1BBF78B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209" y="3292908"/>
            <a:ext cx="2129837" cy="160038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85F8612-70FD-452A-9D68-F5DED43CD3D9}"/>
              </a:ext>
            </a:extLst>
          </p:cNvPr>
          <p:cNvSpPr txBox="1"/>
          <p:nvPr/>
        </p:nvSpPr>
        <p:spPr>
          <a:xfrm>
            <a:off x="2636876" y="2985131"/>
            <a:ext cx="1289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Decision Tree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DD258C2-46AB-4FB4-B582-053A795531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292908"/>
            <a:ext cx="2129837" cy="160038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53EF835-B8D9-4983-8D2C-2C00396A43CA}"/>
              </a:ext>
            </a:extLst>
          </p:cNvPr>
          <p:cNvSpPr txBox="1"/>
          <p:nvPr/>
        </p:nvSpPr>
        <p:spPr>
          <a:xfrm>
            <a:off x="5217991" y="2985131"/>
            <a:ext cx="1011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Ada Boost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15FC5B3-0C91-4DE7-9853-2E930A67D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559" y="3222024"/>
            <a:ext cx="2155053" cy="161933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F1169C0-447E-4524-95A5-46514CC39049}"/>
              </a:ext>
            </a:extLst>
          </p:cNvPr>
          <p:cNvSpPr txBox="1"/>
          <p:nvPr/>
        </p:nvSpPr>
        <p:spPr>
          <a:xfrm>
            <a:off x="7184941" y="2985131"/>
            <a:ext cx="1617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Gradient Boosting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79AFE8-9C74-4B67-8FDE-7551D151AD78}"/>
              </a:ext>
            </a:extLst>
          </p:cNvPr>
          <p:cNvSpPr txBox="1"/>
          <p:nvPr/>
        </p:nvSpPr>
        <p:spPr>
          <a:xfrm>
            <a:off x="283030" y="711475"/>
            <a:ext cx="191687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Here, we have taken Model building algorithms such as Decision Tree Classifier,  Ada boost classifier, SVM, Random , Forest, etc.</a:t>
            </a:r>
          </a:p>
          <a:p>
            <a:endParaRPr lang="en-US" dirty="0"/>
          </a:p>
          <a:p>
            <a:endParaRPr lang="en-US" dirty="0"/>
          </a:p>
          <a:p>
            <a:endParaRPr 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506E2B-9B29-415C-B3B9-0B90B459F599}"/>
              </a:ext>
            </a:extLst>
          </p:cNvPr>
          <p:cNvSpPr txBox="1"/>
          <p:nvPr/>
        </p:nvSpPr>
        <p:spPr>
          <a:xfrm>
            <a:off x="283030" y="2994833"/>
            <a:ext cx="19168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Among these algorithms, 100% Accuracy, have been achieved.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976138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C5BEA86-A18D-4F03-AE45-34E47A387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6096" y="976539"/>
            <a:ext cx="3263447" cy="3416300"/>
          </a:xfrm>
        </p:spPr>
        <p:txBody>
          <a:bodyPr/>
          <a:lstStyle/>
          <a:p>
            <a:r>
              <a:rPr lang="en-US" sz="2000" dirty="0"/>
              <a:t>100% accuracy is achieved by using the model Random Forest, Decision Tree, Gradient Boosting Classifier , Light Gradient Boosting Classifier.</a:t>
            </a:r>
          </a:p>
          <a:p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FBE58D-D274-45E8-9E61-3B518411C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832703"/>
            <a:ext cx="3173861" cy="23848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23E2C4-7D50-4DDE-9123-AE73BE2D0606}"/>
              </a:ext>
            </a:extLst>
          </p:cNvPr>
          <p:cNvSpPr txBox="1"/>
          <p:nvPr/>
        </p:nvSpPr>
        <p:spPr>
          <a:xfrm>
            <a:off x="4853723" y="1516912"/>
            <a:ext cx="28921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Light Gradient Boosting Classifier.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7433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41A30-864E-4FE3-A66B-AEB2634B6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Report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31919-6ACE-4EB9-A982-C4EB5C247A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6616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13ACD68-3453-489F-B05A-3239ABE0F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345" y="193343"/>
            <a:ext cx="7135222" cy="475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202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D828A-7A1E-41AF-B36B-78B19B15C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BUSSINESS OBJECTIVE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 document classification solution should significantly reduce the manual human effort in the HRM .It should achieve a higher level of accuracy and automation with minimal human intervention</a:t>
            </a:r>
          </a:p>
        </p:txBody>
      </p:sp>
    </p:spTree>
    <p:extLst>
      <p:ext uri="{BB962C8B-B14F-4D97-AF65-F5344CB8AC3E}">
        <p14:creationId xmlns:p14="http://schemas.microsoft.com/office/powerpoint/2010/main" val="1018302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6E0E7F7-DE94-45EB-BC47-3EE611BA98EF}"/>
              </a:ext>
            </a:extLst>
          </p:cNvPr>
          <p:cNvGrpSpPr/>
          <p:nvPr/>
        </p:nvGrpSpPr>
        <p:grpSpPr>
          <a:xfrm>
            <a:off x="1771003" y="1966813"/>
            <a:ext cx="735446" cy="1206188"/>
            <a:chOff x="1116449" y="2353556"/>
            <a:chExt cx="1307459" cy="2144333"/>
          </a:xfrm>
          <a:solidFill>
            <a:srgbClr val="CC00CC"/>
          </a:solidFill>
        </p:grpSpPr>
        <p:sp>
          <p:nvSpPr>
            <p:cNvPr id="53" name="Shape">
              <a:extLst>
                <a:ext uri="{FF2B5EF4-FFF2-40B4-BE49-F238E27FC236}">
                  <a16:creationId xmlns:a16="http://schemas.microsoft.com/office/drawing/2014/main" id="{DAF576CD-28CA-9947-B458-50622EAE6E5F}"/>
                </a:ext>
              </a:extLst>
            </p:cNvPr>
            <p:cNvSpPr/>
            <p:nvPr/>
          </p:nvSpPr>
          <p:spPr>
            <a:xfrm>
              <a:off x="1116449" y="2353556"/>
              <a:ext cx="1307459" cy="2144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39" extrusionOk="0">
                  <a:moveTo>
                    <a:pt x="21600" y="16703"/>
                  </a:moveTo>
                  <a:lnTo>
                    <a:pt x="4011" y="20812"/>
                  </a:lnTo>
                  <a:cubicBezTo>
                    <a:pt x="2080" y="21269"/>
                    <a:pt x="0" y="20426"/>
                    <a:pt x="0" y="19214"/>
                  </a:cubicBezTo>
                  <a:lnTo>
                    <a:pt x="0" y="1724"/>
                  </a:lnTo>
                  <a:cubicBezTo>
                    <a:pt x="0" y="512"/>
                    <a:pt x="2080" y="-331"/>
                    <a:pt x="4011" y="126"/>
                  </a:cubicBezTo>
                  <a:lnTo>
                    <a:pt x="21600" y="4235"/>
                  </a:lnTo>
                  <a:lnTo>
                    <a:pt x="21600" y="16703"/>
                  </a:ln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21431" tIns="21431" rIns="21431" bIns="21431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688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833D62E-0EB5-43DC-8173-6CA3DAA92A60}"/>
                </a:ext>
              </a:extLst>
            </p:cNvPr>
            <p:cNvSpPr/>
            <p:nvPr/>
          </p:nvSpPr>
          <p:spPr>
            <a:xfrm>
              <a:off x="2217420" y="2705645"/>
              <a:ext cx="206488" cy="1440053"/>
            </a:xfrm>
            <a:custGeom>
              <a:avLst/>
              <a:gdLst>
                <a:gd name="connsiteX0" fmla="*/ 0 w 206488"/>
                <a:gd name="connsiteY0" fmla="*/ 0 h 1440053"/>
                <a:gd name="connsiteX1" fmla="*/ 206488 w 206488"/>
                <a:gd name="connsiteY1" fmla="*/ 81611 h 1440053"/>
                <a:gd name="connsiteX2" fmla="*/ 206488 w 206488"/>
                <a:gd name="connsiteY2" fmla="*/ 1358441 h 1440053"/>
                <a:gd name="connsiteX3" fmla="*/ 0 w 206488"/>
                <a:gd name="connsiteY3" fmla="*/ 1440053 h 1440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6488" h="1440053">
                  <a:moveTo>
                    <a:pt x="0" y="0"/>
                  </a:moveTo>
                  <a:lnTo>
                    <a:pt x="206488" y="81611"/>
                  </a:lnTo>
                  <a:lnTo>
                    <a:pt x="206488" y="1358441"/>
                  </a:lnTo>
                  <a:lnTo>
                    <a:pt x="0" y="144005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13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9099526-CDCD-4B06-97EC-4E0081B6941E}"/>
              </a:ext>
            </a:extLst>
          </p:cNvPr>
          <p:cNvGrpSpPr/>
          <p:nvPr/>
        </p:nvGrpSpPr>
        <p:grpSpPr>
          <a:xfrm>
            <a:off x="2583090" y="1928857"/>
            <a:ext cx="901111" cy="1478573"/>
            <a:chOff x="2498223" y="2111435"/>
            <a:chExt cx="1601975" cy="2628575"/>
          </a:xfrm>
        </p:grpSpPr>
        <p:sp>
          <p:nvSpPr>
            <p:cNvPr id="52" name="Shape">
              <a:extLst>
                <a:ext uri="{FF2B5EF4-FFF2-40B4-BE49-F238E27FC236}">
                  <a16:creationId xmlns:a16="http://schemas.microsoft.com/office/drawing/2014/main" id="{F01C86D8-F3FC-6647-8D7B-87A293F67F1F}"/>
                </a:ext>
              </a:extLst>
            </p:cNvPr>
            <p:cNvSpPr/>
            <p:nvPr/>
          </p:nvSpPr>
          <p:spPr>
            <a:xfrm>
              <a:off x="2498223" y="2111435"/>
              <a:ext cx="1601975" cy="26285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46" extrusionOk="0">
                  <a:moveTo>
                    <a:pt x="21600" y="16718"/>
                  </a:moveTo>
                  <a:lnTo>
                    <a:pt x="4001" y="20823"/>
                  </a:lnTo>
                  <a:cubicBezTo>
                    <a:pt x="2086" y="21273"/>
                    <a:pt x="0" y="20432"/>
                    <a:pt x="0" y="19213"/>
                  </a:cubicBezTo>
                  <a:lnTo>
                    <a:pt x="0" y="1733"/>
                  </a:lnTo>
                  <a:cubicBezTo>
                    <a:pt x="0" y="514"/>
                    <a:pt x="2086" y="-327"/>
                    <a:pt x="4001" y="123"/>
                  </a:cubicBezTo>
                  <a:lnTo>
                    <a:pt x="21600" y="4228"/>
                  </a:lnTo>
                  <a:lnTo>
                    <a:pt x="21600" y="16718"/>
                  </a:ln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21431" tIns="21431" rIns="21431" bIns="21431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688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9A66D7B-BC71-4B54-97F7-47ABA37B99E3}"/>
                </a:ext>
              </a:extLst>
            </p:cNvPr>
            <p:cNvSpPr/>
            <p:nvPr/>
          </p:nvSpPr>
          <p:spPr>
            <a:xfrm>
              <a:off x="3890023" y="2559068"/>
              <a:ext cx="210175" cy="1733310"/>
            </a:xfrm>
            <a:custGeom>
              <a:avLst/>
              <a:gdLst>
                <a:gd name="connsiteX0" fmla="*/ 0 w 210175"/>
                <a:gd name="connsiteY0" fmla="*/ 0 h 1733310"/>
                <a:gd name="connsiteX1" fmla="*/ 210175 w 210175"/>
                <a:gd name="connsiteY1" fmla="*/ 82951 h 1733310"/>
                <a:gd name="connsiteX2" fmla="*/ 210175 w 210175"/>
                <a:gd name="connsiteY2" fmla="*/ 1650358 h 1733310"/>
                <a:gd name="connsiteX3" fmla="*/ 0 w 210175"/>
                <a:gd name="connsiteY3" fmla="*/ 1733310 h 1733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0175" h="1733310">
                  <a:moveTo>
                    <a:pt x="0" y="0"/>
                  </a:moveTo>
                  <a:lnTo>
                    <a:pt x="210175" y="82951"/>
                  </a:lnTo>
                  <a:lnTo>
                    <a:pt x="210175" y="1650358"/>
                  </a:lnTo>
                  <a:lnTo>
                    <a:pt x="0" y="1733310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13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79E2CCD-B055-408C-94D5-C8E1DD42ABED}"/>
              </a:ext>
            </a:extLst>
          </p:cNvPr>
          <p:cNvGrpSpPr/>
          <p:nvPr/>
        </p:nvGrpSpPr>
        <p:grpSpPr>
          <a:xfrm>
            <a:off x="3512749" y="1709109"/>
            <a:ext cx="1049321" cy="1721040"/>
            <a:chOff x="4174513" y="1895909"/>
            <a:chExt cx="1865459" cy="3059627"/>
          </a:xfrm>
          <a:solidFill>
            <a:schemeClr val="accent2">
              <a:lumMod val="75000"/>
            </a:schemeClr>
          </a:solidFill>
        </p:grpSpPr>
        <p:sp>
          <p:nvSpPr>
            <p:cNvPr id="51" name="Shape">
              <a:extLst>
                <a:ext uri="{FF2B5EF4-FFF2-40B4-BE49-F238E27FC236}">
                  <a16:creationId xmlns:a16="http://schemas.microsoft.com/office/drawing/2014/main" id="{419B1B78-A6E6-C14A-8092-D6D5B6B2C4D7}"/>
                </a:ext>
              </a:extLst>
            </p:cNvPr>
            <p:cNvSpPr/>
            <p:nvPr/>
          </p:nvSpPr>
          <p:spPr>
            <a:xfrm>
              <a:off x="4174513" y="1895909"/>
              <a:ext cx="1865459" cy="30596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42" extrusionOk="0">
                  <a:moveTo>
                    <a:pt x="21600" y="16704"/>
                  </a:moveTo>
                  <a:lnTo>
                    <a:pt x="3991" y="20817"/>
                  </a:lnTo>
                  <a:cubicBezTo>
                    <a:pt x="2070" y="21271"/>
                    <a:pt x="0" y="20426"/>
                    <a:pt x="0" y="19214"/>
                  </a:cubicBezTo>
                  <a:lnTo>
                    <a:pt x="0" y="1728"/>
                  </a:lnTo>
                  <a:cubicBezTo>
                    <a:pt x="0" y="504"/>
                    <a:pt x="2070" y="-329"/>
                    <a:pt x="3991" y="125"/>
                  </a:cubicBezTo>
                  <a:lnTo>
                    <a:pt x="21600" y="4238"/>
                  </a:lnTo>
                  <a:lnTo>
                    <a:pt x="21600" y="16704"/>
                  </a:ln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21431" tIns="21431" rIns="21431" bIns="21431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688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A12038D-8925-4CC6-BD8A-E48EEDAD98F0}"/>
                </a:ext>
              </a:extLst>
            </p:cNvPr>
            <p:cNvSpPr/>
            <p:nvPr/>
          </p:nvSpPr>
          <p:spPr>
            <a:xfrm>
              <a:off x="5810277" y="2424321"/>
              <a:ext cx="229695" cy="2002803"/>
            </a:xfrm>
            <a:custGeom>
              <a:avLst/>
              <a:gdLst>
                <a:gd name="connsiteX0" fmla="*/ 0 w 229695"/>
                <a:gd name="connsiteY0" fmla="*/ 0 h 2002803"/>
                <a:gd name="connsiteX1" fmla="*/ 229695 w 229695"/>
                <a:gd name="connsiteY1" fmla="*/ 90760 h 2002803"/>
                <a:gd name="connsiteX2" fmla="*/ 229695 w 229695"/>
                <a:gd name="connsiteY2" fmla="*/ 1912043 h 2002803"/>
                <a:gd name="connsiteX3" fmla="*/ 0 w 229695"/>
                <a:gd name="connsiteY3" fmla="*/ 2002803 h 2002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695" h="2002803">
                  <a:moveTo>
                    <a:pt x="0" y="0"/>
                  </a:moveTo>
                  <a:lnTo>
                    <a:pt x="229695" y="90760"/>
                  </a:lnTo>
                  <a:lnTo>
                    <a:pt x="229695" y="1912043"/>
                  </a:lnTo>
                  <a:lnTo>
                    <a:pt x="0" y="200280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13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14DBBBC-8763-4531-AF99-D08CCBC3364A}"/>
              </a:ext>
            </a:extLst>
          </p:cNvPr>
          <p:cNvGrpSpPr/>
          <p:nvPr/>
        </p:nvGrpSpPr>
        <p:grpSpPr>
          <a:xfrm>
            <a:off x="4621151" y="1541782"/>
            <a:ext cx="1252376" cy="2055971"/>
            <a:chOff x="6114287" y="1598192"/>
            <a:chExt cx="2226446" cy="3655060"/>
          </a:xfrm>
          <a:solidFill>
            <a:srgbClr val="92D050"/>
          </a:solidFill>
        </p:grpSpPr>
        <p:sp>
          <p:nvSpPr>
            <p:cNvPr id="54" name="Shape">
              <a:extLst>
                <a:ext uri="{FF2B5EF4-FFF2-40B4-BE49-F238E27FC236}">
                  <a16:creationId xmlns:a16="http://schemas.microsoft.com/office/drawing/2014/main" id="{FF78DE51-BB6A-D64A-B9D8-E33741C8C7AB}"/>
                </a:ext>
              </a:extLst>
            </p:cNvPr>
            <p:cNvSpPr/>
            <p:nvPr/>
          </p:nvSpPr>
          <p:spPr>
            <a:xfrm>
              <a:off x="6114287" y="1598192"/>
              <a:ext cx="2226446" cy="36550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54" extrusionOk="0">
                  <a:moveTo>
                    <a:pt x="18442" y="17462"/>
                  </a:moveTo>
                  <a:lnTo>
                    <a:pt x="3995" y="20834"/>
                  </a:lnTo>
                  <a:cubicBezTo>
                    <a:pt x="2076" y="21277"/>
                    <a:pt x="0" y="20442"/>
                    <a:pt x="0" y="19225"/>
                  </a:cubicBezTo>
                  <a:lnTo>
                    <a:pt x="0" y="1729"/>
                  </a:lnTo>
                  <a:cubicBezTo>
                    <a:pt x="0" y="512"/>
                    <a:pt x="2076" y="-323"/>
                    <a:pt x="3995" y="120"/>
                  </a:cubicBezTo>
                  <a:lnTo>
                    <a:pt x="18442" y="3492"/>
                  </a:lnTo>
                  <a:cubicBezTo>
                    <a:pt x="20361" y="3935"/>
                    <a:pt x="21600" y="5028"/>
                    <a:pt x="21600" y="6245"/>
                  </a:cubicBezTo>
                  <a:lnTo>
                    <a:pt x="21600" y="14699"/>
                  </a:lnTo>
                  <a:cubicBezTo>
                    <a:pt x="21600" y="15926"/>
                    <a:pt x="20344" y="17019"/>
                    <a:pt x="18442" y="17462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21431" tIns="21431" rIns="21431" bIns="21431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688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F16CE09-5CBD-4AEB-B842-E4E559912480}"/>
                </a:ext>
              </a:extLst>
            </p:cNvPr>
            <p:cNvSpPr/>
            <p:nvPr/>
          </p:nvSpPr>
          <p:spPr>
            <a:xfrm>
              <a:off x="8134244" y="2274586"/>
              <a:ext cx="206489" cy="2301780"/>
            </a:xfrm>
            <a:custGeom>
              <a:avLst/>
              <a:gdLst>
                <a:gd name="connsiteX0" fmla="*/ 0 w 206489"/>
                <a:gd name="connsiteY0" fmla="*/ 0 h 2301780"/>
                <a:gd name="connsiteX1" fmla="*/ 15285 w 206489"/>
                <a:gd name="connsiteY1" fmla="*/ 10505 h 2301780"/>
                <a:gd name="connsiteX2" fmla="*/ 206489 w 206489"/>
                <a:gd name="connsiteY2" fmla="*/ 412938 h 2301780"/>
                <a:gd name="connsiteX3" fmla="*/ 206489 w 206489"/>
                <a:gd name="connsiteY3" fmla="*/ 1887590 h 2301780"/>
                <a:gd name="connsiteX4" fmla="*/ 14545 w 206489"/>
                <a:gd name="connsiteY4" fmla="*/ 2291740 h 2301780"/>
                <a:gd name="connsiteX5" fmla="*/ 0 w 206489"/>
                <a:gd name="connsiteY5" fmla="*/ 2301780 h 2301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6489" h="2301780">
                  <a:moveTo>
                    <a:pt x="0" y="0"/>
                  </a:moveTo>
                  <a:lnTo>
                    <a:pt x="15285" y="10505"/>
                  </a:lnTo>
                  <a:cubicBezTo>
                    <a:pt x="134652" y="106678"/>
                    <a:pt x="206489" y="253724"/>
                    <a:pt x="206489" y="412938"/>
                  </a:cubicBezTo>
                  <a:lnTo>
                    <a:pt x="206489" y="1887590"/>
                  </a:lnTo>
                  <a:cubicBezTo>
                    <a:pt x="206489" y="2048112"/>
                    <a:pt x="133666" y="2195486"/>
                    <a:pt x="14545" y="2291740"/>
                  </a:cubicBezTo>
                  <a:lnTo>
                    <a:pt x="0" y="230178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13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PROJECT ARCHITECTURE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C70AC09-9AAC-1547-BB58-9C6A2F8A0E3F}"/>
              </a:ext>
            </a:extLst>
          </p:cNvPr>
          <p:cNvGrpSpPr/>
          <p:nvPr/>
        </p:nvGrpSpPr>
        <p:grpSpPr>
          <a:xfrm>
            <a:off x="1803880" y="2160388"/>
            <a:ext cx="726991" cy="685314"/>
            <a:chOff x="332936" y="2217400"/>
            <a:chExt cx="3325401" cy="1218336"/>
          </a:xfrm>
        </p:grpSpPr>
        <p:sp>
          <p:nvSpPr>
            <p:cNvPr id="49" name="TextBox 8">
              <a:extLst>
                <a:ext uri="{FF2B5EF4-FFF2-40B4-BE49-F238E27FC236}">
                  <a16:creationId xmlns:a16="http://schemas.microsoft.com/office/drawing/2014/main" id="{35380D03-1C09-D347-900E-230D1508A941}"/>
                </a:ext>
              </a:extLst>
            </p:cNvPr>
            <p:cNvSpPr txBox="1"/>
            <p:nvPr/>
          </p:nvSpPr>
          <p:spPr>
            <a:xfrm>
              <a:off x="332936" y="2217400"/>
              <a:ext cx="3325401" cy="1025922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b="1" noProof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COLLECTION OF  DATA</a:t>
              </a:r>
            </a:p>
          </p:txBody>
        </p:sp>
        <p:sp>
          <p:nvSpPr>
            <p:cNvPr id="50" name="TextBox 9">
              <a:extLst>
                <a:ext uri="{FF2B5EF4-FFF2-40B4-BE49-F238E27FC236}">
                  <a16:creationId xmlns:a16="http://schemas.microsoft.com/office/drawing/2014/main" id="{608E11B1-8B52-9849-88E3-2BC6F4D93014}"/>
                </a:ext>
              </a:extLst>
            </p:cNvPr>
            <p:cNvSpPr txBox="1"/>
            <p:nvPr/>
          </p:nvSpPr>
          <p:spPr>
            <a:xfrm>
              <a:off x="332936" y="3086922"/>
              <a:ext cx="2975109" cy="348814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75" noProof="1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41015D4-D966-4149-A526-6763C672FC8D}"/>
              </a:ext>
            </a:extLst>
          </p:cNvPr>
          <p:cNvGrpSpPr/>
          <p:nvPr/>
        </p:nvGrpSpPr>
        <p:grpSpPr>
          <a:xfrm>
            <a:off x="2631449" y="2421428"/>
            <a:ext cx="965236" cy="1572947"/>
            <a:chOff x="55251" y="2772070"/>
            <a:chExt cx="3550081" cy="1968916"/>
          </a:xfrm>
        </p:grpSpPr>
        <p:sp>
          <p:nvSpPr>
            <p:cNvPr id="47" name="TextBox 11">
              <a:extLst>
                <a:ext uri="{FF2B5EF4-FFF2-40B4-BE49-F238E27FC236}">
                  <a16:creationId xmlns:a16="http://schemas.microsoft.com/office/drawing/2014/main" id="{A767341E-31DE-E848-85E7-30FA8E751CA4}"/>
                </a:ext>
              </a:extLst>
            </p:cNvPr>
            <p:cNvSpPr txBox="1"/>
            <p:nvPr/>
          </p:nvSpPr>
          <p:spPr>
            <a:xfrm>
              <a:off x="55251" y="2772070"/>
              <a:ext cx="3203086" cy="577883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noProof="1">
                  <a:solidFill>
                    <a:schemeClr val="bg1"/>
                  </a:solidFill>
                </a:rPr>
                <a:t>BUSINESS</a:t>
              </a:r>
            </a:p>
            <a:p>
              <a:r>
                <a:rPr lang="en-US" sz="1200" b="1" noProof="1">
                  <a:solidFill>
                    <a:schemeClr val="bg1"/>
                  </a:solidFill>
                </a:rPr>
                <a:t>OBJECTIVE</a:t>
              </a:r>
            </a:p>
          </p:txBody>
        </p:sp>
        <p:sp>
          <p:nvSpPr>
            <p:cNvPr id="48" name="TextBox 12">
              <a:extLst>
                <a:ext uri="{FF2B5EF4-FFF2-40B4-BE49-F238E27FC236}">
                  <a16:creationId xmlns:a16="http://schemas.microsoft.com/office/drawing/2014/main" id="{79AE901B-C6C7-B24E-AD3E-545021798BAD}"/>
                </a:ext>
              </a:extLst>
            </p:cNvPr>
            <p:cNvSpPr txBox="1"/>
            <p:nvPr/>
          </p:nvSpPr>
          <p:spPr>
            <a:xfrm>
              <a:off x="630220" y="4495385"/>
              <a:ext cx="2975112" cy="24560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75" noProof="1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22EE894-CF6A-784C-A2F5-F8594F7B87BC}"/>
              </a:ext>
            </a:extLst>
          </p:cNvPr>
          <p:cNvGrpSpPr/>
          <p:nvPr/>
        </p:nvGrpSpPr>
        <p:grpSpPr>
          <a:xfrm>
            <a:off x="3602684" y="2160388"/>
            <a:ext cx="873198" cy="738664"/>
            <a:chOff x="332936" y="2177393"/>
            <a:chExt cx="2975111" cy="1313179"/>
          </a:xfrm>
        </p:grpSpPr>
        <p:sp>
          <p:nvSpPr>
            <p:cNvPr id="45" name="TextBox 14">
              <a:extLst>
                <a:ext uri="{FF2B5EF4-FFF2-40B4-BE49-F238E27FC236}">
                  <a16:creationId xmlns:a16="http://schemas.microsoft.com/office/drawing/2014/main" id="{0B9075EE-9BEC-F449-846A-6904B9304F88}"/>
                </a:ext>
              </a:extLst>
            </p:cNvPr>
            <p:cNvSpPr txBox="1"/>
            <p:nvPr/>
          </p:nvSpPr>
          <p:spPr>
            <a:xfrm>
              <a:off x="332936" y="2177393"/>
              <a:ext cx="2926082" cy="1313179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b="1" noProof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EXPLORATORY OF ANALYSIS</a:t>
              </a:r>
            </a:p>
            <a:p>
              <a:r>
                <a:rPr lang="en-US" sz="1050" b="1" noProof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(EDA)</a:t>
              </a:r>
            </a:p>
          </p:txBody>
        </p:sp>
        <p:sp>
          <p:nvSpPr>
            <p:cNvPr id="46" name="TextBox 15">
              <a:extLst>
                <a:ext uri="{FF2B5EF4-FFF2-40B4-BE49-F238E27FC236}">
                  <a16:creationId xmlns:a16="http://schemas.microsoft.com/office/drawing/2014/main" id="{684EB56A-4AF1-624C-9644-E923ED023F7A}"/>
                </a:ext>
              </a:extLst>
            </p:cNvPr>
            <p:cNvSpPr txBox="1"/>
            <p:nvPr/>
          </p:nvSpPr>
          <p:spPr>
            <a:xfrm>
              <a:off x="332936" y="3086923"/>
              <a:ext cx="2975111" cy="348814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75" noProof="1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19679C9-08F1-BC49-BADD-DAB209CE3EB1}"/>
              </a:ext>
            </a:extLst>
          </p:cNvPr>
          <p:cNvGrpSpPr/>
          <p:nvPr/>
        </p:nvGrpSpPr>
        <p:grpSpPr>
          <a:xfrm>
            <a:off x="4433121" y="2301364"/>
            <a:ext cx="2124163" cy="2392735"/>
            <a:chOff x="-221359" y="2654788"/>
            <a:chExt cx="3529407" cy="3489965"/>
          </a:xfrm>
        </p:grpSpPr>
        <p:sp>
          <p:nvSpPr>
            <p:cNvPr id="43" name="TextBox 17">
              <a:extLst>
                <a:ext uri="{FF2B5EF4-FFF2-40B4-BE49-F238E27FC236}">
                  <a16:creationId xmlns:a16="http://schemas.microsoft.com/office/drawing/2014/main" id="{94A02986-CFC9-0C48-A6AD-603B98703F4E}"/>
                </a:ext>
              </a:extLst>
            </p:cNvPr>
            <p:cNvSpPr txBox="1"/>
            <p:nvPr/>
          </p:nvSpPr>
          <p:spPr>
            <a:xfrm>
              <a:off x="244336" y="2654788"/>
              <a:ext cx="3063712" cy="942717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noProof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MODEL </a:t>
              </a:r>
            </a:p>
            <a:p>
              <a:r>
                <a:rPr lang="en-US" b="1" noProof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BUILDING</a:t>
              </a:r>
            </a:p>
          </p:txBody>
        </p:sp>
        <p:sp>
          <p:nvSpPr>
            <p:cNvPr id="44" name="TextBox 18">
              <a:extLst>
                <a:ext uri="{FF2B5EF4-FFF2-40B4-BE49-F238E27FC236}">
                  <a16:creationId xmlns:a16="http://schemas.microsoft.com/office/drawing/2014/main" id="{CDBD2037-3B71-024C-ABF0-2D789AC7AAB5}"/>
                </a:ext>
              </a:extLst>
            </p:cNvPr>
            <p:cNvSpPr txBox="1"/>
            <p:nvPr/>
          </p:nvSpPr>
          <p:spPr>
            <a:xfrm>
              <a:off x="-221359" y="5858570"/>
              <a:ext cx="2975112" cy="286183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75" noProof="1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pic>
        <p:nvPicPr>
          <p:cNvPr id="39" name="Graphic 19" descr="Bar graph with upward trend with solid fill">
            <a:extLst>
              <a:ext uri="{FF2B5EF4-FFF2-40B4-BE49-F238E27FC236}">
                <a16:creationId xmlns:a16="http://schemas.microsoft.com/office/drawing/2014/main" id="{1EC9D37F-CCA7-CA4E-A234-3ED61F30BD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22550" y="1876673"/>
            <a:ext cx="411480" cy="4114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0" name="Graphic 20" descr="Bullseye with solid fill">
            <a:extLst>
              <a:ext uri="{FF2B5EF4-FFF2-40B4-BE49-F238E27FC236}">
                <a16:creationId xmlns:a16="http://schemas.microsoft.com/office/drawing/2014/main" id="{3045E150-EBEA-5646-821F-28CD8514E8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52306" y="1899773"/>
            <a:ext cx="360045" cy="3600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1" name="Graphic 21" descr="Database with solid fill">
            <a:extLst>
              <a:ext uri="{FF2B5EF4-FFF2-40B4-BE49-F238E27FC236}">
                <a16:creationId xmlns:a16="http://schemas.microsoft.com/office/drawing/2014/main" id="{0665ED4F-43D4-6847-BDB0-4E40A8DCF74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05948" y="1996610"/>
            <a:ext cx="205740" cy="2057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2" name="Graphic 24" descr="Research with solid fill">
            <a:extLst>
              <a:ext uri="{FF2B5EF4-FFF2-40B4-BE49-F238E27FC236}">
                <a16:creationId xmlns:a16="http://schemas.microsoft.com/office/drawing/2014/main" id="{E74868F6-A4E5-CA47-B966-9D89781DC2A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636883" y="2068523"/>
            <a:ext cx="308610" cy="3086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6" name="Shape">
            <a:extLst>
              <a:ext uri="{FF2B5EF4-FFF2-40B4-BE49-F238E27FC236}">
                <a16:creationId xmlns:a16="http://schemas.microsoft.com/office/drawing/2014/main" id="{6C22CEC3-CA32-4BE2-ADD5-9C48B87648D8}"/>
              </a:ext>
            </a:extLst>
          </p:cNvPr>
          <p:cNvSpPr/>
          <p:nvPr/>
        </p:nvSpPr>
        <p:spPr>
          <a:xfrm>
            <a:off x="6060617" y="1358748"/>
            <a:ext cx="1496534" cy="24567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954" extrusionOk="0">
                <a:moveTo>
                  <a:pt x="18442" y="17462"/>
                </a:moveTo>
                <a:lnTo>
                  <a:pt x="3995" y="20834"/>
                </a:lnTo>
                <a:cubicBezTo>
                  <a:pt x="2076" y="21277"/>
                  <a:pt x="0" y="20442"/>
                  <a:pt x="0" y="19225"/>
                </a:cubicBezTo>
                <a:lnTo>
                  <a:pt x="0" y="1729"/>
                </a:lnTo>
                <a:cubicBezTo>
                  <a:pt x="0" y="512"/>
                  <a:pt x="2076" y="-323"/>
                  <a:pt x="3995" y="120"/>
                </a:cubicBezTo>
                <a:lnTo>
                  <a:pt x="18442" y="3492"/>
                </a:lnTo>
                <a:cubicBezTo>
                  <a:pt x="20361" y="3935"/>
                  <a:pt x="21600" y="5028"/>
                  <a:pt x="21600" y="6245"/>
                </a:cubicBezTo>
                <a:lnTo>
                  <a:pt x="21600" y="14699"/>
                </a:lnTo>
                <a:cubicBezTo>
                  <a:pt x="21600" y="15926"/>
                  <a:pt x="20344" y="17019"/>
                  <a:pt x="18442" y="17462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21431" tIns="21431" rIns="21431" bIns="21431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688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2F80EF4-D7FC-44F4-8419-C895A335E063}"/>
              </a:ext>
            </a:extLst>
          </p:cNvPr>
          <p:cNvGrpSpPr/>
          <p:nvPr/>
        </p:nvGrpSpPr>
        <p:grpSpPr>
          <a:xfrm>
            <a:off x="5212671" y="2370907"/>
            <a:ext cx="2683776" cy="2610582"/>
            <a:chOff x="-2883107" y="2784681"/>
            <a:chExt cx="8645259" cy="2554712"/>
          </a:xfrm>
        </p:grpSpPr>
        <p:sp>
          <p:nvSpPr>
            <p:cNvPr id="34" name="TextBox 25">
              <a:extLst>
                <a:ext uri="{FF2B5EF4-FFF2-40B4-BE49-F238E27FC236}">
                  <a16:creationId xmlns:a16="http://schemas.microsoft.com/office/drawing/2014/main" id="{F51346B1-E148-4642-9617-CB28A1D4AE1D}"/>
                </a:ext>
              </a:extLst>
            </p:cNvPr>
            <p:cNvSpPr txBox="1"/>
            <p:nvPr/>
          </p:nvSpPr>
          <p:spPr>
            <a:xfrm>
              <a:off x="32286" y="2784681"/>
              <a:ext cx="5729866" cy="331308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1" noProof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DEPLOYMENT</a:t>
              </a:r>
            </a:p>
          </p:txBody>
        </p:sp>
        <p:sp>
          <p:nvSpPr>
            <p:cNvPr id="57" name="TextBox 26">
              <a:extLst>
                <a:ext uri="{FF2B5EF4-FFF2-40B4-BE49-F238E27FC236}">
                  <a16:creationId xmlns:a16="http://schemas.microsoft.com/office/drawing/2014/main" id="{073CCB1F-2137-4FFE-8AF7-2765683507E9}"/>
                </a:ext>
              </a:extLst>
            </p:cNvPr>
            <p:cNvSpPr txBox="1"/>
            <p:nvPr/>
          </p:nvSpPr>
          <p:spPr>
            <a:xfrm>
              <a:off x="-2883107" y="5147384"/>
              <a:ext cx="2982380" cy="19200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endParaRPr lang="en-US" sz="675" noProof="1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pic>
        <p:nvPicPr>
          <p:cNvPr id="58" name="Graphic 31" descr="Lightbulb with solid fill">
            <a:extLst>
              <a:ext uri="{FF2B5EF4-FFF2-40B4-BE49-F238E27FC236}">
                <a16:creationId xmlns:a16="http://schemas.microsoft.com/office/drawing/2014/main" id="{4A8C1FB4-E9CF-4751-AA49-36418830B7C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003521" y="1564199"/>
            <a:ext cx="462915" cy="4629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3907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C0A24B2-9BEC-4542-9856-650C2EFD3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67452"/>
            <a:ext cx="7704000" cy="572700"/>
          </a:xfrm>
        </p:spPr>
        <p:txBody>
          <a:bodyPr/>
          <a:lstStyle/>
          <a:p>
            <a:r>
              <a:rPr lang="en-US" dirty="0"/>
              <a:t>TEXTRACT</a:t>
            </a:r>
            <a:br>
              <a:rPr lang="en-US" dirty="0"/>
            </a:b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7E3EFCE-3E1D-47B7-A261-CB9CEE5F5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751654"/>
            <a:ext cx="7704000" cy="572700"/>
          </a:xfrm>
        </p:spPr>
        <p:txBody>
          <a:bodyPr/>
          <a:lstStyle/>
          <a:p>
            <a:r>
              <a:rPr lang="en-US" sz="1400" b="1" dirty="0"/>
              <a:t>This packages provides a single interface for extracting content from any type of file, without any irrelevant markup.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1806297-ADFE-494D-82CF-518AF47E7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2651" y="2218660"/>
            <a:ext cx="3597938" cy="359793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2B8C12D-97A9-44B4-A087-1106BCD5F3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211"/>
          <a:stretch/>
        </p:blipFill>
        <p:spPr>
          <a:xfrm>
            <a:off x="3150697" y="1314262"/>
            <a:ext cx="5837359" cy="382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029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9A00FA2-1CC5-4938-B17F-823EB7D0D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ALL FILES TO .TXT(PROCESS)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D8DA3D1-BD8A-4C07-A32A-BCDC3E233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1112100"/>
            <a:ext cx="7761767" cy="398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112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14A1E-CA89-471D-9569-70D827BA0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ALL CATEGORY FILES.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4586DC-A08B-4F34-BBFC-5F3E640AB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7197"/>
            <a:ext cx="9144000" cy="357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91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292A0-5F10-42FB-A996-2764A839F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TEXT TO .CSV (PROCESS)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340C63-1B81-461C-B612-15A0E72B7B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240" r="24263"/>
          <a:stretch/>
        </p:blipFill>
        <p:spPr>
          <a:xfrm>
            <a:off x="574156" y="1112100"/>
            <a:ext cx="7038754" cy="3911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2F10DD-EFB9-451F-B647-40AE0656A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0697" y="2440207"/>
            <a:ext cx="1833303" cy="258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229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D4F3E3A-5F98-414D-8E61-8A74F223C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DETAILS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5369C84-4A9E-4BBD-A51A-E047D22F8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215752"/>
            <a:ext cx="7704000" cy="669755"/>
          </a:xfrm>
        </p:spPr>
        <p:txBody>
          <a:bodyPr/>
          <a:lstStyle/>
          <a:p>
            <a:r>
              <a:rPr lang="en-US" sz="1600" b="1" dirty="0"/>
              <a:t>After Extracting and Modifying the Dataset, given data contains a total of 4 classes  and 79 rows &amp; 2 columns.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B842B7-2A4F-47CE-B552-32DD6A278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90" y="1866900"/>
            <a:ext cx="4968240" cy="3276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FC5650D-D670-4DBA-A700-58D2AC0A19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47" t="-648" r="705" b="648"/>
          <a:stretch/>
        </p:blipFill>
        <p:spPr>
          <a:xfrm>
            <a:off x="6077924" y="1989159"/>
            <a:ext cx="2629786" cy="287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297407"/>
      </p:ext>
    </p:extLst>
  </p:cSld>
  <p:clrMapOvr>
    <a:masterClrMapping/>
  </p:clrMapOvr>
</p:sld>
</file>

<file path=ppt/theme/theme1.xml><?xml version="1.0" encoding="utf-8"?>
<a:theme xmlns:a="http://schemas.openxmlformats.org/drawingml/2006/main" name="Survey Results Review Meeting by Slidesgo">
  <a:themeElements>
    <a:clrScheme name="Simple Light">
      <a:dk1>
        <a:srgbClr val="1A1F38"/>
      </a:dk1>
      <a:lt1>
        <a:srgbClr val="F2F2F2"/>
      </a:lt1>
      <a:dk2>
        <a:srgbClr val="E2E1EC"/>
      </a:dk2>
      <a:lt2>
        <a:srgbClr val="C3C3D5"/>
      </a:lt2>
      <a:accent1>
        <a:srgbClr val="FC6766"/>
      </a:accent1>
      <a:accent2>
        <a:srgbClr val="FCCA5F"/>
      </a:accent2>
      <a:accent3>
        <a:srgbClr val="527EE9"/>
      </a:accent3>
      <a:accent4>
        <a:srgbClr val="5C5275"/>
      </a:accent4>
      <a:accent5>
        <a:srgbClr val="1955B5"/>
      </a:accent5>
      <a:accent6>
        <a:srgbClr val="FFFFFF"/>
      </a:accent6>
      <a:hlink>
        <a:srgbClr val="1A1F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559</Words>
  <Application>Microsoft Office PowerPoint</Application>
  <PresentationFormat>On-screen Show (16:9)</PresentationFormat>
  <Paragraphs>60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Signika</vt:lpstr>
      <vt:lpstr>Roboto Condensed Light</vt:lpstr>
      <vt:lpstr>Arial</vt:lpstr>
      <vt:lpstr>Nunito</vt:lpstr>
      <vt:lpstr>Calibri Light</vt:lpstr>
      <vt:lpstr>Survey Results Review Meeting by Slidesgo</vt:lpstr>
      <vt:lpstr>RESUME CLASSIFICATION</vt:lpstr>
      <vt:lpstr>MEMBERS  SHRAWAN PRAYAG  SHIVANI PRANALI PRAKASH JITHIN VENKY </vt:lpstr>
      <vt:lpstr>BUSSINESS OBJECTIVE  The document classification solution should significantly reduce the manual human effort in the HRM .It should achieve a higher level of accuracy and automation with minimal human intervention</vt:lpstr>
      <vt:lpstr>PROJECT ARCHITECTURE</vt:lpstr>
      <vt:lpstr>TEXTRACT </vt:lpstr>
      <vt:lpstr>CONVERTING ALL FILES TO .TXT(PROCESS)</vt:lpstr>
      <vt:lpstr>MERGING ALL CATEGORY FILES.</vt:lpstr>
      <vt:lpstr>CONVERTING TEXT TO .CSV (PROCESS)</vt:lpstr>
      <vt:lpstr>DATA SET DETAILS</vt:lpstr>
      <vt:lpstr>Removing all unwanted character’s</vt:lpstr>
      <vt:lpstr>TEXT PREPROCESSING</vt:lpstr>
      <vt:lpstr>PowerPoint Presentation</vt:lpstr>
      <vt:lpstr>PowerPoint Presentation</vt:lpstr>
      <vt:lpstr>TEXT PREPROCESSING</vt:lpstr>
      <vt:lpstr>WORD CLOUD</vt:lpstr>
      <vt:lpstr>PowerPoint Presentation</vt:lpstr>
      <vt:lpstr>Most frequent words in each resumes</vt:lpstr>
      <vt:lpstr>PowerPoint Presentation</vt:lpstr>
      <vt:lpstr>TF- IDF</vt:lpstr>
      <vt:lpstr>TRAIN - TEST  SPLIT</vt:lpstr>
      <vt:lpstr>MODEL BUILDING</vt:lpstr>
      <vt:lpstr>MODEL EVALUATION</vt:lpstr>
      <vt:lpstr>MODEL EVALUATION</vt:lpstr>
      <vt:lpstr>PowerPoint Presentation</vt:lpstr>
      <vt:lpstr>Model Evaluation Report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RESUME CLASSIFICATION</dc:title>
  <dc:creator>Prayag</dc:creator>
  <cp:lastModifiedBy>Prayag</cp:lastModifiedBy>
  <cp:revision>19</cp:revision>
  <dcterms:modified xsi:type="dcterms:W3CDTF">2023-03-09T21:14:52Z</dcterms:modified>
</cp:coreProperties>
</file>