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51" r:id="rId1"/>
  </p:sldMasterIdLst>
  <p:sldIdLst>
    <p:sldId id="256" r:id="rId2"/>
    <p:sldId id="269" r:id="rId3"/>
    <p:sldId id="262" r:id="rId4"/>
    <p:sldId id="263" r:id="rId5"/>
    <p:sldId id="264" r:id="rId6"/>
    <p:sldId id="265" r:id="rId7"/>
    <p:sldId id="258" r:id="rId8"/>
    <p:sldId id="266" r:id="rId9"/>
    <p:sldId id="268" r:id="rId10"/>
    <p:sldId id="271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2ADBAE-B907-4025-BBFC-CE4A6AE4A3CC}" v="12" dt="2024-02-13T15:37:24.7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ani jaju" userId="1a5ba78ca8ce12b4" providerId="LiveId" clId="{C42ADBAE-B907-4025-BBFC-CE4A6AE4A3CC}"/>
    <pc:docChg chg="addSld modSld">
      <pc:chgData name="shivani jaju" userId="1a5ba78ca8ce12b4" providerId="LiveId" clId="{C42ADBAE-B907-4025-BBFC-CE4A6AE4A3CC}" dt="2024-02-13T15:37:24.756" v="12" actId="14100"/>
      <pc:docMkLst>
        <pc:docMk/>
      </pc:docMkLst>
      <pc:sldChg chg="addSp modSp">
        <pc:chgData name="shivani jaju" userId="1a5ba78ca8ce12b4" providerId="LiveId" clId="{C42ADBAE-B907-4025-BBFC-CE4A6AE4A3CC}" dt="2024-02-13T15:11:18.693" v="3" actId="14100"/>
        <pc:sldMkLst>
          <pc:docMk/>
          <pc:sldMk cId="1674000901" sldId="260"/>
        </pc:sldMkLst>
        <pc:picChg chg="add mod">
          <ac:chgData name="shivani jaju" userId="1a5ba78ca8ce12b4" providerId="LiveId" clId="{C42ADBAE-B907-4025-BBFC-CE4A6AE4A3CC}" dt="2024-02-13T15:11:18.693" v="3" actId="14100"/>
          <ac:picMkLst>
            <pc:docMk/>
            <pc:sldMk cId="1674000901" sldId="260"/>
            <ac:picMk id="1026" creationId="{E61D01D6-4F71-56DF-399A-27249B5FF477}"/>
          </ac:picMkLst>
        </pc:picChg>
      </pc:sldChg>
      <pc:sldChg chg="addSp delSp modSp new">
        <pc:chgData name="shivani jaju" userId="1a5ba78ca8ce12b4" providerId="LiveId" clId="{C42ADBAE-B907-4025-BBFC-CE4A6AE4A3CC}" dt="2024-02-13T15:37:24.756" v="12" actId="14100"/>
        <pc:sldMkLst>
          <pc:docMk/>
          <pc:sldMk cId="4172866524" sldId="261"/>
        </pc:sldMkLst>
        <pc:picChg chg="add del mod">
          <ac:chgData name="shivani jaju" userId="1a5ba78ca8ce12b4" providerId="LiveId" clId="{C42ADBAE-B907-4025-BBFC-CE4A6AE4A3CC}" dt="2024-02-13T15:37:15.130" v="9" actId="478"/>
          <ac:picMkLst>
            <pc:docMk/>
            <pc:sldMk cId="4172866524" sldId="261"/>
            <ac:picMk id="2050" creationId="{7A198609-05CF-B16E-C2F2-077848C0B490}"/>
          </ac:picMkLst>
        </pc:picChg>
        <pc:picChg chg="add mod">
          <ac:chgData name="shivani jaju" userId="1a5ba78ca8ce12b4" providerId="LiveId" clId="{C42ADBAE-B907-4025-BBFC-CE4A6AE4A3CC}" dt="2024-02-13T15:37:24.756" v="12" actId="14100"/>
          <ac:picMkLst>
            <pc:docMk/>
            <pc:sldMk cId="4172866524" sldId="261"/>
            <ac:picMk id="2052" creationId="{02D6A8E0-4082-390F-AD95-E567534897FD}"/>
          </ac:picMkLst>
        </pc:picChg>
      </pc:sldChg>
    </pc:docChg>
  </pc:docChgLst>
</pc:chgInfo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767358-A372-4BBF-9268-2B310E0BE70E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8765F5-884D-46BA-95AF-76725E6CB126}">
      <dgm:prSet/>
      <dgm:spPr/>
      <dgm:t>
        <a:bodyPr/>
        <a:lstStyle/>
        <a:p>
          <a:r>
            <a:rPr lang="en-US" dirty="0"/>
            <a:t>Frontend</a:t>
          </a:r>
        </a:p>
      </dgm:t>
    </dgm:pt>
    <dgm:pt modelId="{466C1A0B-1726-43D1-A59B-CF35C4C09C6B}" type="parTrans" cxnId="{5D3FF299-6477-430D-B231-19DAF62C844D}">
      <dgm:prSet/>
      <dgm:spPr/>
      <dgm:t>
        <a:bodyPr/>
        <a:lstStyle/>
        <a:p>
          <a:endParaRPr lang="en-US"/>
        </a:p>
      </dgm:t>
    </dgm:pt>
    <dgm:pt modelId="{0F365687-86B7-4649-AD33-E6FC24034136}" type="sibTrans" cxnId="{5D3FF299-6477-430D-B231-19DAF62C844D}">
      <dgm:prSet/>
      <dgm:spPr/>
      <dgm:t>
        <a:bodyPr/>
        <a:lstStyle/>
        <a:p>
          <a:endParaRPr lang="en-US"/>
        </a:p>
      </dgm:t>
    </dgm:pt>
    <dgm:pt modelId="{A67636E1-FE55-44DF-A36B-26E359250923}" type="pres">
      <dgm:prSet presAssocID="{89767358-A372-4BBF-9268-2B310E0BE70E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BA8726CF-C366-47D8-BF89-9DB34A36E3D5}" type="pres">
      <dgm:prSet presAssocID="{EB8765F5-884D-46BA-95AF-76725E6CB126}" presName="horFlow" presStyleCnt="0"/>
      <dgm:spPr/>
    </dgm:pt>
    <dgm:pt modelId="{0FC759F3-9AE8-4625-8CD3-2C01375E7257}" type="pres">
      <dgm:prSet presAssocID="{EB8765F5-884D-46BA-95AF-76725E6CB126}" presName="bigChev" presStyleLbl="node1" presStyleIdx="0" presStyleCnt="1" custScaleX="157781"/>
      <dgm:spPr/>
    </dgm:pt>
  </dgm:ptLst>
  <dgm:cxnLst>
    <dgm:cxn modelId="{29C37820-3561-4B2F-A219-D4E0DB818AF7}" type="presOf" srcId="{89767358-A372-4BBF-9268-2B310E0BE70E}" destId="{A67636E1-FE55-44DF-A36B-26E359250923}" srcOrd="0" destOrd="0" presId="urn:microsoft.com/office/officeart/2005/8/layout/lProcess3"/>
    <dgm:cxn modelId="{9DD9DF49-3CB2-403B-912B-1E5871B37AF1}" type="presOf" srcId="{EB8765F5-884D-46BA-95AF-76725E6CB126}" destId="{0FC759F3-9AE8-4625-8CD3-2C01375E7257}" srcOrd="0" destOrd="0" presId="urn:microsoft.com/office/officeart/2005/8/layout/lProcess3"/>
    <dgm:cxn modelId="{5D3FF299-6477-430D-B231-19DAF62C844D}" srcId="{89767358-A372-4BBF-9268-2B310E0BE70E}" destId="{EB8765F5-884D-46BA-95AF-76725E6CB126}" srcOrd="0" destOrd="0" parTransId="{466C1A0B-1726-43D1-A59B-CF35C4C09C6B}" sibTransId="{0F365687-86B7-4649-AD33-E6FC24034136}"/>
    <dgm:cxn modelId="{07CE34F0-60A2-4621-A14E-BA685EA9211A}" type="presParOf" srcId="{A67636E1-FE55-44DF-A36B-26E359250923}" destId="{BA8726CF-C366-47D8-BF89-9DB34A36E3D5}" srcOrd="0" destOrd="0" presId="urn:microsoft.com/office/officeart/2005/8/layout/lProcess3"/>
    <dgm:cxn modelId="{7E9B5C73-84FD-4C06-A018-02CC5D3AB060}" type="presParOf" srcId="{BA8726CF-C366-47D8-BF89-9DB34A36E3D5}" destId="{0FC759F3-9AE8-4625-8CD3-2C01375E7257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8B8D38-BCC2-4C2A-9F18-5413B28B34C8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F4DA3D-851E-43EF-860D-58FE48476198}">
      <dgm:prSet/>
      <dgm:spPr/>
      <dgm:t>
        <a:bodyPr/>
        <a:lstStyle/>
        <a:p>
          <a:r>
            <a:rPr lang="en-US" dirty="0"/>
            <a:t>Backend</a:t>
          </a:r>
        </a:p>
      </dgm:t>
    </dgm:pt>
    <dgm:pt modelId="{B2126CAB-A1DF-48FC-AFE0-7047CC1CB8B7}" type="parTrans" cxnId="{C0FC33E6-209A-4F00-8FA6-F61652B7F404}">
      <dgm:prSet/>
      <dgm:spPr/>
      <dgm:t>
        <a:bodyPr/>
        <a:lstStyle/>
        <a:p>
          <a:endParaRPr lang="en-US"/>
        </a:p>
      </dgm:t>
    </dgm:pt>
    <dgm:pt modelId="{08A528A0-67E7-482F-8E83-BCDEBDB54BFC}" type="sibTrans" cxnId="{C0FC33E6-209A-4F00-8FA6-F61652B7F404}">
      <dgm:prSet/>
      <dgm:spPr/>
      <dgm:t>
        <a:bodyPr/>
        <a:lstStyle/>
        <a:p>
          <a:endParaRPr lang="en-US"/>
        </a:p>
      </dgm:t>
    </dgm:pt>
    <dgm:pt modelId="{0F43B874-E3D3-417B-9F96-72CC77BA5E2B}" type="pres">
      <dgm:prSet presAssocID="{C88B8D38-BCC2-4C2A-9F18-5413B28B34C8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7C307F3D-C966-46EF-BE6B-0EB6C631182C}" type="pres">
      <dgm:prSet presAssocID="{77F4DA3D-851E-43EF-860D-58FE48476198}" presName="horFlow" presStyleCnt="0"/>
      <dgm:spPr/>
    </dgm:pt>
    <dgm:pt modelId="{ECA97471-497D-4C9D-837F-58AD343674C1}" type="pres">
      <dgm:prSet presAssocID="{77F4DA3D-851E-43EF-860D-58FE48476198}" presName="bigChev" presStyleLbl="node1" presStyleIdx="0" presStyleCnt="1" custScaleX="149332" custLinFactNeighborX="-14699" custLinFactNeighborY="-89785"/>
      <dgm:spPr/>
    </dgm:pt>
  </dgm:ptLst>
  <dgm:cxnLst>
    <dgm:cxn modelId="{E6A46151-1ECD-4DA8-84E9-3C6D24403476}" type="presOf" srcId="{77F4DA3D-851E-43EF-860D-58FE48476198}" destId="{ECA97471-497D-4C9D-837F-58AD343674C1}" srcOrd="0" destOrd="0" presId="urn:microsoft.com/office/officeart/2005/8/layout/lProcess3"/>
    <dgm:cxn modelId="{249978B1-4400-45B2-A1CE-05ECD8F3F04A}" type="presOf" srcId="{C88B8D38-BCC2-4C2A-9F18-5413B28B34C8}" destId="{0F43B874-E3D3-417B-9F96-72CC77BA5E2B}" srcOrd="0" destOrd="0" presId="urn:microsoft.com/office/officeart/2005/8/layout/lProcess3"/>
    <dgm:cxn modelId="{C0FC33E6-209A-4F00-8FA6-F61652B7F404}" srcId="{C88B8D38-BCC2-4C2A-9F18-5413B28B34C8}" destId="{77F4DA3D-851E-43EF-860D-58FE48476198}" srcOrd="0" destOrd="0" parTransId="{B2126CAB-A1DF-48FC-AFE0-7047CC1CB8B7}" sibTransId="{08A528A0-67E7-482F-8E83-BCDEBDB54BFC}"/>
    <dgm:cxn modelId="{FC21D94C-7788-457B-8DB8-3318ED4FFD82}" type="presParOf" srcId="{0F43B874-E3D3-417B-9F96-72CC77BA5E2B}" destId="{7C307F3D-C966-46EF-BE6B-0EB6C631182C}" srcOrd="0" destOrd="0" presId="urn:microsoft.com/office/officeart/2005/8/layout/lProcess3"/>
    <dgm:cxn modelId="{7FF7D3FC-46B8-4F4B-BCE6-72FD69ACA0D7}" type="presParOf" srcId="{7C307F3D-C966-46EF-BE6B-0EB6C631182C}" destId="{ECA97471-497D-4C9D-837F-58AD343674C1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37042B-0876-4CBD-98DC-ECA7BC3A6E36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37103A-5F7F-4015-87B4-EA5FF08403D8}">
      <dgm:prSet/>
      <dgm:spPr/>
      <dgm:t>
        <a:bodyPr/>
        <a:lstStyle/>
        <a:p>
          <a:r>
            <a:rPr lang="en-US" dirty="0"/>
            <a:t>Database</a:t>
          </a:r>
        </a:p>
      </dgm:t>
    </dgm:pt>
    <dgm:pt modelId="{179420AF-7433-4B10-B528-67A197BAB8EE}" type="parTrans" cxnId="{257C72C0-C119-4530-B622-022565DE41FF}">
      <dgm:prSet/>
      <dgm:spPr/>
      <dgm:t>
        <a:bodyPr/>
        <a:lstStyle/>
        <a:p>
          <a:endParaRPr lang="en-US"/>
        </a:p>
      </dgm:t>
    </dgm:pt>
    <dgm:pt modelId="{E83BFB1D-D820-463B-819D-343DB19B3976}" type="sibTrans" cxnId="{257C72C0-C119-4530-B622-022565DE41FF}">
      <dgm:prSet/>
      <dgm:spPr/>
      <dgm:t>
        <a:bodyPr/>
        <a:lstStyle/>
        <a:p>
          <a:endParaRPr lang="en-US"/>
        </a:p>
      </dgm:t>
    </dgm:pt>
    <dgm:pt modelId="{4B8693F5-B391-4506-BF5F-5DA737BB2922}" type="pres">
      <dgm:prSet presAssocID="{F537042B-0876-4CBD-98DC-ECA7BC3A6E36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914EA351-5C38-4921-B8B9-AB8E0A3193FF}" type="pres">
      <dgm:prSet presAssocID="{5D37103A-5F7F-4015-87B4-EA5FF08403D8}" presName="horFlow" presStyleCnt="0"/>
      <dgm:spPr/>
    </dgm:pt>
    <dgm:pt modelId="{C39807D5-C2E5-4DA3-9C57-658ADE8A4CCE}" type="pres">
      <dgm:prSet presAssocID="{5D37103A-5F7F-4015-87B4-EA5FF08403D8}" presName="bigChev" presStyleLbl="node1" presStyleIdx="0" presStyleCnt="1" custScaleX="137450"/>
      <dgm:spPr/>
    </dgm:pt>
  </dgm:ptLst>
  <dgm:cxnLst>
    <dgm:cxn modelId="{9E95703F-FD7E-41DD-A923-FB05BF5F0F3E}" type="presOf" srcId="{5D37103A-5F7F-4015-87B4-EA5FF08403D8}" destId="{C39807D5-C2E5-4DA3-9C57-658ADE8A4CCE}" srcOrd="0" destOrd="0" presId="urn:microsoft.com/office/officeart/2005/8/layout/lProcess3"/>
    <dgm:cxn modelId="{D685F14A-A7F6-4592-90D5-711B25695EA4}" type="presOf" srcId="{F537042B-0876-4CBD-98DC-ECA7BC3A6E36}" destId="{4B8693F5-B391-4506-BF5F-5DA737BB2922}" srcOrd="0" destOrd="0" presId="urn:microsoft.com/office/officeart/2005/8/layout/lProcess3"/>
    <dgm:cxn modelId="{257C72C0-C119-4530-B622-022565DE41FF}" srcId="{F537042B-0876-4CBD-98DC-ECA7BC3A6E36}" destId="{5D37103A-5F7F-4015-87B4-EA5FF08403D8}" srcOrd="0" destOrd="0" parTransId="{179420AF-7433-4B10-B528-67A197BAB8EE}" sibTransId="{E83BFB1D-D820-463B-819D-343DB19B3976}"/>
    <dgm:cxn modelId="{61EACC28-0CDC-4172-9411-EC81487D9BB5}" type="presParOf" srcId="{4B8693F5-B391-4506-BF5F-5DA737BB2922}" destId="{914EA351-5C38-4921-B8B9-AB8E0A3193FF}" srcOrd="0" destOrd="0" presId="urn:microsoft.com/office/officeart/2005/8/layout/lProcess3"/>
    <dgm:cxn modelId="{FEFE7800-2531-42BA-8C29-C6603554D686}" type="presParOf" srcId="{914EA351-5C38-4921-B8B9-AB8E0A3193FF}" destId="{C39807D5-C2E5-4DA3-9C57-658ADE8A4CCE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3C16B0-99A1-4AFC-8A2B-00DC79B2654C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17AB09-23F1-4CD1-9DEB-6F19C307BA4B}">
      <dgm:prSet/>
      <dgm:spPr/>
      <dgm:t>
        <a:bodyPr/>
        <a:lstStyle/>
        <a:p>
          <a:r>
            <a:rPr lang="en-US" dirty="0"/>
            <a:t>Spring Boot</a:t>
          </a:r>
        </a:p>
      </dgm:t>
    </dgm:pt>
    <dgm:pt modelId="{949EF9DF-EE3F-4BB8-8C22-70B43107213F}" type="parTrans" cxnId="{5B297317-B75B-4E91-8447-36552237A056}">
      <dgm:prSet/>
      <dgm:spPr/>
      <dgm:t>
        <a:bodyPr/>
        <a:lstStyle/>
        <a:p>
          <a:endParaRPr lang="en-US"/>
        </a:p>
      </dgm:t>
    </dgm:pt>
    <dgm:pt modelId="{4420C10B-4C12-43FC-B017-1C724D51DC11}" type="sibTrans" cxnId="{5B297317-B75B-4E91-8447-36552237A056}">
      <dgm:prSet/>
      <dgm:spPr/>
      <dgm:t>
        <a:bodyPr/>
        <a:lstStyle/>
        <a:p>
          <a:endParaRPr lang="en-US"/>
        </a:p>
      </dgm:t>
    </dgm:pt>
    <dgm:pt modelId="{9C048FA4-1C58-4480-9A80-D2DA36F41315}">
      <dgm:prSet/>
      <dgm:spPr/>
      <dgm:t>
        <a:bodyPr/>
        <a:lstStyle/>
        <a:p>
          <a:r>
            <a:rPr lang="en-US" dirty="0"/>
            <a:t>Spring Cloud</a:t>
          </a:r>
        </a:p>
      </dgm:t>
    </dgm:pt>
    <dgm:pt modelId="{39938D4B-37A8-452B-9FD0-EBFDDF5FAFF6}" type="parTrans" cxnId="{515F6D77-24C5-4889-83D6-3565EDA81978}">
      <dgm:prSet/>
      <dgm:spPr/>
      <dgm:t>
        <a:bodyPr/>
        <a:lstStyle/>
        <a:p>
          <a:endParaRPr lang="en-US"/>
        </a:p>
      </dgm:t>
    </dgm:pt>
    <dgm:pt modelId="{3E7C899B-5CB0-4ABF-81BC-8B8338DBD99B}" type="sibTrans" cxnId="{515F6D77-24C5-4889-83D6-3565EDA81978}">
      <dgm:prSet/>
      <dgm:spPr/>
      <dgm:t>
        <a:bodyPr/>
        <a:lstStyle/>
        <a:p>
          <a:endParaRPr lang="en-US"/>
        </a:p>
      </dgm:t>
    </dgm:pt>
    <dgm:pt modelId="{5FE6AF03-8693-4F88-958A-F481D5B79BD2}" type="pres">
      <dgm:prSet presAssocID="{343C16B0-99A1-4AFC-8A2B-00DC79B2654C}" presName="compositeShape" presStyleCnt="0">
        <dgm:presLayoutVars>
          <dgm:chMax val="7"/>
          <dgm:dir/>
          <dgm:resizeHandles val="exact"/>
        </dgm:presLayoutVars>
      </dgm:prSet>
      <dgm:spPr/>
    </dgm:pt>
    <dgm:pt modelId="{67749E17-7F8E-436A-B5D8-F10A85871B6B}" type="pres">
      <dgm:prSet presAssocID="{2017AB09-23F1-4CD1-9DEB-6F19C307BA4B}" presName="circ1" presStyleLbl="vennNode1" presStyleIdx="0" presStyleCnt="2" custScaleX="129702"/>
      <dgm:spPr/>
    </dgm:pt>
    <dgm:pt modelId="{EC974A0B-31D3-4710-9230-DF02136CAF7D}" type="pres">
      <dgm:prSet presAssocID="{2017AB09-23F1-4CD1-9DEB-6F19C307BA4B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D6A5D0E-A815-4F43-87E4-F50F4A18FD04}" type="pres">
      <dgm:prSet presAssocID="{9C048FA4-1C58-4480-9A80-D2DA36F41315}" presName="circ2" presStyleLbl="vennNode1" presStyleIdx="1" presStyleCnt="2" custScaleX="121334" custLinFactNeighborX="37821" custLinFactNeighborY="-2565"/>
      <dgm:spPr/>
    </dgm:pt>
    <dgm:pt modelId="{31A2856D-1335-47D4-BF29-336D5A4B43F9}" type="pres">
      <dgm:prSet presAssocID="{9C048FA4-1C58-4480-9A80-D2DA36F41315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5B297317-B75B-4E91-8447-36552237A056}" srcId="{343C16B0-99A1-4AFC-8A2B-00DC79B2654C}" destId="{2017AB09-23F1-4CD1-9DEB-6F19C307BA4B}" srcOrd="0" destOrd="0" parTransId="{949EF9DF-EE3F-4BB8-8C22-70B43107213F}" sibTransId="{4420C10B-4C12-43FC-B017-1C724D51DC11}"/>
    <dgm:cxn modelId="{08EF4234-2BF2-49B5-A95C-51BF17ECA9C0}" type="presOf" srcId="{9C048FA4-1C58-4480-9A80-D2DA36F41315}" destId="{31A2856D-1335-47D4-BF29-336D5A4B43F9}" srcOrd="1" destOrd="0" presId="urn:microsoft.com/office/officeart/2005/8/layout/venn1"/>
    <dgm:cxn modelId="{9BEECA68-8503-4EAF-BED5-8A93BD746197}" type="presOf" srcId="{2017AB09-23F1-4CD1-9DEB-6F19C307BA4B}" destId="{67749E17-7F8E-436A-B5D8-F10A85871B6B}" srcOrd="0" destOrd="0" presId="urn:microsoft.com/office/officeart/2005/8/layout/venn1"/>
    <dgm:cxn modelId="{594ABF4B-3F50-4DC3-B155-00A90AB23B90}" type="presOf" srcId="{343C16B0-99A1-4AFC-8A2B-00DC79B2654C}" destId="{5FE6AF03-8693-4F88-958A-F481D5B79BD2}" srcOrd="0" destOrd="0" presId="urn:microsoft.com/office/officeart/2005/8/layout/venn1"/>
    <dgm:cxn modelId="{515F6D77-24C5-4889-83D6-3565EDA81978}" srcId="{343C16B0-99A1-4AFC-8A2B-00DC79B2654C}" destId="{9C048FA4-1C58-4480-9A80-D2DA36F41315}" srcOrd="1" destOrd="0" parTransId="{39938D4B-37A8-452B-9FD0-EBFDDF5FAFF6}" sibTransId="{3E7C899B-5CB0-4ABF-81BC-8B8338DBD99B}"/>
    <dgm:cxn modelId="{88D787D3-DD5E-4E01-83E3-C2B6DA4F4108}" type="presOf" srcId="{9C048FA4-1C58-4480-9A80-D2DA36F41315}" destId="{4D6A5D0E-A815-4F43-87E4-F50F4A18FD04}" srcOrd="0" destOrd="0" presId="urn:microsoft.com/office/officeart/2005/8/layout/venn1"/>
    <dgm:cxn modelId="{94A301E0-E3A8-415E-AC59-77B1901C7765}" type="presOf" srcId="{2017AB09-23F1-4CD1-9DEB-6F19C307BA4B}" destId="{EC974A0B-31D3-4710-9230-DF02136CAF7D}" srcOrd="1" destOrd="0" presId="urn:microsoft.com/office/officeart/2005/8/layout/venn1"/>
    <dgm:cxn modelId="{291BE0B0-65EC-4AF5-99CB-2D15E329E799}" type="presParOf" srcId="{5FE6AF03-8693-4F88-958A-F481D5B79BD2}" destId="{67749E17-7F8E-436A-B5D8-F10A85871B6B}" srcOrd="0" destOrd="0" presId="urn:microsoft.com/office/officeart/2005/8/layout/venn1"/>
    <dgm:cxn modelId="{61E04FD3-D4EA-443A-A8D7-619B02CA6DC5}" type="presParOf" srcId="{5FE6AF03-8693-4F88-958A-F481D5B79BD2}" destId="{EC974A0B-31D3-4710-9230-DF02136CAF7D}" srcOrd="1" destOrd="0" presId="urn:microsoft.com/office/officeart/2005/8/layout/venn1"/>
    <dgm:cxn modelId="{242119B5-EE42-4CF5-8677-87C8F9F6A434}" type="presParOf" srcId="{5FE6AF03-8693-4F88-958A-F481D5B79BD2}" destId="{4D6A5D0E-A815-4F43-87E4-F50F4A18FD04}" srcOrd="2" destOrd="0" presId="urn:microsoft.com/office/officeart/2005/8/layout/venn1"/>
    <dgm:cxn modelId="{3EF5EBFD-5BA0-44AE-B811-90E8A64F3FB2}" type="presParOf" srcId="{5FE6AF03-8693-4F88-958A-F481D5B79BD2}" destId="{31A2856D-1335-47D4-BF29-336D5A4B43F9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06BE893-AF88-4752-835D-92CF448ED312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16D94B-4F4C-4FFA-9901-96355B08810E}">
      <dgm:prSet custT="1"/>
      <dgm:spPr/>
      <dgm:t>
        <a:bodyPr/>
        <a:lstStyle/>
        <a:p>
          <a:r>
            <a:rPr lang="en-US" sz="1600" dirty="0" err="1"/>
            <a:t>MySql</a:t>
          </a:r>
          <a:endParaRPr lang="en-US" sz="1600" dirty="0"/>
        </a:p>
      </dgm:t>
    </dgm:pt>
    <dgm:pt modelId="{B522E823-6123-4656-828C-10167B3345ED}" type="parTrans" cxnId="{31072810-5E61-42D3-81EF-5694FB8EA1DD}">
      <dgm:prSet/>
      <dgm:spPr/>
      <dgm:t>
        <a:bodyPr/>
        <a:lstStyle/>
        <a:p>
          <a:endParaRPr lang="en-US"/>
        </a:p>
      </dgm:t>
    </dgm:pt>
    <dgm:pt modelId="{6A7CE956-5C6F-427E-B886-AF231BBE335C}" type="sibTrans" cxnId="{31072810-5E61-42D3-81EF-5694FB8EA1DD}">
      <dgm:prSet/>
      <dgm:spPr/>
      <dgm:t>
        <a:bodyPr/>
        <a:lstStyle/>
        <a:p>
          <a:endParaRPr lang="en-US"/>
        </a:p>
      </dgm:t>
    </dgm:pt>
    <dgm:pt modelId="{12282530-05F2-448B-B97F-9D7397C5B402}">
      <dgm:prSet custT="1"/>
      <dgm:spPr/>
      <dgm:t>
        <a:bodyPr/>
        <a:lstStyle/>
        <a:p>
          <a:r>
            <a:rPr lang="en-US" sz="1400" dirty="0"/>
            <a:t>MongoDB</a:t>
          </a:r>
        </a:p>
      </dgm:t>
    </dgm:pt>
    <dgm:pt modelId="{E45F93BF-985C-4663-89F7-DC7F0CA2D839}" type="parTrans" cxnId="{A34E53A3-0EAF-49AA-92DA-26C239AA683C}">
      <dgm:prSet/>
      <dgm:spPr/>
      <dgm:t>
        <a:bodyPr/>
        <a:lstStyle/>
        <a:p>
          <a:endParaRPr lang="en-US"/>
        </a:p>
      </dgm:t>
    </dgm:pt>
    <dgm:pt modelId="{F0C5C045-5000-4A67-80DA-786594127C3D}" type="sibTrans" cxnId="{A34E53A3-0EAF-49AA-92DA-26C239AA683C}">
      <dgm:prSet/>
      <dgm:spPr/>
      <dgm:t>
        <a:bodyPr/>
        <a:lstStyle/>
        <a:p>
          <a:endParaRPr lang="en-US"/>
        </a:p>
      </dgm:t>
    </dgm:pt>
    <dgm:pt modelId="{81E2F4E8-B953-485D-ABD5-C690A033DC43}" type="pres">
      <dgm:prSet presAssocID="{006BE893-AF88-4752-835D-92CF448ED312}" presName="compositeShape" presStyleCnt="0">
        <dgm:presLayoutVars>
          <dgm:chMax val="7"/>
          <dgm:dir/>
          <dgm:resizeHandles val="exact"/>
        </dgm:presLayoutVars>
      </dgm:prSet>
      <dgm:spPr/>
    </dgm:pt>
    <dgm:pt modelId="{D1A7ECFC-301A-462E-BB70-2C942D9FD58F}" type="pres">
      <dgm:prSet presAssocID="{EA16D94B-4F4C-4FFA-9901-96355B08810E}" presName="circ1" presStyleLbl="vennNode1" presStyleIdx="0" presStyleCnt="2" custScaleX="151357" custScaleY="100547" custLinFactNeighborX="-47208" custLinFactNeighborY="9317"/>
      <dgm:spPr/>
    </dgm:pt>
    <dgm:pt modelId="{16619E91-EF8E-4BEB-8CA9-EA68F0B174B2}" type="pres">
      <dgm:prSet presAssocID="{EA16D94B-4F4C-4FFA-9901-96355B08810E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9B67953-2D56-4DCA-83A2-929032FFFD52}" type="pres">
      <dgm:prSet presAssocID="{12282530-05F2-448B-B97F-9D7397C5B402}" presName="circ2" presStyleLbl="vennNode1" presStyleIdx="1" presStyleCnt="2" custScaleX="147771" custLinFactNeighborX="16916" custLinFactNeighborY="-2018"/>
      <dgm:spPr/>
    </dgm:pt>
    <dgm:pt modelId="{7E50FA32-B6D9-481E-B453-B993893BEED6}" type="pres">
      <dgm:prSet presAssocID="{12282530-05F2-448B-B97F-9D7397C5B40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31072810-5E61-42D3-81EF-5694FB8EA1DD}" srcId="{006BE893-AF88-4752-835D-92CF448ED312}" destId="{EA16D94B-4F4C-4FFA-9901-96355B08810E}" srcOrd="0" destOrd="0" parTransId="{B522E823-6123-4656-828C-10167B3345ED}" sibTransId="{6A7CE956-5C6F-427E-B886-AF231BBE335C}"/>
    <dgm:cxn modelId="{16BE6356-EADA-459D-BBC7-BF726C0D5C58}" type="presOf" srcId="{EA16D94B-4F4C-4FFA-9901-96355B08810E}" destId="{D1A7ECFC-301A-462E-BB70-2C942D9FD58F}" srcOrd="0" destOrd="0" presId="urn:microsoft.com/office/officeart/2005/8/layout/venn1"/>
    <dgm:cxn modelId="{6F96E98B-3E83-464B-8C9C-0E548EA91A8D}" type="presOf" srcId="{12282530-05F2-448B-B97F-9D7397C5B402}" destId="{7E50FA32-B6D9-481E-B453-B993893BEED6}" srcOrd="1" destOrd="0" presId="urn:microsoft.com/office/officeart/2005/8/layout/venn1"/>
    <dgm:cxn modelId="{D708FC98-5FB3-441C-BD7D-7A1D586FD4D3}" type="presOf" srcId="{006BE893-AF88-4752-835D-92CF448ED312}" destId="{81E2F4E8-B953-485D-ABD5-C690A033DC43}" srcOrd="0" destOrd="0" presId="urn:microsoft.com/office/officeart/2005/8/layout/venn1"/>
    <dgm:cxn modelId="{B5FE6DA3-EE5E-4971-83BB-DF3C14F2C9A2}" type="presOf" srcId="{EA16D94B-4F4C-4FFA-9901-96355B08810E}" destId="{16619E91-EF8E-4BEB-8CA9-EA68F0B174B2}" srcOrd="1" destOrd="0" presId="urn:microsoft.com/office/officeart/2005/8/layout/venn1"/>
    <dgm:cxn modelId="{A34E53A3-0EAF-49AA-92DA-26C239AA683C}" srcId="{006BE893-AF88-4752-835D-92CF448ED312}" destId="{12282530-05F2-448B-B97F-9D7397C5B402}" srcOrd="1" destOrd="0" parTransId="{E45F93BF-985C-4663-89F7-DC7F0CA2D839}" sibTransId="{F0C5C045-5000-4A67-80DA-786594127C3D}"/>
    <dgm:cxn modelId="{6FB48AC9-83F5-45D1-8933-8763CA1CF10C}" type="presOf" srcId="{12282530-05F2-448B-B97F-9D7397C5B402}" destId="{C9B67953-2D56-4DCA-83A2-929032FFFD52}" srcOrd="0" destOrd="0" presId="urn:microsoft.com/office/officeart/2005/8/layout/venn1"/>
    <dgm:cxn modelId="{4E40F809-ACCC-424A-B0A8-6364BE38333C}" type="presParOf" srcId="{81E2F4E8-B953-485D-ABD5-C690A033DC43}" destId="{D1A7ECFC-301A-462E-BB70-2C942D9FD58F}" srcOrd="0" destOrd="0" presId="urn:microsoft.com/office/officeart/2005/8/layout/venn1"/>
    <dgm:cxn modelId="{860EED4B-0487-42C1-9072-415283744CF7}" type="presParOf" srcId="{81E2F4E8-B953-485D-ABD5-C690A033DC43}" destId="{16619E91-EF8E-4BEB-8CA9-EA68F0B174B2}" srcOrd="1" destOrd="0" presId="urn:microsoft.com/office/officeart/2005/8/layout/venn1"/>
    <dgm:cxn modelId="{ED0B0555-85BF-4A04-950C-DF26C9374E52}" type="presParOf" srcId="{81E2F4E8-B953-485D-ABD5-C690A033DC43}" destId="{C9B67953-2D56-4DCA-83A2-929032FFFD52}" srcOrd="2" destOrd="0" presId="urn:microsoft.com/office/officeart/2005/8/layout/venn1"/>
    <dgm:cxn modelId="{3D905319-420E-4CAF-9D2A-09D75AC0709D}" type="presParOf" srcId="{81E2F4E8-B953-485D-ABD5-C690A033DC43}" destId="{7E50FA32-B6D9-481E-B453-B993893BEED6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E2B1477-A9DE-4825-AEA6-597E6E6BF6CA}" type="doc">
      <dgm:prSet loTypeId="urn:microsoft.com/office/officeart/2005/8/layout/rings+Icon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14153E-E776-40EE-898B-D61F95259599}">
      <dgm:prSet/>
      <dgm:spPr/>
      <dgm:t>
        <a:bodyPr/>
        <a:lstStyle/>
        <a:p>
          <a:r>
            <a:rPr lang="en-US"/>
            <a:t>HTML</a:t>
          </a:r>
        </a:p>
      </dgm:t>
    </dgm:pt>
    <dgm:pt modelId="{F3378A6C-4451-4178-83DB-FF90E9A9FF47}" type="parTrans" cxnId="{D7E74E37-6675-45DE-8B83-F62477291E6A}">
      <dgm:prSet/>
      <dgm:spPr/>
      <dgm:t>
        <a:bodyPr/>
        <a:lstStyle/>
        <a:p>
          <a:endParaRPr lang="en-US"/>
        </a:p>
      </dgm:t>
    </dgm:pt>
    <dgm:pt modelId="{F47464CE-E88D-4597-AF4E-2D2156915697}" type="sibTrans" cxnId="{D7E74E37-6675-45DE-8B83-F62477291E6A}">
      <dgm:prSet/>
      <dgm:spPr/>
      <dgm:t>
        <a:bodyPr/>
        <a:lstStyle/>
        <a:p>
          <a:endParaRPr lang="en-US"/>
        </a:p>
      </dgm:t>
    </dgm:pt>
    <dgm:pt modelId="{DD30F503-382B-48A1-9D23-24470F5CF3DF}">
      <dgm:prSet/>
      <dgm:spPr/>
      <dgm:t>
        <a:bodyPr/>
        <a:lstStyle/>
        <a:p>
          <a:r>
            <a:rPr lang="en-US"/>
            <a:t>CSS</a:t>
          </a:r>
        </a:p>
      </dgm:t>
    </dgm:pt>
    <dgm:pt modelId="{AC0B573F-6DA0-4DD0-8BB8-245A4A048B76}" type="parTrans" cxnId="{596EE510-4C73-4156-B754-A55BFF225799}">
      <dgm:prSet/>
      <dgm:spPr/>
      <dgm:t>
        <a:bodyPr/>
        <a:lstStyle/>
        <a:p>
          <a:endParaRPr lang="en-US"/>
        </a:p>
      </dgm:t>
    </dgm:pt>
    <dgm:pt modelId="{D72BC207-CE8A-40C1-B5B6-83B23DBFC3E7}" type="sibTrans" cxnId="{596EE510-4C73-4156-B754-A55BFF225799}">
      <dgm:prSet/>
      <dgm:spPr/>
      <dgm:t>
        <a:bodyPr/>
        <a:lstStyle/>
        <a:p>
          <a:endParaRPr lang="en-US"/>
        </a:p>
      </dgm:t>
    </dgm:pt>
    <dgm:pt modelId="{D1449743-1363-4586-A711-7B23323B2E15}">
      <dgm:prSet/>
      <dgm:spPr/>
      <dgm:t>
        <a:bodyPr/>
        <a:lstStyle/>
        <a:p>
          <a:r>
            <a:rPr lang="en-US" dirty="0"/>
            <a:t>TypeScript</a:t>
          </a:r>
        </a:p>
      </dgm:t>
    </dgm:pt>
    <dgm:pt modelId="{0D6E6298-A0E2-42FE-9203-9DE9E14E6DA7}" type="parTrans" cxnId="{2CBB130D-69B6-4170-B69D-EBE8AB26FFE5}">
      <dgm:prSet/>
      <dgm:spPr/>
      <dgm:t>
        <a:bodyPr/>
        <a:lstStyle/>
        <a:p>
          <a:endParaRPr lang="en-US"/>
        </a:p>
      </dgm:t>
    </dgm:pt>
    <dgm:pt modelId="{895EB7FF-AA44-4795-87D0-ACE047F1342A}" type="sibTrans" cxnId="{2CBB130D-69B6-4170-B69D-EBE8AB26FFE5}">
      <dgm:prSet/>
      <dgm:spPr/>
      <dgm:t>
        <a:bodyPr/>
        <a:lstStyle/>
        <a:p>
          <a:endParaRPr lang="en-US"/>
        </a:p>
      </dgm:t>
    </dgm:pt>
    <dgm:pt modelId="{47F68245-3885-49A8-8562-9F39A5D01C74}">
      <dgm:prSet/>
      <dgm:spPr/>
      <dgm:t>
        <a:bodyPr/>
        <a:lstStyle/>
        <a:p>
          <a:r>
            <a:rPr lang="en-US" dirty="0"/>
            <a:t>Angular</a:t>
          </a:r>
        </a:p>
      </dgm:t>
    </dgm:pt>
    <dgm:pt modelId="{7ED890F9-0F06-4897-8E39-70D53F07C194}" type="parTrans" cxnId="{AB09ECC7-69C0-43EC-8884-0CC800DD4379}">
      <dgm:prSet/>
      <dgm:spPr/>
      <dgm:t>
        <a:bodyPr/>
        <a:lstStyle/>
        <a:p>
          <a:endParaRPr lang="en-US"/>
        </a:p>
      </dgm:t>
    </dgm:pt>
    <dgm:pt modelId="{A89C89C1-AE4F-45B5-BC6B-D703318D4F63}" type="sibTrans" cxnId="{AB09ECC7-69C0-43EC-8884-0CC800DD4379}">
      <dgm:prSet/>
      <dgm:spPr/>
      <dgm:t>
        <a:bodyPr/>
        <a:lstStyle/>
        <a:p>
          <a:endParaRPr lang="en-US"/>
        </a:p>
      </dgm:t>
    </dgm:pt>
    <dgm:pt modelId="{92B1DD97-8105-4D8B-A9C9-864C1C39E2B5}">
      <dgm:prSet/>
      <dgm:spPr/>
      <dgm:t>
        <a:bodyPr/>
        <a:lstStyle/>
        <a:p>
          <a:r>
            <a:rPr lang="en-US" dirty="0"/>
            <a:t>  Material UI</a:t>
          </a:r>
        </a:p>
      </dgm:t>
    </dgm:pt>
    <dgm:pt modelId="{45A6ECDF-99FA-4404-8D4A-C411597405EF}" type="parTrans" cxnId="{2660BEE7-F72D-4BD8-9175-5B113B03D8AB}">
      <dgm:prSet/>
      <dgm:spPr/>
      <dgm:t>
        <a:bodyPr/>
        <a:lstStyle/>
        <a:p>
          <a:endParaRPr lang="en-US"/>
        </a:p>
      </dgm:t>
    </dgm:pt>
    <dgm:pt modelId="{5B7A5C6B-9DAA-49B5-AD48-7F8745DA5FCC}" type="sibTrans" cxnId="{2660BEE7-F72D-4BD8-9175-5B113B03D8AB}">
      <dgm:prSet/>
      <dgm:spPr/>
      <dgm:t>
        <a:bodyPr/>
        <a:lstStyle/>
        <a:p>
          <a:endParaRPr lang="en-US"/>
        </a:p>
      </dgm:t>
    </dgm:pt>
    <dgm:pt modelId="{6242E915-A59F-47A2-AC51-EE96AE4D2674}" type="pres">
      <dgm:prSet presAssocID="{1E2B1477-A9DE-4825-AEA6-597E6E6BF6CA}" presName="Name0" presStyleCnt="0">
        <dgm:presLayoutVars>
          <dgm:chMax val="7"/>
          <dgm:dir/>
          <dgm:resizeHandles val="exact"/>
        </dgm:presLayoutVars>
      </dgm:prSet>
      <dgm:spPr/>
    </dgm:pt>
    <dgm:pt modelId="{B6B0AF67-EB9A-41B6-8A3C-5C73CBE288B8}" type="pres">
      <dgm:prSet presAssocID="{1E2B1477-A9DE-4825-AEA6-597E6E6BF6CA}" presName="ellipse1" presStyleLbl="vennNode1" presStyleIdx="0" presStyleCnt="5" custScaleX="112940">
        <dgm:presLayoutVars>
          <dgm:bulletEnabled val="1"/>
        </dgm:presLayoutVars>
      </dgm:prSet>
      <dgm:spPr/>
    </dgm:pt>
    <dgm:pt modelId="{725D72BC-89EC-40F3-AAC2-EA88E49D259E}" type="pres">
      <dgm:prSet presAssocID="{1E2B1477-A9DE-4825-AEA6-597E6E6BF6CA}" presName="ellipse2" presStyleLbl="vennNode1" presStyleIdx="1" presStyleCnt="5" custScaleX="112526" custLinFactNeighborX="5061" custLinFactNeighborY="15185">
        <dgm:presLayoutVars>
          <dgm:bulletEnabled val="1"/>
        </dgm:presLayoutVars>
      </dgm:prSet>
      <dgm:spPr/>
    </dgm:pt>
    <dgm:pt modelId="{201CCB2A-E8A0-4A6C-B370-C10EC3769149}" type="pres">
      <dgm:prSet presAssocID="{1E2B1477-A9DE-4825-AEA6-597E6E6BF6CA}" presName="ellipse3" presStyleLbl="vennNode1" presStyleIdx="2" presStyleCnt="5" custScaleX="109671">
        <dgm:presLayoutVars>
          <dgm:bulletEnabled val="1"/>
        </dgm:presLayoutVars>
      </dgm:prSet>
      <dgm:spPr/>
    </dgm:pt>
    <dgm:pt modelId="{8DE36424-3702-4712-A7A1-2A32DA9D1420}" type="pres">
      <dgm:prSet presAssocID="{1E2B1477-A9DE-4825-AEA6-597E6E6BF6CA}" presName="ellipse4" presStyleLbl="vennNode1" presStyleIdx="3" presStyleCnt="5" custScaleX="105690" custLinFactNeighborY="14172">
        <dgm:presLayoutVars>
          <dgm:bulletEnabled val="1"/>
        </dgm:presLayoutVars>
      </dgm:prSet>
      <dgm:spPr/>
    </dgm:pt>
    <dgm:pt modelId="{AA4B12BE-75AF-4FD9-B9E1-9F7EC03DF488}" type="pres">
      <dgm:prSet presAssocID="{1E2B1477-A9DE-4825-AEA6-597E6E6BF6CA}" presName="ellipse5" presStyleLbl="vennNode1" presStyleIdx="4" presStyleCnt="5" custScaleX="110495" custScaleY="103347" custLinFactNeighborX="26464" custLinFactNeighborY="-646">
        <dgm:presLayoutVars>
          <dgm:bulletEnabled val="1"/>
        </dgm:presLayoutVars>
      </dgm:prSet>
      <dgm:spPr/>
    </dgm:pt>
  </dgm:ptLst>
  <dgm:cxnLst>
    <dgm:cxn modelId="{2CBB130D-69B6-4170-B69D-EBE8AB26FFE5}" srcId="{1E2B1477-A9DE-4825-AEA6-597E6E6BF6CA}" destId="{D1449743-1363-4586-A711-7B23323B2E15}" srcOrd="2" destOrd="0" parTransId="{0D6E6298-A0E2-42FE-9203-9DE9E14E6DA7}" sibTransId="{895EB7FF-AA44-4795-87D0-ACE047F1342A}"/>
    <dgm:cxn modelId="{596EE510-4C73-4156-B754-A55BFF225799}" srcId="{1E2B1477-A9DE-4825-AEA6-597E6E6BF6CA}" destId="{DD30F503-382B-48A1-9D23-24470F5CF3DF}" srcOrd="1" destOrd="0" parTransId="{AC0B573F-6DA0-4DD0-8BB8-245A4A048B76}" sibTransId="{D72BC207-CE8A-40C1-B5B6-83B23DBFC3E7}"/>
    <dgm:cxn modelId="{71DAE135-A327-45E3-91FB-9F726F600864}" type="presOf" srcId="{47F68245-3885-49A8-8562-9F39A5D01C74}" destId="{8DE36424-3702-4712-A7A1-2A32DA9D1420}" srcOrd="0" destOrd="0" presId="urn:microsoft.com/office/officeart/2005/8/layout/rings+Icon"/>
    <dgm:cxn modelId="{D7E74E37-6675-45DE-8B83-F62477291E6A}" srcId="{1E2B1477-A9DE-4825-AEA6-597E6E6BF6CA}" destId="{8014153E-E776-40EE-898B-D61F95259599}" srcOrd="0" destOrd="0" parTransId="{F3378A6C-4451-4178-83DB-FF90E9A9FF47}" sibTransId="{F47464CE-E88D-4597-AF4E-2D2156915697}"/>
    <dgm:cxn modelId="{F9C4A07C-4B44-4CA3-BE04-1BB4A6968718}" type="presOf" srcId="{92B1DD97-8105-4D8B-A9C9-864C1C39E2B5}" destId="{AA4B12BE-75AF-4FD9-B9E1-9F7EC03DF488}" srcOrd="0" destOrd="0" presId="urn:microsoft.com/office/officeart/2005/8/layout/rings+Icon"/>
    <dgm:cxn modelId="{520BC18A-95F8-4188-B129-BD3578C755BC}" type="presOf" srcId="{DD30F503-382B-48A1-9D23-24470F5CF3DF}" destId="{725D72BC-89EC-40F3-AAC2-EA88E49D259E}" srcOrd="0" destOrd="0" presId="urn:microsoft.com/office/officeart/2005/8/layout/rings+Icon"/>
    <dgm:cxn modelId="{AB09ECC7-69C0-43EC-8884-0CC800DD4379}" srcId="{1E2B1477-A9DE-4825-AEA6-597E6E6BF6CA}" destId="{47F68245-3885-49A8-8562-9F39A5D01C74}" srcOrd="3" destOrd="0" parTransId="{7ED890F9-0F06-4897-8E39-70D53F07C194}" sibTransId="{A89C89C1-AE4F-45B5-BC6B-D703318D4F63}"/>
    <dgm:cxn modelId="{2AC39BDE-A1CE-497B-AB0F-140431E468FF}" type="presOf" srcId="{8014153E-E776-40EE-898B-D61F95259599}" destId="{B6B0AF67-EB9A-41B6-8A3C-5C73CBE288B8}" srcOrd="0" destOrd="0" presId="urn:microsoft.com/office/officeart/2005/8/layout/rings+Icon"/>
    <dgm:cxn modelId="{2660BEE7-F72D-4BD8-9175-5B113B03D8AB}" srcId="{1E2B1477-A9DE-4825-AEA6-597E6E6BF6CA}" destId="{92B1DD97-8105-4D8B-A9C9-864C1C39E2B5}" srcOrd="4" destOrd="0" parTransId="{45A6ECDF-99FA-4404-8D4A-C411597405EF}" sibTransId="{5B7A5C6B-9DAA-49B5-AD48-7F8745DA5FCC}"/>
    <dgm:cxn modelId="{BC6408E9-4A3B-4F05-A2B7-074A60B63782}" type="presOf" srcId="{1E2B1477-A9DE-4825-AEA6-597E6E6BF6CA}" destId="{6242E915-A59F-47A2-AC51-EE96AE4D2674}" srcOrd="0" destOrd="0" presId="urn:microsoft.com/office/officeart/2005/8/layout/rings+Icon"/>
    <dgm:cxn modelId="{5C69DDF3-C5EB-486E-8B04-BA01EF102AB3}" type="presOf" srcId="{D1449743-1363-4586-A711-7B23323B2E15}" destId="{201CCB2A-E8A0-4A6C-B370-C10EC3769149}" srcOrd="0" destOrd="0" presId="urn:microsoft.com/office/officeart/2005/8/layout/rings+Icon"/>
    <dgm:cxn modelId="{631E7BC6-706D-4A81-B168-108D8CE66648}" type="presParOf" srcId="{6242E915-A59F-47A2-AC51-EE96AE4D2674}" destId="{B6B0AF67-EB9A-41B6-8A3C-5C73CBE288B8}" srcOrd="0" destOrd="0" presId="urn:microsoft.com/office/officeart/2005/8/layout/rings+Icon"/>
    <dgm:cxn modelId="{26451946-28CE-4049-B358-9BF3B9E81A8B}" type="presParOf" srcId="{6242E915-A59F-47A2-AC51-EE96AE4D2674}" destId="{725D72BC-89EC-40F3-AAC2-EA88E49D259E}" srcOrd="1" destOrd="0" presId="urn:microsoft.com/office/officeart/2005/8/layout/rings+Icon"/>
    <dgm:cxn modelId="{F8FC0850-977B-4F82-84B3-487457A324D8}" type="presParOf" srcId="{6242E915-A59F-47A2-AC51-EE96AE4D2674}" destId="{201CCB2A-E8A0-4A6C-B370-C10EC3769149}" srcOrd="2" destOrd="0" presId="urn:microsoft.com/office/officeart/2005/8/layout/rings+Icon"/>
    <dgm:cxn modelId="{A32C09EE-A621-404B-A063-312615440E7C}" type="presParOf" srcId="{6242E915-A59F-47A2-AC51-EE96AE4D2674}" destId="{8DE36424-3702-4712-A7A1-2A32DA9D1420}" srcOrd="3" destOrd="0" presId="urn:microsoft.com/office/officeart/2005/8/layout/rings+Icon"/>
    <dgm:cxn modelId="{6F928FE6-FFA0-4B4B-A425-0C14A2A0E1AF}" type="presParOf" srcId="{6242E915-A59F-47A2-AC51-EE96AE4D2674}" destId="{AA4B12BE-75AF-4FD9-B9E1-9F7EC03DF488}" srcOrd="4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BCC76AC-F817-4521-95D3-01DE66A67E0F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7DBD1A-6B3F-41CC-AA61-D089E4180696}">
      <dgm:prSet/>
      <dgm:spPr/>
      <dgm:t>
        <a:bodyPr/>
        <a:lstStyle/>
        <a:p>
          <a:r>
            <a:rPr lang="en-US" b="0" dirty="0"/>
            <a:t>Thank You</a:t>
          </a:r>
          <a:endParaRPr lang="en-US" dirty="0"/>
        </a:p>
      </dgm:t>
    </dgm:pt>
    <dgm:pt modelId="{D0A06B15-5633-4B9F-8BAD-A98325F08BB0}" type="parTrans" cxnId="{656158D9-07A5-49D0-B1DA-D79BDD827D15}">
      <dgm:prSet/>
      <dgm:spPr/>
      <dgm:t>
        <a:bodyPr/>
        <a:lstStyle/>
        <a:p>
          <a:endParaRPr lang="en-US"/>
        </a:p>
      </dgm:t>
    </dgm:pt>
    <dgm:pt modelId="{122DF9EE-2F7A-4568-B91F-0D6A38AA805E}" type="sibTrans" cxnId="{656158D9-07A5-49D0-B1DA-D79BDD827D15}">
      <dgm:prSet/>
      <dgm:spPr/>
      <dgm:t>
        <a:bodyPr/>
        <a:lstStyle/>
        <a:p>
          <a:endParaRPr lang="en-US"/>
        </a:p>
      </dgm:t>
    </dgm:pt>
    <dgm:pt modelId="{ECA302AD-2638-4AE6-A99D-E729B2F955A5}" type="pres">
      <dgm:prSet presAssocID="{1BCC76AC-F817-4521-95D3-01DE66A67E0F}" presName="linearFlow" presStyleCnt="0">
        <dgm:presLayoutVars>
          <dgm:dir/>
          <dgm:resizeHandles val="exact"/>
        </dgm:presLayoutVars>
      </dgm:prSet>
      <dgm:spPr/>
    </dgm:pt>
    <dgm:pt modelId="{C165036C-9614-4A13-9BA5-5C630365094C}" type="pres">
      <dgm:prSet presAssocID="{B07DBD1A-6B3F-41CC-AA61-D089E4180696}" presName="composite" presStyleCnt="0"/>
      <dgm:spPr/>
    </dgm:pt>
    <dgm:pt modelId="{56380B44-649E-478A-8BE3-F5ACF0F2D2FC}" type="pres">
      <dgm:prSet presAssocID="{B07DBD1A-6B3F-41CC-AA61-D089E4180696}" presName="imgShp" presStyleLbl="fgImgPlace1" presStyleIdx="0" presStyleCnt="1" custScaleY="93147"/>
      <dgm:spPr>
        <a:blipFill>
          <a:blip xmlns:r="http://schemas.openxmlformats.org/officeDocument/2006/relationships" r:embed="rId1"/>
          <a:srcRect/>
          <a:stretch>
            <a:fillRect t="-1000" b="-1000"/>
          </a:stretch>
        </a:blipFill>
      </dgm:spPr>
    </dgm:pt>
    <dgm:pt modelId="{46A719D6-0070-42A4-BE5E-271BDDC69535}" type="pres">
      <dgm:prSet presAssocID="{B07DBD1A-6B3F-41CC-AA61-D089E4180696}" presName="txShp" presStyleLbl="node1" presStyleIdx="0" presStyleCnt="1" custLinFactNeighborX="-133" custLinFactNeighborY="704">
        <dgm:presLayoutVars>
          <dgm:bulletEnabled val="1"/>
        </dgm:presLayoutVars>
      </dgm:prSet>
      <dgm:spPr/>
    </dgm:pt>
  </dgm:ptLst>
  <dgm:cxnLst>
    <dgm:cxn modelId="{58E5C17C-085F-453C-B6D7-0FB5BD7B6568}" type="presOf" srcId="{1BCC76AC-F817-4521-95D3-01DE66A67E0F}" destId="{ECA302AD-2638-4AE6-A99D-E729B2F955A5}" srcOrd="0" destOrd="0" presId="urn:microsoft.com/office/officeart/2005/8/layout/vList3"/>
    <dgm:cxn modelId="{24A37581-B333-45B5-89AD-06446BCBDA09}" type="presOf" srcId="{B07DBD1A-6B3F-41CC-AA61-D089E4180696}" destId="{46A719D6-0070-42A4-BE5E-271BDDC69535}" srcOrd="0" destOrd="0" presId="urn:microsoft.com/office/officeart/2005/8/layout/vList3"/>
    <dgm:cxn modelId="{656158D9-07A5-49D0-B1DA-D79BDD827D15}" srcId="{1BCC76AC-F817-4521-95D3-01DE66A67E0F}" destId="{B07DBD1A-6B3F-41CC-AA61-D089E4180696}" srcOrd="0" destOrd="0" parTransId="{D0A06B15-5633-4B9F-8BAD-A98325F08BB0}" sibTransId="{122DF9EE-2F7A-4568-B91F-0D6A38AA805E}"/>
    <dgm:cxn modelId="{E668EC5B-BDBD-4121-8278-F74273BD87E7}" type="presParOf" srcId="{ECA302AD-2638-4AE6-A99D-E729B2F955A5}" destId="{C165036C-9614-4A13-9BA5-5C630365094C}" srcOrd="0" destOrd="0" presId="urn:microsoft.com/office/officeart/2005/8/layout/vList3"/>
    <dgm:cxn modelId="{A336908A-C591-4A26-B478-A5CF5F8C7142}" type="presParOf" srcId="{C165036C-9614-4A13-9BA5-5C630365094C}" destId="{56380B44-649E-478A-8BE3-F5ACF0F2D2FC}" srcOrd="0" destOrd="0" presId="urn:microsoft.com/office/officeart/2005/8/layout/vList3"/>
    <dgm:cxn modelId="{68B5A1BB-BBE6-4604-8557-38459D27D6E6}" type="presParOf" srcId="{C165036C-9614-4A13-9BA5-5C630365094C}" destId="{46A719D6-0070-42A4-BE5E-271BDDC6953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C759F3-9AE8-4625-8CD3-2C01375E7257}">
      <dsp:nvSpPr>
        <dsp:cNvPr id="0" name=""/>
        <dsp:cNvSpPr/>
      </dsp:nvSpPr>
      <dsp:spPr>
        <a:xfrm>
          <a:off x="0" y="107881"/>
          <a:ext cx="1455574" cy="3690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Frontend</a:t>
          </a:r>
        </a:p>
      </dsp:txBody>
      <dsp:txXfrm>
        <a:off x="184506" y="107881"/>
        <a:ext cx="1086563" cy="3690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A97471-497D-4C9D-837F-58AD343674C1}">
      <dsp:nvSpPr>
        <dsp:cNvPr id="0" name=""/>
        <dsp:cNvSpPr/>
      </dsp:nvSpPr>
      <dsp:spPr>
        <a:xfrm>
          <a:off x="283030" y="0"/>
          <a:ext cx="1390263" cy="3723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Backend</a:t>
          </a:r>
        </a:p>
      </dsp:txBody>
      <dsp:txXfrm>
        <a:off x="469228" y="0"/>
        <a:ext cx="1017868" cy="3723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9807D5-C2E5-4DA3-9C57-658ADE8A4CCE}">
      <dsp:nvSpPr>
        <dsp:cNvPr id="0" name=""/>
        <dsp:cNvSpPr/>
      </dsp:nvSpPr>
      <dsp:spPr>
        <a:xfrm>
          <a:off x="941" y="17329"/>
          <a:ext cx="1403929" cy="4085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Database</a:t>
          </a:r>
        </a:p>
      </dsp:txBody>
      <dsp:txXfrm>
        <a:off x="205223" y="17329"/>
        <a:ext cx="995365" cy="4085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749E17-7F8E-436A-B5D8-F10A85871B6B}">
      <dsp:nvSpPr>
        <dsp:cNvPr id="0" name=""/>
        <dsp:cNvSpPr/>
      </dsp:nvSpPr>
      <dsp:spPr>
        <a:xfrm>
          <a:off x="259027" y="2227"/>
          <a:ext cx="1056391" cy="81447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Spring Boot</a:t>
          </a:r>
        </a:p>
      </dsp:txBody>
      <dsp:txXfrm>
        <a:off x="406541" y="98271"/>
        <a:ext cx="609090" cy="622387"/>
      </dsp:txXfrm>
    </dsp:sp>
    <dsp:sp modelId="{4D6A5D0E-A815-4F43-87E4-F50F4A18FD04}">
      <dsp:nvSpPr>
        <dsp:cNvPr id="0" name=""/>
        <dsp:cNvSpPr/>
      </dsp:nvSpPr>
      <dsp:spPr>
        <a:xfrm>
          <a:off x="1139142" y="0"/>
          <a:ext cx="988236" cy="81447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Spring Cloud</a:t>
          </a:r>
        </a:p>
      </dsp:txBody>
      <dsp:txXfrm>
        <a:off x="1419588" y="96044"/>
        <a:ext cx="569793" cy="6223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A7ECFC-301A-462E-BB70-2C942D9FD58F}">
      <dsp:nvSpPr>
        <dsp:cNvPr id="0" name=""/>
        <dsp:cNvSpPr/>
      </dsp:nvSpPr>
      <dsp:spPr>
        <a:xfrm>
          <a:off x="0" y="0"/>
          <a:ext cx="1232766" cy="81893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MySql</a:t>
          </a:r>
          <a:endParaRPr lang="en-US" sz="1600" kern="1200" dirty="0"/>
        </a:p>
      </dsp:txBody>
      <dsp:txXfrm>
        <a:off x="172143" y="96569"/>
        <a:ext cx="710784" cy="625792"/>
      </dsp:txXfrm>
    </dsp:sp>
    <dsp:sp modelId="{C9B67953-2D56-4DCA-83A2-929032FFFD52}">
      <dsp:nvSpPr>
        <dsp:cNvPr id="0" name=""/>
        <dsp:cNvSpPr/>
      </dsp:nvSpPr>
      <dsp:spPr>
        <a:xfrm>
          <a:off x="958034" y="0"/>
          <a:ext cx="1203559" cy="81447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MongoDB</a:t>
          </a:r>
        </a:p>
      </dsp:txBody>
      <dsp:txXfrm>
        <a:off x="1299585" y="96044"/>
        <a:ext cx="693944" cy="62238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B0AF67-EB9A-41B6-8A3C-5C73CBE288B8}">
      <dsp:nvSpPr>
        <dsp:cNvPr id="0" name=""/>
        <dsp:cNvSpPr/>
      </dsp:nvSpPr>
      <dsp:spPr>
        <a:xfrm>
          <a:off x="-54001" y="29471"/>
          <a:ext cx="1040987" cy="9217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HTML</a:t>
          </a:r>
        </a:p>
      </dsp:txBody>
      <dsp:txXfrm>
        <a:off x="98448" y="164453"/>
        <a:ext cx="736089" cy="651750"/>
      </dsp:txXfrm>
    </dsp:sp>
    <dsp:sp modelId="{725D72BC-89EC-40F3-AAC2-EA88E49D259E}">
      <dsp:nvSpPr>
        <dsp:cNvPr id="0" name=""/>
        <dsp:cNvSpPr/>
      </dsp:nvSpPr>
      <dsp:spPr>
        <a:xfrm>
          <a:off x="468516" y="658250"/>
          <a:ext cx="1037171" cy="9217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CSS</a:t>
          </a:r>
        </a:p>
      </dsp:txBody>
      <dsp:txXfrm>
        <a:off x="620406" y="793232"/>
        <a:ext cx="733391" cy="651750"/>
      </dsp:txXfrm>
    </dsp:sp>
    <dsp:sp modelId="{201CCB2A-E8A0-4A6C-B370-C10EC3769149}">
      <dsp:nvSpPr>
        <dsp:cNvPr id="0" name=""/>
        <dsp:cNvSpPr/>
      </dsp:nvSpPr>
      <dsp:spPr>
        <a:xfrm>
          <a:off x="909269" y="29471"/>
          <a:ext cx="1010856" cy="9217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TypeScript</a:t>
          </a:r>
        </a:p>
      </dsp:txBody>
      <dsp:txXfrm>
        <a:off x="1057305" y="164453"/>
        <a:ext cx="714784" cy="651750"/>
      </dsp:txXfrm>
    </dsp:sp>
    <dsp:sp modelId="{8DE36424-3702-4712-A7A1-2A32DA9D1420}">
      <dsp:nvSpPr>
        <dsp:cNvPr id="0" name=""/>
        <dsp:cNvSpPr/>
      </dsp:nvSpPr>
      <dsp:spPr>
        <a:xfrm>
          <a:off x="1401577" y="658250"/>
          <a:ext cx="974162" cy="9217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Angular</a:t>
          </a:r>
        </a:p>
      </dsp:txBody>
      <dsp:txXfrm>
        <a:off x="1544240" y="793232"/>
        <a:ext cx="688836" cy="651750"/>
      </dsp:txXfrm>
    </dsp:sp>
    <dsp:sp modelId="{AA4B12BE-75AF-4FD9-B9E1-9F7EC03DF488}">
      <dsp:nvSpPr>
        <dsp:cNvPr id="0" name=""/>
        <dsp:cNvSpPr/>
      </dsp:nvSpPr>
      <dsp:spPr>
        <a:xfrm>
          <a:off x="1853394" y="8091"/>
          <a:ext cx="1018451" cy="95256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  Material UI</a:t>
          </a:r>
        </a:p>
      </dsp:txBody>
      <dsp:txXfrm>
        <a:off x="2002543" y="147591"/>
        <a:ext cx="720153" cy="6735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A719D6-0070-42A4-BE5E-271BDDC69535}">
      <dsp:nvSpPr>
        <dsp:cNvPr id="0" name=""/>
        <dsp:cNvSpPr/>
      </dsp:nvSpPr>
      <dsp:spPr>
        <a:xfrm rot="10800000">
          <a:off x="2083453" y="0"/>
          <a:ext cx="6992874" cy="132556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536" tIns="236220" rIns="440944" bIns="23622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b="0" kern="1200" dirty="0"/>
            <a:t>Thank You</a:t>
          </a:r>
          <a:endParaRPr lang="en-US" sz="6200" kern="1200" dirty="0"/>
        </a:p>
      </dsp:txBody>
      <dsp:txXfrm rot="10800000">
        <a:off x="2414844" y="0"/>
        <a:ext cx="6661483" cy="1325563"/>
      </dsp:txXfrm>
    </dsp:sp>
    <dsp:sp modelId="{56380B44-649E-478A-8BE3-F5ACF0F2D2FC}">
      <dsp:nvSpPr>
        <dsp:cNvPr id="0" name=""/>
        <dsp:cNvSpPr/>
      </dsp:nvSpPr>
      <dsp:spPr>
        <a:xfrm>
          <a:off x="1429972" y="45420"/>
          <a:ext cx="1325563" cy="1234722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t="-1000" b="-1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4955-FAB2-42E8-AF7E-578CD3D12D0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5089-0524-44FC-837B-18E018BCF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2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4955-FAB2-42E8-AF7E-578CD3D12D0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5089-0524-44FC-837B-18E018BCF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18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4955-FAB2-42E8-AF7E-578CD3D12D0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5089-0524-44FC-837B-18E018BCF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4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4955-FAB2-42E8-AF7E-578CD3D12D0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5089-0524-44FC-837B-18E018BCF72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2650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4955-FAB2-42E8-AF7E-578CD3D12D0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5089-0524-44FC-837B-18E018BCF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58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4955-FAB2-42E8-AF7E-578CD3D12D0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5089-0524-44FC-837B-18E018BCF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79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4955-FAB2-42E8-AF7E-578CD3D12D0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5089-0524-44FC-837B-18E018BCF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71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4955-FAB2-42E8-AF7E-578CD3D12D0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5089-0524-44FC-837B-18E018BCF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05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4955-FAB2-42E8-AF7E-578CD3D12D0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5089-0524-44FC-837B-18E018BCF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63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4955-FAB2-42E8-AF7E-578CD3D12D0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5089-0524-44FC-837B-18E018BCF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70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4955-FAB2-42E8-AF7E-578CD3D12D0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5089-0524-44FC-837B-18E018BCF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2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4955-FAB2-42E8-AF7E-578CD3D12D0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5089-0524-44FC-837B-18E018BCF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04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4955-FAB2-42E8-AF7E-578CD3D12D0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5089-0524-44FC-837B-18E018BCF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26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4955-FAB2-42E8-AF7E-578CD3D12D0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5089-0524-44FC-837B-18E018BCF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0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4955-FAB2-42E8-AF7E-578CD3D12D0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5089-0524-44FC-837B-18E018BCF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81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4955-FAB2-42E8-AF7E-578CD3D12D0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5089-0524-44FC-837B-18E018BCF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90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4955-FAB2-42E8-AF7E-578CD3D12D0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5089-0524-44FC-837B-18E018BCF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8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14955-FAB2-42E8-AF7E-578CD3D12D0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65089-0524-44FC-837B-18E018BCF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153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952" r:id="rId1"/>
    <p:sldLayoutId id="2147484953" r:id="rId2"/>
    <p:sldLayoutId id="2147484954" r:id="rId3"/>
    <p:sldLayoutId id="2147484955" r:id="rId4"/>
    <p:sldLayoutId id="2147484956" r:id="rId5"/>
    <p:sldLayoutId id="2147484957" r:id="rId6"/>
    <p:sldLayoutId id="2147484958" r:id="rId7"/>
    <p:sldLayoutId id="2147484959" r:id="rId8"/>
    <p:sldLayoutId id="2147484960" r:id="rId9"/>
    <p:sldLayoutId id="2147484961" r:id="rId10"/>
    <p:sldLayoutId id="2147484962" r:id="rId11"/>
    <p:sldLayoutId id="2147484963" r:id="rId12"/>
    <p:sldLayoutId id="2147484964" r:id="rId13"/>
    <p:sldLayoutId id="2147484965" r:id="rId14"/>
    <p:sldLayoutId id="2147484966" r:id="rId15"/>
    <p:sldLayoutId id="2147484967" r:id="rId16"/>
    <p:sldLayoutId id="2147484968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E8609-76D5-FF2D-01C6-4BC07ACDC5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To-do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CD4C39-BEAB-5DB0-ED17-FCE295F649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206054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1B322-073C-AF46-CF2F-E0F720674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7827" y="167952"/>
            <a:ext cx="5785585" cy="1287624"/>
          </a:xfrm>
        </p:spPr>
        <p:txBody>
          <a:bodyPr>
            <a:normAutofit/>
          </a:bodyPr>
          <a:lstStyle/>
          <a:p>
            <a:r>
              <a:rPr lang="en-US" sz="2000" dirty="0"/>
              <a:t>Future Enhancement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285A4-5179-21E8-44F6-953C985E3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538" y="2086733"/>
            <a:ext cx="11318033" cy="412745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Collaborative To-Do Lists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: Enable users to share and collaborate on to-do lists with other users, allowing for teamwork and task delegation.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Attachments and Comments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: Allow users to attach files or add comments to their tasks for additional context or information.</a:t>
            </a:r>
            <a:endParaRPr lang="en-US" dirty="0">
              <a:solidFill>
                <a:srgbClr val="ECECEC"/>
              </a:solidFill>
              <a:effectLst/>
              <a:latin typeface="Söhne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Integration with Calendar and Email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: Integrate the application with popular calendar and email platforms to sync tasks and events seamlessly across multiple devices and platforms.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Data Backup and Restore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: Implement data backup and restore functionality to prevent data loss and allow users to recover their to-do lists in case of accidental deletion or device failure.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28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4C78645-A89C-B39F-764D-E5A9EBAC0F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616668"/>
              </p:ext>
            </p:extLst>
          </p:nvPr>
        </p:nvGraphicFramePr>
        <p:xfrm>
          <a:off x="660918" y="276621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6722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4A6D7-8A05-A82B-7432-28FBCD65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265" y="22516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DD150-9132-3F20-386B-9C615757E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165" y="2075445"/>
            <a:ext cx="10233800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FFFFFF"/>
                </a:solidFill>
                <a:latin typeface="Open Sauce Semi-Bold"/>
              </a:rPr>
              <a:t>Team Members</a:t>
            </a:r>
          </a:p>
          <a:p>
            <a:r>
              <a:rPr lang="en-US" sz="2400" dirty="0">
                <a:solidFill>
                  <a:srgbClr val="FFFFFF"/>
                </a:solidFill>
                <a:latin typeface="Open Sauce Semi-Bold"/>
              </a:rPr>
              <a:t>Objective</a:t>
            </a:r>
          </a:p>
          <a:p>
            <a:r>
              <a:rPr lang="en-US" sz="2400" dirty="0">
                <a:solidFill>
                  <a:srgbClr val="FFFFFF"/>
                </a:solidFill>
                <a:latin typeface="Open Sauce Semi-Bold"/>
              </a:rPr>
              <a:t>Introduction of Project</a:t>
            </a:r>
          </a:p>
          <a:p>
            <a:r>
              <a:rPr lang="en-US" sz="2400" dirty="0">
                <a:solidFill>
                  <a:srgbClr val="FFFFFF"/>
                </a:solidFill>
                <a:latin typeface="Open Sauce Semi-Bold"/>
              </a:rPr>
              <a:t>Tools and Technologies Used  </a:t>
            </a:r>
          </a:p>
          <a:p>
            <a:r>
              <a:rPr lang="en-US" sz="2400" dirty="0">
                <a:solidFill>
                  <a:srgbClr val="FFFFFF"/>
                </a:solidFill>
                <a:latin typeface="Open Sauce Semi-Bold"/>
              </a:rPr>
              <a:t>Architecture diagram </a:t>
            </a:r>
          </a:p>
          <a:p>
            <a:r>
              <a:rPr lang="en-US" sz="2400" dirty="0">
                <a:solidFill>
                  <a:srgbClr val="FFFFFF"/>
                </a:solidFill>
                <a:latin typeface="Open Sauce Semi-Bold"/>
              </a:rPr>
              <a:t>Functionality</a:t>
            </a:r>
          </a:p>
          <a:p>
            <a:r>
              <a:rPr lang="en-US" sz="2400" dirty="0">
                <a:solidFill>
                  <a:srgbClr val="FFFFFF"/>
                </a:solidFill>
                <a:latin typeface="Open Sauce Semi-Bold"/>
              </a:rPr>
              <a:t>Demo</a:t>
            </a:r>
          </a:p>
          <a:p>
            <a:r>
              <a:rPr lang="en-US" sz="2400" dirty="0">
                <a:solidFill>
                  <a:srgbClr val="FFFFFF"/>
                </a:solidFill>
                <a:latin typeface="Open Sauce Semi-Bold"/>
              </a:rPr>
              <a:t>Future Enhancement</a:t>
            </a:r>
          </a:p>
          <a:p>
            <a:pPr marL="0" indent="0">
              <a:buNone/>
            </a:pPr>
            <a:endParaRPr lang="en-US" sz="2400" dirty="0">
              <a:solidFill>
                <a:srgbClr val="FFFFFF"/>
              </a:solidFill>
              <a:latin typeface="Open Sauce Semi-Bold"/>
            </a:endParaRP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A3EAD7-9741-C72A-23D2-E91EC0B79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846" y="2075445"/>
            <a:ext cx="3263771" cy="324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105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2E95CC-6237-A8F8-02E4-27776EE303A6}"/>
              </a:ext>
            </a:extLst>
          </p:cNvPr>
          <p:cNvSpPr txBox="1"/>
          <p:nvPr/>
        </p:nvSpPr>
        <p:spPr>
          <a:xfrm>
            <a:off x="942390" y="591722"/>
            <a:ext cx="3722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Team Members </a:t>
            </a:r>
          </a:p>
        </p:txBody>
      </p:sp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FDC8F1D2-7D2D-B881-362A-023DB63C0133}"/>
              </a:ext>
            </a:extLst>
          </p:cNvPr>
          <p:cNvSpPr/>
          <p:nvPr/>
        </p:nvSpPr>
        <p:spPr>
          <a:xfrm>
            <a:off x="3209729" y="4264089"/>
            <a:ext cx="2659225" cy="494522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Meenakshi </a:t>
            </a:r>
            <a:r>
              <a:rPr lang="en-US" dirty="0" err="1"/>
              <a:t>Tayade</a:t>
            </a:r>
            <a:endParaRPr lang="en-US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B5B47249-4A27-6785-93A0-449901CD4953}"/>
              </a:ext>
            </a:extLst>
          </p:cNvPr>
          <p:cNvSpPr/>
          <p:nvPr/>
        </p:nvSpPr>
        <p:spPr>
          <a:xfrm>
            <a:off x="7016621" y="4264089"/>
            <a:ext cx="2674777" cy="494522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Shivani Jaju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409074-2986-D3C9-5A4A-CE3F2BB1F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145" y="2039203"/>
            <a:ext cx="1303710" cy="112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962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6701FF-D8BF-1E88-C1D8-183B0B2E1E76}"/>
              </a:ext>
            </a:extLst>
          </p:cNvPr>
          <p:cNvSpPr txBox="1"/>
          <p:nvPr/>
        </p:nvSpPr>
        <p:spPr>
          <a:xfrm>
            <a:off x="774440" y="513184"/>
            <a:ext cx="2519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Objective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343FDF-1C7B-CE20-F90D-7E273A9AB5AB}"/>
              </a:ext>
            </a:extLst>
          </p:cNvPr>
          <p:cNvSpPr txBox="1"/>
          <p:nvPr/>
        </p:nvSpPr>
        <p:spPr>
          <a:xfrm>
            <a:off x="1464906" y="2771192"/>
            <a:ext cx="90040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purpose of the to-do list tracker is to help users to prioritize their task and complete it on time.  to-do list tracker app with multiple list options allows you to store all of these to-dos in one place. Set start dates, due dates, task status and priorities. </a:t>
            </a:r>
          </a:p>
          <a:p>
            <a:endParaRPr lang="en-US" dirty="0"/>
          </a:p>
          <a:p>
            <a:r>
              <a:rPr lang="en-US" dirty="0"/>
              <a:t>Your to-dos, whether for a “me” day or critical project deadlines, don't mean much if they're not done in time.</a:t>
            </a:r>
          </a:p>
        </p:txBody>
      </p:sp>
    </p:spTree>
    <p:extLst>
      <p:ext uri="{BB962C8B-B14F-4D97-AF65-F5344CB8AC3E}">
        <p14:creationId xmlns:p14="http://schemas.microsoft.com/office/powerpoint/2010/main" val="4283513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94EE1C-FE49-47BC-6DA5-3244DA0634AD}"/>
              </a:ext>
            </a:extLst>
          </p:cNvPr>
          <p:cNvSpPr txBox="1"/>
          <p:nvPr/>
        </p:nvSpPr>
        <p:spPr>
          <a:xfrm>
            <a:off x="923731" y="774441"/>
            <a:ext cx="2491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BCC202-B2D8-D20B-1505-13296D4C52EF}"/>
              </a:ext>
            </a:extLst>
          </p:cNvPr>
          <p:cNvSpPr txBox="1"/>
          <p:nvPr/>
        </p:nvSpPr>
        <p:spPr>
          <a:xfrm>
            <a:off x="755780" y="2892490"/>
            <a:ext cx="108141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Introducing the To-Do List Tracker Application, your essential tool for mastering organization and productivity. Designed for anyone looking to streamline their tasks and achieve their goals, our app offers a simple yet powerful solution. </a:t>
            </a:r>
          </a:p>
          <a:p>
            <a:endParaRPr lang="en-US" dirty="0"/>
          </a:p>
          <a:p>
            <a:r>
              <a:rPr lang="en-US" dirty="0"/>
              <a:t>Say goodbye to the hassle of juggling multiple to-do lists and hello to a more efficient way of managing your day. With user-friendly features, staying on top of your priorities has never been easier. Whether you're tackling school assignments, personal projects, or anything in between, our To-Do List Tracker has you covered.</a:t>
            </a:r>
          </a:p>
        </p:txBody>
      </p:sp>
    </p:spTree>
    <p:extLst>
      <p:ext uri="{BB962C8B-B14F-4D97-AF65-F5344CB8AC3E}">
        <p14:creationId xmlns:p14="http://schemas.microsoft.com/office/powerpoint/2010/main" val="1576025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02BF6E-F0F8-BEB3-51AE-3FF42917D335}"/>
              </a:ext>
            </a:extLst>
          </p:cNvPr>
          <p:cNvSpPr txBox="1"/>
          <p:nvPr/>
        </p:nvSpPr>
        <p:spPr>
          <a:xfrm>
            <a:off x="3834882" y="139959"/>
            <a:ext cx="3769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ptos Display" panose="020B0004020202020204" pitchFamily="34" charset="0"/>
              </a:rPr>
              <a:t>Tools &amp; </a:t>
            </a:r>
            <a:r>
              <a:rPr lang="en-US" sz="3200" dirty="0"/>
              <a:t>Technology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79683A36-4B09-CC31-69AF-DB9B7FF21A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2778634"/>
              </p:ext>
            </p:extLst>
          </p:nvPr>
        </p:nvGraphicFramePr>
        <p:xfrm>
          <a:off x="572277" y="1700472"/>
          <a:ext cx="1455576" cy="584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6747A048-8310-4BD6-2C3A-9F388DA005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5604767"/>
              </p:ext>
            </p:extLst>
          </p:nvPr>
        </p:nvGraphicFramePr>
        <p:xfrm>
          <a:off x="279917" y="4096516"/>
          <a:ext cx="2230017" cy="372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1197AFAE-59CE-8C87-DFC1-F3E6F38F65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0200229"/>
              </p:ext>
            </p:extLst>
          </p:nvPr>
        </p:nvGraphicFramePr>
        <p:xfrm>
          <a:off x="572277" y="5910923"/>
          <a:ext cx="1405813" cy="443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23102B04-7AB4-BE5D-9569-039CEF65BE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2977082"/>
              </p:ext>
            </p:extLst>
          </p:nvPr>
        </p:nvGraphicFramePr>
        <p:xfrm>
          <a:off x="3016895" y="3873285"/>
          <a:ext cx="2127379" cy="8189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8EFD9E71-363D-33BD-D88A-14B30C0FF2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1826906"/>
              </p:ext>
            </p:extLst>
          </p:nvPr>
        </p:nvGraphicFramePr>
        <p:xfrm>
          <a:off x="3309253" y="5647184"/>
          <a:ext cx="2242462" cy="8189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6DC268B-1DF5-9403-F129-5DFF95D1E1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2791777"/>
              </p:ext>
            </p:extLst>
          </p:nvPr>
        </p:nvGraphicFramePr>
        <p:xfrm>
          <a:off x="3021561" y="1338352"/>
          <a:ext cx="2817845" cy="1579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</p:spTree>
    <p:extLst>
      <p:ext uri="{BB962C8B-B14F-4D97-AF65-F5344CB8AC3E}">
        <p14:creationId xmlns:p14="http://schemas.microsoft.com/office/powerpoint/2010/main" val="2176706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6243C9-7045-96E4-65DE-522A54D845F1}"/>
              </a:ext>
            </a:extLst>
          </p:cNvPr>
          <p:cNvSpPr txBox="1"/>
          <p:nvPr/>
        </p:nvSpPr>
        <p:spPr>
          <a:xfrm>
            <a:off x="242597" y="3545632"/>
            <a:ext cx="85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FF0920-A9EC-D761-89C5-141941FD1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7" y="2332652"/>
            <a:ext cx="1156996" cy="121298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0D6F36A-F297-056B-86D7-52CD336CC054}"/>
              </a:ext>
            </a:extLst>
          </p:cNvPr>
          <p:cNvCxnSpPr/>
          <p:nvPr/>
        </p:nvCxnSpPr>
        <p:spPr>
          <a:xfrm>
            <a:off x="1380931" y="3004457"/>
            <a:ext cx="35456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D65AF20-B6AC-D692-B357-1F4EB3C482B9}"/>
              </a:ext>
            </a:extLst>
          </p:cNvPr>
          <p:cNvSpPr/>
          <p:nvPr/>
        </p:nvSpPr>
        <p:spPr>
          <a:xfrm>
            <a:off x="1828800" y="1838131"/>
            <a:ext cx="755780" cy="26312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P</a:t>
            </a:r>
          </a:p>
          <a:p>
            <a:pPr algn="ctr"/>
            <a:r>
              <a:rPr lang="en-US" dirty="0"/>
              <a:t>I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Gateway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5A472EE-9CA0-E965-E032-D894B1456944}"/>
              </a:ext>
            </a:extLst>
          </p:cNvPr>
          <p:cNvCxnSpPr/>
          <p:nvPr/>
        </p:nvCxnSpPr>
        <p:spPr>
          <a:xfrm>
            <a:off x="2584580" y="3004457"/>
            <a:ext cx="6438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636BD9E-6ACC-1C6B-BA99-F0E199127667}"/>
              </a:ext>
            </a:extLst>
          </p:cNvPr>
          <p:cNvSpPr/>
          <p:nvPr/>
        </p:nvSpPr>
        <p:spPr>
          <a:xfrm>
            <a:off x="3228391" y="1908110"/>
            <a:ext cx="877078" cy="24912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U</a:t>
            </a:r>
          </a:p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K</a:t>
            </a:r>
          </a:p>
          <a:p>
            <a:pPr algn="ctr"/>
            <a:r>
              <a:rPr lang="en-US" dirty="0"/>
              <a:t>A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Server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F9E5BB-6E6C-4C04-0FCE-79D7F2EADA57}"/>
              </a:ext>
            </a:extLst>
          </p:cNvPr>
          <p:cNvCxnSpPr/>
          <p:nvPr/>
        </p:nvCxnSpPr>
        <p:spPr>
          <a:xfrm>
            <a:off x="4105469" y="3004457"/>
            <a:ext cx="6904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671799-E670-F8C4-2088-1367859D3B82}"/>
              </a:ext>
            </a:extLst>
          </p:cNvPr>
          <p:cNvCxnSpPr>
            <a:cxnSpLocks/>
          </p:cNvCxnSpPr>
          <p:nvPr/>
        </p:nvCxnSpPr>
        <p:spPr>
          <a:xfrm>
            <a:off x="4795933" y="1908110"/>
            <a:ext cx="9331" cy="2389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F25F831-A949-5E16-D92D-8645EED6AB2A}"/>
              </a:ext>
            </a:extLst>
          </p:cNvPr>
          <p:cNvCxnSpPr/>
          <p:nvPr/>
        </p:nvCxnSpPr>
        <p:spPr>
          <a:xfrm>
            <a:off x="4795933" y="1908110"/>
            <a:ext cx="7371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8A92E8E-53DE-6EF0-B589-E433100D8D4A}"/>
              </a:ext>
            </a:extLst>
          </p:cNvPr>
          <p:cNvCxnSpPr/>
          <p:nvPr/>
        </p:nvCxnSpPr>
        <p:spPr>
          <a:xfrm>
            <a:off x="4795933" y="4297519"/>
            <a:ext cx="662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553B2DE-1B88-684A-6749-E9FA7C2862E3}"/>
              </a:ext>
            </a:extLst>
          </p:cNvPr>
          <p:cNvSpPr/>
          <p:nvPr/>
        </p:nvSpPr>
        <p:spPr>
          <a:xfrm>
            <a:off x="5533052" y="1534898"/>
            <a:ext cx="1651519" cy="79774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  <a:p>
            <a:pPr algn="ctr"/>
            <a:r>
              <a:rPr lang="en-US" dirty="0"/>
              <a:t>Authentication Service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E01375B-E654-5632-764A-A159700A270B}"/>
              </a:ext>
            </a:extLst>
          </p:cNvPr>
          <p:cNvSpPr/>
          <p:nvPr/>
        </p:nvSpPr>
        <p:spPr>
          <a:xfrm>
            <a:off x="5495728" y="3914964"/>
            <a:ext cx="1685733" cy="69512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  <a:p>
            <a:pPr algn="ctr"/>
            <a:r>
              <a:rPr lang="en-US" dirty="0"/>
              <a:t>Task Service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AB9050E-F937-9292-C763-2F69B4F34603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6338595" y="727789"/>
            <a:ext cx="20217" cy="807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11CDABB-9B13-B5FB-FE43-788675C16E45}"/>
              </a:ext>
            </a:extLst>
          </p:cNvPr>
          <p:cNvCxnSpPr/>
          <p:nvPr/>
        </p:nvCxnSpPr>
        <p:spPr>
          <a:xfrm>
            <a:off x="6338594" y="727788"/>
            <a:ext cx="2348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ylinder 36">
            <a:extLst>
              <a:ext uri="{FF2B5EF4-FFF2-40B4-BE49-F238E27FC236}">
                <a16:creationId xmlns:a16="http://schemas.microsoft.com/office/drawing/2014/main" id="{AE576B75-619D-1034-4EFA-5EBCABC2464C}"/>
              </a:ext>
            </a:extLst>
          </p:cNvPr>
          <p:cNvSpPr/>
          <p:nvPr/>
        </p:nvSpPr>
        <p:spPr>
          <a:xfrm>
            <a:off x="8762223" y="331238"/>
            <a:ext cx="819538" cy="793100"/>
          </a:xfrm>
          <a:prstGeom prst="can">
            <a:avLst/>
          </a:prstGeom>
          <a:solidFill>
            <a:schemeClr val="bg2">
              <a:lumMod val="5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10004B0-C06C-2818-9BC6-35DEC0BB65D3}"/>
              </a:ext>
            </a:extLst>
          </p:cNvPr>
          <p:cNvSpPr txBox="1"/>
          <p:nvPr/>
        </p:nvSpPr>
        <p:spPr>
          <a:xfrm>
            <a:off x="9657184" y="543122"/>
            <a:ext cx="1184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MySQL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EC41498-F938-1DC7-34CB-154D8F0FD630}"/>
              </a:ext>
            </a:extLst>
          </p:cNvPr>
          <p:cNvCxnSpPr/>
          <p:nvPr/>
        </p:nvCxnSpPr>
        <p:spPr>
          <a:xfrm>
            <a:off x="6338594" y="4721290"/>
            <a:ext cx="0" cy="6064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3AADCFD-B0F3-E081-A863-3803AAC1ADFB}"/>
              </a:ext>
            </a:extLst>
          </p:cNvPr>
          <p:cNvCxnSpPr>
            <a:cxnSpLocks/>
          </p:cNvCxnSpPr>
          <p:nvPr/>
        </p:nvCxnSpPr>
        <p:spPr>
          <a:xfrm>
            <a:off x="6358811" y="5323101"/>
            <a:ext cx="2514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Cylinder 43">
            <a:extLst>
              <a:ext uri="{FF2B5EF4-FFF2-40B4-BE49-F238E27FC236}">
                <a16:creationId xmlns:a16="http://schemas.microsoft.com/office/drawing/2014/main" id="{D0194624-D0EA-B540-44A0-69DF9BDF0AC5}"/>
              </a:ext>
            </a:extLst>
          </p:cNvPr>
          <p:cNvSpPr/>
          <p:nvPr/>
        </p:nvSpPr>
        <p:spPr>
          <a:xfrm>
            <a:off x="8985380" y="4945224"/>
            <a:ext cx="819515" cy="858391"/>
          </a:xfrm>
          <a:prstGeom prst="ca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56B3230-8E1A-64DF-557E-CEDD65D7243A}"/>
              </a:ext>
            </a:extLst>
          </p:cNvPr>
          <p:cNvSpPr txBox="1"/>
          <p:nvPr/>
        </p:nvSpPr>
        <p:spPr>
          <a:xfrm>
            <a:off x="9944854" y="5180402"/>
            <a:ext cx="1184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Mongo</a:t>
            </a:r>
          </a:p>
          <a:p>
            <a:r>
              <a:rPr lang="en-US" dirty="0"/>
              <a:t>Database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C5CC960-DEA9-F7BB-9DC4-B52BC6346C5E}"/>
              </a:ext>
            </a:extLst>
          </p:cNvPr>
          <p:cNvSpPr txBox="1"/>
          <p:nvPr/>
        </p:nvSpPr>
        <p:spPr>
          <a:xfrm>
            <a:off x="7181461" y="414056"/>
            <a:ext cx="665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Login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34065A-7FA5-117C-8972-6A31AA52926E}"/>
              </a:ext>
            </a:extLst>
          </p:cNvPr>
          <p:cNvSpPr txBox="1"/>
          <p:nvPr/>
        </p:nvSpPr>
        <p:spPr>
          <a:xfrm>
            <a:off x="7206731" y="795954"/>
            <a:ext cx="707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Token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A25805FA-2B77-485C-A7A4-CC87EE2659E8}"/>
              </a:ext>
            </a:extLst>
          </p:cNvPr>
          <p:cNvSpPr/>
          <p:nvPr/>
        </p:nvSpPr>
        <p:spPr>
          <a:xfrm>
            <a:off x="9189864" y="2635901"/>
            <a:ext cx="1667861" cy="8583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Feign Client</a:t>
            </a:r>
          </a:p>
        </p:txBody>
      </p:sp>
      <p:cxnSp>
        <p:nvCxnSpPr>
          <p:cNvPr id="1029" name="Connector: Elbow 1028">
            <a:extLst>
              <a:ext uri="{FF2B5EF4-FFF2-40B4-BE49-F238E27FC236}">
                <a16:creationId xmlns:a16="http://schemas.microsoft.com/office/drawing/2014/main" id="{33061B2A-A0AD-5779-FE54-8338B612D64E}"/>
              </a:ext>
            </a:extLst>
          </p:cNvPr>
          <p:cNvCxnSpPr>
            <a:cxnSpLocks/>
          </p:cNvCxnSpPr>
          <p:nvPr/>
        </p:nvCxnSpPr>
        <p:spPr>
          <a:xfrm rot="10800000">
            <a:off x="7206734" y="1908112"/>
            <a:ext cx="1965259" cy="10310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2" name="Connector: Elbow 1031">
            <a:extLst>
              <a:ext uri="{FF2B5EF4-FFF2-40B4-BE49-F238E27FC236}">
                <a16:creationId xmlns:a16="http://schemas.microsoft.com/office/drawing/2014/main" id="{8D9690D0-BA74-36EE-259F-B449C9C5771E}"/>
              </a:ext>
            </a:extLst>
          </p:cNvPr>
          <p:cNvCxnSpPr>
            <a:stCxn id="29" idx="3"/>
          </p:cNvCxnSpPr>
          <p:nvPr/>
        </p:nvCxnSpPr>
        <p:spPr>
          <a:xfrm flipV="1">
            <a:off x="7181461" y="3265714"/>
            <a:ext cx="1990531" cy="9968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6666612E-A327-5031-4BFE-49E4D1894A86}"/>
              </a:ext>
            </a:extLst>
          </p:cNvPr>
          <p:cNvSpPr txBox="1"/>
          <p:nvPr/>
        </p:nvSpPr>
        <p:spPr>
          <a:xfrm>
            <a:off x="8225762" y="2558926"/>
            <a:ext cx="844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save user</a:t>
            </a: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0A5CCCDC-C4A8-390B-AE78-9320E61B60AE}"/>
              </a:ext>
            </a:extLst>
          </p:cNvPr>
          <p:cNvSpPr txBox="1"/>
          <p:nvPr/>
        </p:nvSpPr>
        <p:spPr>
          <a:xfrm>
            <a:off x="8169538" y="3456343"/>
            <a:ext cx="1002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Register </a:t>
            </a:r>
            <a:r>
              <a:rPr lang="en-US" sz="1400" dirty="0"/>
              <a:t>user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198C2CEE-F695-8E94-45E0-E425AE90AAE1}"/>
              </a:ext>
            </a:extLst>
          </p:cNvPr>
          <p:cNvSpPr txBox="1"/>
          <p:nvPr/>
        </p:nvSpPr>
        <p:spPr>
          <a:xfrm>
            <a:off x="7117125" y="5339816"/>
            <a:ext cx="729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register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57B66F-F7AC-9AFF-D385-81832746D8A3}"/>
              </a:ext>
            </a:extLst>
          </p:cNvPr>
          <p:cNvSpPr txBox="1"/>
          <p:nvPr/>
        </p:nvSpPr>
        <p:spPr>
          <a:xfrm>
            <a:off x="348344" y="312289"/>
            <a:ext cx="3318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Architecture Diagram</a:t>
            </a:r>
          </a:p>
        </p:txBody>
      </p:sp>
    </p:spTree>
    <p:extLst>
      <p:ext uri="{BB962C8B-B14F-4D97-AF65-F5344CB8AC3E}">
        <p14:creationId xmlns:p14="http://schemas.microsoft.com/office/powerpoint/2010/main" val="3449314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02D610-02CD-DA95-44E7-7AA777219E30}"/>
              </a:ext>
            </a:extLst>
          </p:cNvPr>
          <p:cNvSpPr txBox="1"/>
          <p:nvPr/>
        </p:nvSpPr>
        <p:spPr>
          <a:xfrm>
            <a:off x="1017037" y="466531"/>
            <a:ext cx="2659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156E7A-DE00-820C-0A85-AACF4C60DF05}"/>
              </a:ext>
            </a:extLst>
          </p:cNvPr>
          <p:cNvSpPr txBox="1"/>
          <p:nvPr/>
        </p:nvSpPr>
        <p:spPr>
          <a:xfrm>
            <a:off x="307910" y="1856792"/>
            <a:ext cx="4907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This application offers signup and login features for authentication, allowing access to the To-Do tracker services.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53946E-51D1-73B0-5D86-5C308A0A1224}"/>
              </a:ext>
            </a:extLst>
          </p:cNvPr>
          <p:cNvSpPr txBox="1"/>
          <p:nvPr/>
        </p:nvSpPr>
        <p:spPr>
          <a:xfrm>
            <a:off x="307910" y="3429000"/>
            <a:ext cx="5299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Users can create new tasks or to-dos, often including details such as due dates, priorities, descriptions</a:t>
            </a:r>
            <a:r>
              <a:rPr lang="en-US" dirty="0">
                <a:solidFill>
                  <a:srgbClr val="ECECEC"/>
                </a:solidFill>
                <a:latin typeface="Söhne"/>
              </a:rPr>
              <a:t>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494C7C-14E0-DFB6-D7DE-CC8B1102AE2A}"/>
              </a:ext>
            </a:extLst>
          </p:cNvPr>
          <p:cNvSpPr txBox="1"/>
          <p:nvPr/>
        </p:nvSpPr>
        <p:spPr>
          <a:xfrm>
            <a:off x="6746033" y="3360882"/>
            <a:ext cx="5579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Users can prioritize tasks based on urgency or importance, ensuring that important tasks are completed on time.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9F526C-876F-D2EE-E9DF-BD7B2EE8FBE5}"/>
              </a:ext>
            </a:extLst>
          </p:cNvPr>
          <p:cNvSpPr txBox="1"/>
          <p:nvPr/>
        </p:nvSpPr>
        <p:spPr>
          <a:xfrm>
            <a:off x="307910" y="5160659"/>
            <a:ext cx="5312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Users can track the progress of their tasks, mark them as completed</a:t>
            </a:r>
            <a:r>
              <a:rPr lang="en-US" dirty="0">
                <a:solidFill>
                  <a:srgbClr val="ECECEC"/>
                </a:solidFill>
                <a:latin typeface="Söhne"/>
              </a:rPr>
              <a:t>, and the task can be put in the archive list.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BDCC03-09A2-F2CC-8D1F-CB917B5ECC79}"/>
              </a:ext>
            </a:extLst>
          </p:cNvPr>
          <p:cNvSpPr txBox="1"/>
          <p:nvPr/>
        </p:nvSpPr>
        <p:spPr>
          <a:xfrm>
            <a:off x="6593635" y="1862803"/>
            <a:ext cx="5732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All authorized users have the ability to update properties of their tasks. This includes details such as task descriptions, due dates, priorities.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309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83584-2F56-E5A8-B63E-49FE59511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09634"/>
            <a:ext cx="5206481" cy="702129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Demo – </a:t>
            </a:r>
            <a:r>
              <a:rPr lang="en-US" sz="1800" dirty="0" err="1"/>
              <a:t>todo</a:t>
            </a:r>
            <a:r>
              <a:rPr lang="en-US" sz="1800" dirty="0"/>
              <a:t>-list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F7DE21-E969-3BE4-DBE5-29DD98E54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12" y="905070"/>
            <a:ext cx="10599575" cy="569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00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1951</TotalTime>
  <Words>476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Aptos Display</vt:lpstr>
      <vt:lpstr>Arial</vt:lpstr>
      <vt:lpstr>Bookman Old Style</vt:lpstr>
      <vt:lpstr>Open Sauce Semi-Bold</vt:lpstr>
      <vt:lpstr>Rockwell</vt:lpstr>
      <vt:lpstr>Söhne</vt:lpstr>
      <vt:lpstr>Wingdings</vt:lpstr>
      <vt:lpstr>Damask</vt:lpstr>
      <vt:lpstr>To-do tracker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– todo-list page</vt:lpstr>
      <vt:lpstr>Future Enhancement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shivani jaju</dc:creator>
  <cp:lastModifiedBy>shivani jaju</cp:lastModifiedBy>
  <cp:revision>36</cp:revision>
  <dcterms:created xsi:type="dcterms:W3CDTF">2024-02-13T11:57:25Z</dcterms:created>
  <dcterms:modified xsi:type="dcterms:W3CDTF">2024-03-15T12:02:47Z</dcterms:modified>
</cp:coreProperties>
</file>