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  <p:sldId id="280" r:id="rId27"/>
    <p:sldId id="278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3510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2427" y="2799029"/>
            <a:ext cx="4991735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FEFE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FEFE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FEFE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FEFE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243" y="404875"/>
            <a:ext cx="11297513" cy="1196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FEFE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339" y="2542158"/>
            <a:ext cx="9580245" cy="31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4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4800" spc="-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Trip-</a:t>
            </a:r>
            <a:r>
              <a:rPr sz="48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Cabs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9003" y="4771135"/>
            <a:ext cx="3261360" cy="138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10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Shivani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Konnegari SinglePointSolutions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Developer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Intern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734809"/>
            <a:chOff x="0" y="0"/>
            <a:chExt cx="12192000" cy="673480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7345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331975"/>
              <a:ext cx="11277600" cy="39471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2816" y="2467355"/>
            <a:ext cx="11759183" cy="37886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91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95"/>
              </a:spcBef>
            </a:pPr>
            <a:r>
              <a:rPr sz="4000" spc="-185" dirty="0">
                <a:solidFill>
                  <a:srgbClr val="FFFFFF"/>
                </a:solidFill>
              </a:rPr>
              <a:t>Test</a:t>
            </a:r>
            <a:r>
              <a:rPr sz="4000" spc="-260" dirty="0">
                <a:solidFill>
                  <a:srgbClr val="FFFFFF"/>
                </a:solidFill>
              </a:rPr>
              <a:t> </a:t>
            </a:r>
            <a:r>
              <a:rPr sz="4000" spc="-195" dirty="0">
                <a:solidFill>
                  <a:srgbClr val="FFFFFF"/>
                </a:solidFill>
              </a:rPr>
              <a:t>Case</a:t>
            </a:r>
            <a:r>
              <a:rPr sz="4000" spc="-23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–</a:t>
            </a:r>
            <a:r>
              <a:rPr sz="4000" spc="-270" dirty="0">
                <a:solidFill>
                  <a:srgbClr val="FFFFFF"/>
                </a:solidFill>
              </a:rPr>
              <a:t> </a:t>
            </a:r>
            <a:r>
              <a:rPr sz="4000" spc="-190" dirty="0">
                <a:solidFill>
                  <a:srgbClr val="FFFFFF"/>
                </a:solidFill>
              </a:rPr>
              <a:t>Peer</a:t>
            </a:r>
            <a:r>
              <a:rPr sz="4000" spc="-265" dirty="0">
                <a:solidFill>
                  <a:srgbClr val="FFFFFF"/>
                </a:solidFill>
              </a:rPr>
              <a:t> </a:t>
            </a:r>
            <a:r>
              <a:rPr sz="4000" spc="-120" dirty="0">
                <a:solidFill>
                  <a:srgbClr val="FFFFFF"/>
                </a:solidFill>
              </a:rPr>
              <a:t>Review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657340"/>
            <a:chOff x="0" y="0"/>
            <a:chExt cx="12192000" cy="66573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327403"/>
              <a:ext cx="12187428" cy="53294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581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9780" y="447802"/>
            <a:ext cx="2898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>
                <a:solidFill>
                  <a:srgbClr val="FFFFFF"/>
                </a:solidFill>
              </a:rPr>
              <a:t>Defect</a:t>
            </a:r>
            <a:r>
              <a:rPr sz="4000" spc="-355" dirty="0">
                <a:solidFill>
                  <a:srgbClr val="FFFFFF"/>
                </a:solidFill>
              </a:rPr>
              <a:t> </a:t>
            </a:r>
            <a:r>
              <a:rPr sz="4000" spc="-150" dirty="0">
                <a:solidFill>
                  <a:srgbClr val="FFFFFF"/>
                </a:solidFill>
              </a:rPr>
              <a:t>Report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87428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68796" y="2727960"/>
            <a:ext cx="5212080" cy="3477895"/>
            <a:chOff x="6368796" y="2727960"/>
            <a:chExt cx="5212080" cy="3477895"/>
          </a:xfrm>
        </p:grpSpPr>
        <p:sp>
          <p:nvSpPr>
            <p:cNvPr id="3" name="object 3"/>
            <p:cNvSpPr/>
            <p:nvPr/>
          </p:nvSpPr>
          <p:spPr>
            <a:xfrm>
              <a:off x="6368796" y="2727960"/>
              <a:ext cx="4681855" cy="2971800"/>
            </a:xfrm>
            <a:custGeom>
              <a:avLst/>
              <a:gdLst/>
              <a:ahLst/>
              <a:cxnLst/>
              <a:rect l="l" t="t" r="r" b="b"/>
              <a:pathLst>
                <a:path w="4681855" h="2971800">
                  <a:moveTo>
                    <a:pt x="4384548" y="0"/>
                  </a:moveTo>
                  <a:lnTo>
                    <a:pt x="297179" y="0"/>
                  </a:lnTo>
                  <a:lnTo>
                    <a:pt x="248920" y="3810"/>
                  </a:lnTo>
                  <a:lnTo>
                    <a:pt x="203200" y="15239"/>
                  </a:lnTo>
                  <a:lnTo>
                    <a:pt x="160654" y="33019"/>
                  </a:lnTo>
                  <a:lnTo>
                    <a:pt x="121919" y="57150"/>
                  </a:lnTo>
                  <a:lnTo>
                    <a:pt x="86994" y="86994"/>
                  </a:lnTo>
                  <a:lnTo>
                    <a:pt x="57150" y="121919"/>
                  </a:lnTo>
                  <a:lnTo>
                    <a:pt x="33019" y="160527"/>
                  </a:lnTo>
                  <a:lnTo>
                    <a:pt x="15239" y="203073"/>
                  </a:lnTo>
                  <a:lnTo>
                    <a:pt x="3809" y="248792"/>
                  </a:lnTo>
                  <a:lnTo>
                    <a:pt x="0" y="297052"/>
                  </a:lnTo>
                  <a:lnTo>
                    <a:pt x="0" y="2674747"/>
                  </a:lnTo>
                  <a:lnTo>
                    <a:pt x="3809" y="2723006"/>
                  </a:lnTo>
                  <a:lnTo>
                    <a:pt x="15239" y="2768727"/>
                  </a:lnTo>
                  <a:lnTo>
                    <a:pt x="33019" y="2811272"/>
                  </a:lnTo>
                  <a:lnTo>
                    <a:pt x="57150" y="2850515"/>
                  </a:lnTo>
                  <a:lnTo>
                    <a:pt x="86994" y="2884843"/>
                  </a:lnTo>
                  <a:lnTo>
                    <a:pt x="121919" y="2914675"/>
                  </a:lnTo>
                  <a:lnTo>
                    <a:pt x="160654" y="2938792"/>
                  </a:lnTo>
                  <a:lnTo>
                    <a:pt x="203200" y="2957195"/>
                  </a:lnTo>
                  <a:lnTo>
                    <a:pt x="248920" y="2967990"/>
                  </a:lnTo>
                  <a:lnTo>
                    <a:pt x="297179" y="2971800"/>
                  </a:lnTo>
                  <a:lnTo>
                    <a:pt x="4384548" y="2971800"/>
                  </a:lnTo>
                  <a:lnTo>
                    <a:pt x="4432808" y="2967990"/>
                  </a:lnTo>
                  <a:lnTo>
                    <a:pt x="4478528" y="2957195"/>
                  </a:lnTo>
                  <a:lnTo>
                    <a:pt x="4521073" y="2938792"/>
                  </a:lnTo>
                  <a:lnTo>
                    <a:pt x="4559808" y="2914675"/>
                  </a:lnTo>
                  <a:lnTo>
                    <a:pt x="4594733" y="2884843"/>
                  </a:lnTo>
                  <a:lnTo>
                    <a:pt x="4623943" y="2850515"/>
                  </a:lnTo>
                  <a:lnTo>
                    <a:pt x="4648708" y="2811272"/>
                  </a:lnTo>
                  <a:lnTo>
                    <a:pt x="4666487" y="2768727"/>
                  </a:lnTo>
                  <a:lnTo>
                    <a:pt x="4677918" y="2723006"/>
                  </a:lnTo>
                  <a:lnTo>
                    <a:pt x="4681728" y="2674747"/>
                  </a:lnTo>
                  <a:lnTo>
                    <a:pt x="4681728" y="297052"/>
                  </a:lnTo>
                  <a:lnTo>
                    <a:pt x="4677918" y="248792"/>
                  </a:lnTo>
                  <a:lnTo>
                    <a:pt x="4666487" y="203073"/>
                  </a:lnTo>
                  <a:lnTo>
                    <a:pt x="4648708" y="160527"/>
                  </a:lnTo>
                  <a:lnTo>
                    <a:pt x="4623943" y="121919"/>
                  </a:lnTo>
                  <a:lnTo>
                    <a:pt x="4594733" y="86994"/>
                  </a:lnTo>
                  <a:lnTo>
                    <a:pt x="4559808" y="57150"/>
                  </a:lnTo>
                  <a:lnTo>
                    <a:pt x="4521073" y="33019"/>
                  </a:lnTo>
                  <a:lnTo>
                    <a:pt x="4478528" y="15239"/>
                  </a:lnTo>
                  <a:lnTo>
                    <a:pt x="4432808" y="3810"/>
                  </a:lnTo>
                  <a:lnTo>
                    <a:pt x="4384548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88480" y="3223260"/>
              <a:ext cx="4681855" cy="2971800"/>
            </a:xfrm>
            <a:custGeom>
              <a:avLst/>
              <a:gdLst/>
              <a:ahLst/>
              <a:cxnLst/>
              <a:rect l="l" t="t" r="r" b="b"/>
              <a:pathLst>
                <a:path w="4681855" h="2971800">
                  <a:moveTo>
                    <a:pt x="4384548" y="0"/>
                  </a:moveTo>
                  <a:lnTo>
                    <a:pt x="297815" y="0"/>
                  </a:lnTo>
                  <a:lnTo>
                    <a:pt x="249554" y="3810"/>
                  </a:lnTo>
                  <a:lnTo>
                    <a:pt x="203835" y="15239"/>
                  </a:lnTo>
                  <a:lnTo>
                    <a:pt x="160654" y="33019"/>
                  </a:lnTo>
                  <a:lnTo>
                    <a:pt x="121920" y="57150"/>
                  </a:lnTo>
                  <a:lnTo>
                    <a:pt x="87629" y="86994"/>
                  </a:lnTo>
                  <a:lnTo>
                    <a:pt x="57785" y="121919"/>
                  </a:lnTo>
                  <a:lnTo>
                    <a:pt x="33654" y="160527"/>
                  </a:lnTo>
                  <a:lnTo>
                    <a:pt x="15240" y="203073"/>
                  </a:lnTo>
                  <a:lnTo>
                    <a:pt x="4445" y="248792"/>
                  </a:lnTo>
                  <a:lnTo>
                    <a:pt x="0" y="297052"/>
                  </a:lnTo>
                  <a:lnTo>
                    <a:pt x="0" y="2674747"/>
                  </a:lnTo>
                  <a:lnTo>
                    <a:pt x="4445" y="2722981"/>
                  </a:lnTo>
                  <a:lnTo>
                    <a:pt x="15240" y="2768688"/>
                  </a:lnTo>
                  <a:lnTo>
                    <a:pt x="33654" y="2811208"/>
                  </a:lnTo>
                  <a:lnTo>
                    <a:pt x="57785" y="2850565"/>
                  </a:lnTo>
                  <a:lnTo>
                    <a:pt x="87629" y="2884843"/>
                  </a:lnTo>
                  <a:lnTo>
                    <a:pt x="121920" y="2914675"/>
                  </a:lnTo>
                  <a:lnTo>
                    <a:pt x="160654" y="2938792"/>
                  </a:lnTo>
                  <a:lnTo>
                    <a:pt x="203835" y="2957195"/>
                  </a:lnTo>
                  <a:lnTo>
                    <a:pt x="249554" y="2967990"/>
                  </a:lnTo>
                  <a:lnTo>
                    <a:pt x="297815" y="2971800"/>
                  </a:lnTo>
                  <a:lnTo>
                    <a:pt x="4384548" y="2971800"/>
                  </a:lnTo>
                  <a:lnTo>
                    <a:pt x="4432808" y="2967990"/>
                  </a:lnTo>
                  <a:lnTo>
                    <a:pt x="4478528" y="2957195"/>
                  </a:lnTo>
                  <a:lnTo>
                    <a:pt x="4521073" y="2938792"/>
                  </a:lnTo>
                  <a:lnTo>
                    <a:pt x="4560443" y="2914675"/>
                  </a:lnTo>
                  <a:lnTo>
                    <a:pt x="4594733" y="2884843"/>
                  </a:lnTo>
                  <a:lnTo>
                    <a:pt x="4624578" y="2850565"/>
                  </a:lnTo>
                  <a:lnTo>
                    <a:pt x="4648708" y="2811208"/>
                  </a:lnTo>
                  <a:lnTo>
                    <a:pt x="4666488" y="2768688"/>
                  </a:lnTo>
                  <a:lnTo>
                    <a:pt x="4677918" y="2722981"/>
                  </a:lnTo>
                  <a:lnTo>
                    <a:pt x="4681728" y="2674747"/>
                  </a:lnTo>
                  <a:lnTo>
                    <a:pt x="4681728" y="297052"/>
                  </a:lnTo>
                  <a:lnTo>
                    <a:pt x="4677918" y="248792"/>
                  </a:lnTo>
                  <a:lnTo>
                    <a:pt x="4666488" y="203073"/>
                  </a:lnTo>
                  <a:lnTo>
                    <a:pt x="4648708" y="160527"/>
                  </a:lnTo>
                  <a:lnTo>
                    <a:pt x="4624578" y="121919"/>
                  </a:lnTo>
                  <a:lnTo>
                    <a:pt x="4594733" y="86994"/>
                  </a:lnTo>
                  <a:lnTo>
                    <a:pt x="4560443" y="57150"/>
                  </a:lnTo>
                  <a:lnTo>
                    <a:pt x="4521073" y="33019"/>
                  </a:lnTo>
                  <a:lnTo>
                    <a:pt x="4478528" y="15239"/>
                  </a:lnTo>
                  <a:lnTo>
                    <a:pt x="4432808" y="3810"/>
                  </a:lnTo>
                  <a:lnTo>
                    <a:pt x="438454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89242" y="3224022"/>
              <a:ext cx="4681855" cy="2971800"/>
            </a:xfrm>
            <a:custGeom>
              <a:avLst/>
              <a:gdLst/>
              <a:ahLst/>
              <a:cxnLst/>
              <a:rect l="l" t="t" r="r" b="b"/>
              <a:pathLst>
                <a:path w="4681855" h="2971800">
                  <a:moveTo>
                    <a:pt x="0" y="297052"/>
                  </a:moveTo>
                  <a:lnTo>
                    <a:pt x="4444" y="248792"/>
                  </a:lnTo>
                  <a:lnTo>
                    <a:pt x="15239" y="203073"/>
                  </a:lnTo>
                  <a:lnTo>
                    <a:pt x="33654" y="160527"/>
                  </a:lnTo>
                  <a:lnTo>
                    <a:pt x="57784" y="121919"/>
                  </a:lnTo>
                  <a:lnTo>
                    <a:pt x="87629" y="86994"/>
                  </a:lnTo>
                  <a:lnTo>
                    <a:pt x="121919" y="57150"/>
                  </a:lnTo>
                  <a:lnTo>
                    <a:pt x="160654" y="33019"/>
                  </a:lnTo>
                  <a:lnTo>
                    <a:pt x="203834" y="15239"/>
                  </a:lnTo>
                  <a:lnTo>
                    <a:pt x="249554" y="3810"/>
                  </a:lnTo>
                  <a:lnTo>
                    <a:pt x="297814" y="0"/>
                  </a:lnTo>
                  <a:lnTo>
                    <a:pt x="4384548" y="0"/>
                  </a:lnTo>
                  <a:lnTo>
                    <a:pt x="4432808" y="3810"/>
                  </a:lnTo>
                  <a:lnTo>
                    <a:pt x="4478528" y="15239"/>
                  </a:lnTo>
                  <a:lnTo>
                    <a:pt x="4521073" y="33019"/>
                  </a:lnTo>
                  <a:lnTo>
                    <a:pt x="4560442" y="57150"/>
                  </a:lnTo>
                  <a:lnTo>
                    <a:pt x="4594733" y="86994"/>
                  </a:lnTo>
                  <a:lnTo>
                    <a:pt x="4624578" y="121919"/>
                  </a:lnTo>
                  <a:lnTo>
                    <a:pt x="4648708" y="160527"/>
                  </a:lnTo>
                  <a:lnTo>
                    <a:pt x="4666487" y="203073"/>
                  </a:lnTo>
                  <a:lnTo>
                    <a:pt x="4677917" y="248792"/>
                  </a:lnTo>
                  <a:lnTo>
                    <a:pt x="4681728" y="297052"/>
                  </a:lnTo>
                  <a:lnTo>
                    <a:pt x="4681728" y="2674747"/>
                  </a:lnTo>
                  <a:lnTo>
                    <a:pt x="4677917" y="2722981"/>
                  </a:lnTo>
                  <a:lnTo>
                    <a:pt x="4666487" y="2768688"/>
                  </a:lnTo>
                  <a:lnTo>
                    <a:pt x="4648708" y="2811208"/>
                  </a:lnTo>
                  <a:lnTo>
                    <a:pt x="4624578" y="2850565"/>
                  </a:lnTo>
                  <a:lnTo>
                    <a:pt x="4594733" y="2884843"/>
                  </a:lnTo>
                  <a:lnTo>
                    <a:pt x="4560442" y="2914675"/>
                  </a:lnTo>
                  <a:lnTo>
                    <a:pt x="4521073" y="2938792"/>
                  </a:lnTo>
                  <a:lnTo>
                    <a:pt x="4478528" y="2957195"/>
                  </a:lnTo>
                  <a:lnTo>
                    <a:pt x="4432808" y="2967990"/>
                  </a:lnTo>
                  <a:lnTo>
                    <a:pt x="4384548" y="2971800"/>
                  </a:lnTo>
                  <a:lnTo>
                    <a:pt x="297814" y="2971800"/>
                  </a:lnTo>
                  <a:lnTo>
                    <a:pt x="249554" y="2967990"/>
                  </a:lnTo>
                  <a:lnTo>
                    <a:pt x="203834" y="2957195"/>
                  </a:lnTo>
                  <a:lnTo>
                    <a:pt x="160654" y="2938792"/>
                  </a:lnTo>
                  <a:lnTo>
                    <a:pt x="121919" y="2914675"/>
                  </a:lnTo>
                  <a:lnTo>
                    <a:pt x="87629" y="2884843"/>
                  </a:lnTo>
                  <a:lnTo>
                    <a:pt x="57784" y="2850565"/>
                  </a:lnTo>
                  <a:lnTo>
                    <a:pt x="33654" y="2811208"/>
                  </a:lnTo>
                  <a:lnTo>
                    <a:pt x="15239" y="2768688"/>
                  </a:lnTo>
                  <a:lnTo>
                    <a:pt x="4444" y="2722981"/>
                  </a:lnTo>
                  <a:lnTo>
                    <a:pt x="0" y="2674747"/>
                  </a:lnTo>
                  <a:lnTo>
                    <a:pt x="0" y="297052"/>
                  </a:lnTo>
                  <a:close/>
                </a:path>
              </a:pathLst>
            </a:custGeom>
            <a:ln w="19812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045579" y="3307537"/>
            <a:ext cx="4392930" cy="272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ct val="93000"/>
              </a:lnSpc>
              <a:spcBef>
                <a:spcPts val="275"/>
              </a:spcBef>
            </a:pPr>
            <a:r>
              <a:rPr sz="2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100" spc="2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Page</a:t>
            </a:r>
            <a:r>
              <a:rPr sz="2100" b="1" spc="2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2100" b="1" spc="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Model</a:t>
            </a:r>
            <a:r>
              <a:rPr sz="2100" b="1" spc="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(POM)</a:t>
            </a:r>
            <a:r>
              <a:rPr sz="2100" b="1" spc="25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100" spc="2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design</a:t>
            </a:r>
            <a:r>
              <a:rPr sz="21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pattern</a:t>
            </a:r>
            <a:r>
              <a:rPr sz="21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21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automation</a:t>
            </a:r>
            <a:r>
              <a:rPr sz="21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testing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21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creates</a:t>
            </a:r>
            <a:r>
              <a:rPr sz="21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21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21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repository</a:t>
            </a:r>
            <a:r>
              <a:rPr sz="21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web</a:t>
            </a:r>
            <a:r>
              <a:rPr sz="2100" spc="43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UI</a:t>
            </a:r>
            <a:r>
              <a:rPr sz="2100" spc="4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elements.</a:t>
            </a:r>
            <a:r>
              <a:rPr sz="2100" spc="4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2100" spc="4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enhances</a:t>
            </a:r>
            <a:r>
              <a:rPr sz="2100" spc="43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0" dirty="0">
                <a:latin typeface="Trebuchet MS" panose="020B0603020202020204"/>
                <a:cs typeface="Trebuchet MS" panose="020B0603020202020204"/>
              </a:rPr>
              <a:t>test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maintenance</a:t>
            </a:r>
            <a:r>
              <a:rPr sz="2100" spc="520" dirty="0">
                <a:latin typeface="Trebuchet MS" panose="020B0603020202020204"/>
                <a:cs typeface="Trebuchet MS" panose="020B0603020202020204"/>
              </a:rPr>
              <a:t>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100" spc="140" dirty="0">
                <a:latin typeface="Trebuchet MS" panose="020B0603020202020204"/>
                <a:cs typeface="Trebuchet MS" panose="020B0603020202020204"/>
              </a:rPr>
              <a:t> 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reduces</a:t>
            </a:r>
            <a:r>
              <a:rPr sz="2100" spc="140" dirty="0">
                <a:latin typeface="Trebuchet MS" panose="020B0603020202020204"/>
                <a:cs typeface="Trebuchet MS" panose="020B0603020202020204"/>
              </a:rPr>
              <a:t>   </a:t>
            </a:r>
            <a:r>
              <a:rPr sz="2100" spc="-20" dirty="0">
                <a:latin typeface="Trebuchet MS" panose="020B0603020202020204"/>
                <a:cs typeface="Trebuchet MS" panose="020B0603020202020204"/>
              </a:rPr>
              <a:t>code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duplication</a:t>
            </a:r>
            <a:r>
              <a:rPr sz="2100" spc="265" dirty="0">
                <a:latin typeface="Trebuchet MS" panose="020B0603020202020204"/>
                <a:cs typeface="Trebuchet MS" panose="020B0603020202020204"/>
              </a:rPr>
              <a:t>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2100" spc="265" dirty="0">
                <a:latin typeface="Trebuchet MS" panose="020B0603020202020204"/>
                <a:cs typeface="Trebuchet MS" panose="020B0603020202020204"/>
              </a:rPr>
              <a:t>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encapsulating</a:t>
            </a:r>
            <a:r>
              <a:rPr sz="2100" spc="275" dirty="0">
                <a:latin typeface="Trebuchet MS" panose="020B0603020202020204"/>
                <a:cs typeface="Trebuchet MS" panose="020B0603020202020204"/>
              </a:rPr>
              <a:t>  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page</a:t>
            </a:r>
            <a:r>
              <a:rPr sz="2100" spc="145" dirty="0">
                <a:latin typeface="Trebuchet MS" panose="020B0603020202020204"/>
                <a:cs typeface="Trebuchet MS" panose="020B0603020202020204"/>
              </a:rPr>
              <a:t> 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elements</a:t>
            </a:r>
            <a:r>
              <a:rPr sz="2100" spc="145" dirty="0">
                <a:latin typeface="Trebuchet MS" panose="020B0603020202020204"/>
                <a:cs typeface="Trebuchet MS" panose="020B0603020202020204"/>
              </a:rPr>
              <a:t> 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100" spc="140" dirty="0">
                <a:latin typeface="Trebuchet MS" panose="020B0603020202020204"/>
                <a:cs typeface="Trebuchet MS" panose="020B0603020202020204"/>
              </a:rPr>
              <a:t>  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actions</a:t>
            </a:r>
            <a:r>
              <a:rPr sz="2100" spc="145" dirty="0">
                <a:latin typeface="Trebuchet MS" panose="020B0603020202020204"/>
                <a:cs typeface="Trebuchet MS" panose="020B0603020202020204"/>
              </a:rPr>
              <a:t>   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separate</a:t>
            </a:r>
            <a:r>
              <a:rPr sz="2100" spc="4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classes,</a:t>
            </a:r>
            <a:r>
              <a:rPr sz="2100" spc="50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making</a:t>
            </a:r>
            <a:r>
              <a:rPr sz="2100" spc="5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100" spc="5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tests </a:t>
            </a:r>
            <a:r>
              <a:rPr sz="2100" spc="-65" dirty="0">
                <a:latin typeface="Trebuchet MS" panose="020B0603020202020204"/>
                <a:cs typeface="Trebuchet MS" panose="020B0603020202020204"/>
              </a:rPr>
              <a:t>more</a:t>
            </a:r>
            <a:r>
              <a:rPr sz="21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65" dirty="0">
                <a:latin typeface="Trebuchet MS" panose="020B0603020202020204"/>
                <a:cs typeface="Trebuchet MS" panose="020B0603020202020204"/>
              </a:rPr>
              <a:t>readable</a:t>
            </a:r>
            <a:r>
              <a:rPr sz="21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1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0" dirty="0">
                <a:latin typeface="Trebuchet MS" panose="020B0603020202020204"/>
                <a:cs typeface="Trebuchet MS" panose="020B0603020202020204"/>
              </a:rPr>
              <a:t>easier</a:t>
            </a:r>
            <a:r>
              <a:rPr sz="21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1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manage.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4651" y="2727960"/>
            <a:ext cx="5213985" cy="3477895"/>
            <a:chOff x="644651" y="2727960"/>
            <a:chExt cx="5213985" cy="3477895"/>
          </a:xfrm>
        </p:grpSpPr>
        <p:sp>
          <p:nvSpPr>
            <p:cNvPr id="8" name="object 8"/>
            <p:cNvSpPr/>
            <p:nvPr/>
          </p:nvSpPr>
          <p:spPr>
            <a:xfrm>
              <a:off x="644651" y="2727960"/>
              <a:ext cx="4683760" cy="2971800"/>
            </a:xfrm>
            <a:custGeom>
              <a:avLst/>
              <a:gdLst/>
              <a:ahLst/>
              <a:cxnLst/>
              <a:rect l="l" t="t" r="r" b="b"/>
              <a:pathLst>
                <a:path w="4683760" h="2971800">
                  <a:moveTo>
                    <a:pt x="4386072" y="0"/>
                  </a:moveTo>
                  <a:lnTo>
                    <a:pt x="297192" y="0"/>
                  </a:lnTo>
                  <a:lnTo>
                    <a:pt x="248932" y="3810"/>
                  </a:lnTo>
                  <a:lnTo>
                    <a:pt x="203200" y="15239"/>
                  </a:lnTo>
                  <a:lnTo>
                    <a:pt x="160654" y="33019"/>
                  </a:lnTo>
                  <a:lnTo>
                    <a:pt x="121920" y="57150"/>
                  </a:lnTo>
                  <a:lnTo>
                    <a:pt x="86995" y="86994"/>
                  </a:lnTo>
                  <a:lnTo>
                    <a:pt x="57150" y="121919"/>
                  </a:lnTo>
                  <a:lnTo>
                    <a:pt x="33020" y="160527"/>
                  </a:lnTo>
                  <a:lnTo>
                    <a:pt x="15240" y="203073"/>
                  </a:lnTo>
                  <a:lnTo>
                    <a:pt x="3810" y="248792"/>
                  </a:lnTo>
                  <a:lnTo>
                    <a:pt x="0" y="297052"/>
                  </a:lnTo>
                  <a:lnTo>
                    <a:pt x="0" y="2674747"/>
                  </a:lnTo>
                  <a:lnTo>
                    <a:pt x="3810" y="2723006"/>
                  </a:lnTo>
                  <a:lnTo>
                    <a:pt x="15240" y="2768727"/>
                  </a:lnTo>
                  <a:lnTo>
                    <a:pt x="33020" y="2811272"/>
                  </a:lnTo>
                  <a:lnTo>
                    <a:pt x="57150" y="2850515"/>
                  </a:lnTo>
                  <a:lnTo>
                    <a:pt x="86995" y="2884843"/>
                  </a:lnTo>
                  <a:lnTo>
                    <a:pt x="121920" y="2914675"/>
                  </a:lnTo>
                  <a:lnTo>
                    <a:pt x="160654" y="2938792"/>
                  </a:lnTo>
                  <a:lnTo>
                    <a:pt x="203200" y="2957195"/>
                  </a:lnTo>
                  <a:lnTo>
                    <a:pt x="248932" y="2967990"/>
                  </a:lnTo>
                  <a:lnTo>
                    <a:pt x="297192" y="2971800"/>
                  </a:lnTo>
                  <a:lnTo>
                    <a:pt x="4386072" y="2971800"/>
                  </a:lnTo>
                  <a:lnTo>
                    <a:pt x="4434332" y="2967990"/>
                  </a:lnTo>
                  <a:lnTo>
                    <a:pt x="4480052" y="2957195"/>
                  </a:lnTo>
                  <a:lnTo>
                    <a:pt x="4522597" y="2938792"/>
                  </a:lnTo>
                  <a:lnTo>
                    <a:pt x="4561967" y="2914675"/>
                  </a:lnTo>
                  <a:lnTo>
                    <a:pt x="4596257" y="2884843"/>
                  </a:lnTo>
                  <a:lnTo>
                    <a:pt x="4626102" y="2850515"/>
                  </a:lnTo>
                  <a:lnTo>
                    <a:pt x="4650232" y="2811272"/>
                  </a:lnTo>
                  <a:lnTo>
                    <a:pt x="4668012" y="2768727"/>
                  </a:lnTo>
                  <a:lnTo>
                    <a:pt x="4679442" y="2723006"/>
                  </a:lnTo>
                  <a:lnTo>
                    <a:pt x="4683252" y="2674747"/>
                  </a:lnTo>
                  <a:lnTo>
                    <a:pt x="4683252" y="297052"/>
                  </a:lnTo>
                  <a:lnTo>
                    <a:pt x="4679442" y="248792"/>
                  </a:lnTo>
                  <a:lnTo>
                    <a:pt x="4668012" y="203073"/>
                  </a:lnTo>
                  <a:lnTo>
                    <a:pt x="4650232" y="160527"/>
                  </a:lnTo>
                  <a:lnTo>
                    <a:pt x="4626102" y="121919"/>
                  </a:lnTo>
                  <a:lnTo>
                    <a:pt x="4596257" y="86994"/>
                  </a:lnTo>
                  <a:lnTo>
                    <a:pt x="4561967" y="57150"/>
                  </a:lnTo>
                  <a:lnTo>
                    <a:pt x="4522597" y="33019"/>
                  </a:lnTo>
                  <a:lnTo>
                    <a:pt x="4480052" y="15239"/>
                  </a:lnTo>
                  <a:lnTo>
                    <a:pt x="4434332" y="3810"/>
                  </a:lnTo>
                  <a:lnTo>
                    <a:pt x="4386072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65859" y="3223260"/>
              <a:ext cx="4681855" cy="2971800"/>
            </a:xfrm>
            <a:custGeom>
              <a:avLst/>
              <a:gdLst/>
              <a:ahLst/>
              <a:cxnLst/>
              <a:rect l="l" t="t" r="r" b="b"/>
              <a:pathLst>
                <a:path w="4681855" h="2971800">
                  <a:moveTo>
                    <a:pt x="4383913" y="0"/>
                  </a:moveTo>
                  <a:lnTo>
                    <a:pt x="297180" y="0"/>
                  </a:lnTo>
                  <a:lnTo>
                    <a:pt x="248920" y="3810"/>
                  </a:lnTo>
                  <a:lnTo>
                    <a:pt x="203200" y="15239"/>
                  </a:lnTo>
                  <a:lnTo>
                    <a:pt x="160655" y="33019"/>
                  </a:lnTo>
                  <a:lnTo>
                    <a:pt x="121284" y="57150"/>
                  </a:lnTo>
                  <a:lnTo>
                    <a:pt x="86995" y="86994"/>
                  </a:lnTo>
                  <a:lnTo>
                    <a:pt x="57150" y="121919"/>
                  </a:lnTo>
                  <a:lnTo>
                    <a:pt x="33020" y="160527"/>
                  </a:lnTo>
                  <a:lnTo>
                    <a:pt x="15240" y="203073"/>
                  </a:lnTo>
                  <a:lnTo>
                    <a:pt x="3809" y="248792"/>
                  </a:lnTo>
                  <a:lnTo>
                    <a:pt x="0" y="297052"/>
                  </a:lnTo>
                  <a:lnTo>
                    <a:pt x="0" y="2674747"/>
                  </a:lnTo>
                  <a:lnTo>
                    <a:pt x="3809" y="2722981"/>
                  </a:lnTo>
                  <a:lnTo>
                    <a:pt x="15240" y="2768688"/>
                  </a:lnTo>
                  <a:lnTo>
                    <a:pt x="33020" y="2811208"/>
                  </a:lnTo>
                  <a:lnTo>
                    <a:pt x="57150" y="2850565"/>
                  </a:lnTo>
                  <a:lnTo>
                    <a:pt x="86995" y="2884843"/>
                  </a:lnTo>
                  <a:lnTo>
                    <a:pt x="121284" y="2914675"/>
                  </a:lnTo>
                  <a:lnTo>
                    <a:pt x="160655" y="2938792"/>
                  </a:lnTo>
                  <a:lnTo>
                    <a:pt x="203200" y="2957195"/>
                  </a:lnTo>
                  <a:lnTo>
                    <a:pt x="248920" y="2967990"/>
                  </a:lnTo>
                  <a:lnTo>
                    <a:pt x="297180" y="2971800"/>
                  </a:lnTo>
                  <a:lnTo>
                    <a:pt x="4383913" y="2971800"/>
                  </a:lnTo>
                  <a:lnTo>
                    <a:pt x="4432173" y="2967990"/>
                  </a:lnTo>
                  <a:lnTo>
                    <a:pt x="4477893" y="2957195"/>
                  </a:lnTo>
                  <a:lnTo>
                    <a:pt x="4521073" y="2938792"/>
                  </a:lnTo>
                  <a:lnTo>
                    <a:pt x="4559808" y="2914675"/>
                  </a:lnTo>
                  <a:lnTo>
                    <a:pt x="4594098" y="2884843"/>
                  </a:lnTo>
                  <a:lnTo>
                    <a:pt x="4623943" y="2850565"/>
                  </a:lnTo>
                  <a:lnTo>
                    <a:pt x="4648073" y="2811208"/>
                  </a:lnTo>
                  <a:lnTo>
                    <a:pt x="4666488" y="2768688"/>
                  </a:lnTo>
                  <a:lnTo>
                    <a:pt x="4677283" y="2722981"/>
                  </a:lnTo>
                  <a:lnTo>
                    <a:pt x="4681728" y="2674747"/>
                  </a:lnTo>
                  <a:lnTo>
                    <a:pt x="4681728" y="297052"/>
                  </a:lnTo>
                  <a:lnTo>
                    <a:pt x="4677283" y="248792"/>
                  </a:lnTo>
                  <a:lnTo>
                    <a:pt x="4666488" y="203073"/>
                  </a:lnTo>
                  <a:lnTo>
                    <a:pt x="4648073" y="160527"/>
                  </a:lnTo>
                  <a:lnTo>
                    <a:pt x="4623943" y="121919"/>
                  </a:lnTo>
                  <a:lnTo>
                    <a:pt x="4594098" y="86994"/>
                  </a:lnTo>
                  <a:lnTo>
                    <a:pt x="4559808" y="57150"/>
                  </a:lnTo>
                  <a:lnTo>
                    <a:pt x="4521073" y="33019"/>
                  </a:lnTo>
                  <a:lnTo>
                    <a:pt x="4477893" y="15239"/>
                  </a:lnTo>
                  <a:lnTo>
                    <a:pt x="4432173" y="3810"/>
                  </a:lnTo>
                  <a:lnTo>
                    <a:pt x="43839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66621" y="3224022"/>
              <a:ext cx="4681855" cy="2971800"/>
            </a:xfrm>
            <a:custGeom>
              <a:avLst/>
              <a:gdLst/>
              <a:ahLst/>
              <a:cxnLst/>
              <a:rect l="l" t="t" r="r" b="b"/>
              <a:pathLst>
                <a:path w="4681855" h="2971800">
                  <a:moveTo>
                    <a:pt x="0" y="297052"/>
                  </a:moveTo>
                  <a:lnTo>
                    <a:pt x="3809" y="248792"/>
                  </a:lnTo>
                  <a:lnTo>
                    <a:pt x="15240" y="203073"/>
                  </a:lnTo>
                  <a:lnTo>
                    <a:pt x="33019" y="160527"/>
                  </a:lnTo>
                  <a:lnTo>
                    <a:pt x="57150" y="121919"/>
                  </a:lnTo>
                  <a:lnTo>
                    <a:pt x="86994" y="86994"/>
                  </a:lnTo>
                  <a:lnTo>
                    <a:pt x="121284" y="57150"/>
                  </a:lnTo>
                  <a:lnTo>
                    <a:pt x="160655" y="33019"/>
                  </a:lnTo>
                  <a:lnTo>
                    <a:pt x="203200" y="15239"/>
                  </a:lnTo>
                  <a:lnTo>
                    <a:pt x="248919" y="3810"/>
                  </a:lnTo>
                  <a:lnTo>
                    <a:pt x="297180" y="0"/>
                  </a:lnTo>
                  <a:lnTo>
                    <a:pt x="4383913" y="0"/>
                  </a:lnTo>
                  <a:lnTo>
                    <a:pt x="4432173" y="3810"/>
                  </a:lnTo>
                  <a:lnTo>
                    <a:pt x="4477893" y="15239"/>
                  </a:lnTo>
                  <a:lnTo>
                    <a:pt x="4521073" y="33019"/>
                  </a:lnTo>
                  <a:lnTo>
                    <a:pt x="4559808" y="57150"/>
                  </a:lnTo>
                  <a:lnTo>
                    <a:pt x="4594098" y="86994"/>
                  </a:lnTo>
                  <a:lnTo>
                    <a:pt x="4623943" y="121919"/>
                  </a:lnTo>
                  <a:lnTo>
                    <a:pt x="4648073" y="160527"/>
                  </a:lnTo>
                  <a:lnTo>
                    <a:pt x="4666488" y="203073"/>
                  </a:lnTo>
                  <a:lnTo>
                    <a:pt x="4677283" y="248792"/>
                  </a:lnTo>
                  <a:lnTo>
                    <a:pt x="4681728" y="297052"/>
                  </a:lnTo>
                  <a:lnTo>
                    <a:pt x="4681728" y="2674747"/>
                  </a:lnTo>
                  <a:lnTo>
                    <a:pt x="4677283" y="2722981"/>
                  </a:lnTo>
                  <a:lnTo>
                    <a:pt x="4666488" y="2768688"/>
                  </a:lnTo>
                  <a:lnTo>
                    <a:pt x="4648073" y="2811208"/>
                  </a:lnTo>
                  <a:lnTo>
                    <a:pt x="4623943" y="2850565"/>
                  </a:lnTo>
                  <a:lnTo>
                    <a:pt x="4594098" y="2884843"/>
                  </a:lnTo>
                  <a:lnTo>
                    <a:pt x="4559808" y="2914675"/>
                  </a:lnTo>
                  <a:lnTo>
                    <a:pt x="4521073" y="2938792"/>
                  </a:lnTo>
                  <a:lnTo>
                    <a:pt x="4477893" y="2957195"/>
                  </a:lnTo>
                  <a:lnTo>
                    <a:pt x="4432173" y="2967990"/>
                  </a:lnTo>
                  <a:lnTo>
                    <a:pt x="4383913" y="2971800"/>
                  </a:lnTo>
                  <a:lnTo>
                    <a:pt x="297180" y="2971800"/>
                  </a:lnTo>
                  <a:lnTo>
                    <a:pt x="248919" y="2967990"/>
                  </a:lnTo>
                  <a:lnTo>
                    <a:pt x="203200" y="2957195"/>
                  </a:lnTo>
                  <a:lnTo>
                    <a:pt x="160655" y="2938792"/>
                  </a:lnTo>
                  <a:lnTo>
                    <a:pt x="121284" y="2914675"/>
                  </a:lnTo>
                  <a:lnTo>
                    <a:pt x="86994" y="2884843"/>
                  </a:lnTo>
                  <a:lnTo>
                    <a:pt x="57150" y="2850565"/>
                  </a:lnTo>
                  <a:lnTo>
                    <a:pt x="33019" y="2811208"/>
                  </a:lnTo>
                  <a:lnTo>
                    <a:pt x="15240" y="2768688"/>
                  </a:lnTo>
                  <a:lnTo>
                    <a:pt x="3809" y="2722981"/>
                  </a:lnTo>
                  <a:lnTo>
                    <a:pt x="0" y="2674747"/>
                  </a:lnTo>
                  <a:lnTo>
                    <a:pt x="0" y="297052"/>
                  </a:lnTo>
                  <a:close/>
                </a:path>
              </a:pathLst>
            </a:custGeom>
            <a:ln w="19812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19275" y="3323335"/>
            <a:ext cx="41287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Trebuchet MS" panose="020B0603020202020204"/>
                <a:cs typeface="Trebuchet MS" panose="020B0603020202020204"/>
              </a:rPr>
              <a:t>Automation</a:t>
            </a:r>
            <a:r>
              <a:rPr sz="2100" b="1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b="1" dirty="0">
                <a:latin typeface="Trebuchet MS" panose="020B0603020202020204"/>
                <a:cs typeface="Trebuchet MS" panose="020B0603020202020204"/>
              </a:rPr>
              <a:t>testing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involves</a:t>
            </a:r>
            <a:r>
              <a:rPr sz="21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using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9275" y="3641852"/>
            <a:ext cx="43821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7465" algn="l"/>
                <a:tab pos="2176780" algn="l"/>
                <a:tab pos="2702560" algn="l"/>
                <a:tab pos="3896995" algn="l"/>
              </a:tabLst>
            </a:pPr>
            <a:r>
              <a:rPr sz="2100" spc="-10" dirty="0">
                <a:latin typeface="Trebuchet MS" panose="020B0603020202020204"/>
                <a:cs typeface="Trebuchet MS" panose="020B0603020202020204"/>
              </a:rPr>
              <a:t>software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20" dirty="0">
                <a:latin typeface="Trebuchet MS" panose="020B0603020202020204"/>
                <a:cs typeface="Trebuchet MS" panose="020B0603020202020204"/>
              </a:rPr>
              <a:t>tools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execute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40" dirty="0">
                <a:latin typeface="Trebuchet MS" panose="020B0603020202020204"/>
                <a:cs typeface="Trebuchet MS" panose="020B0603020202020204"/>
              </a:rPr>
              <a:t>pre-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9275" y="4187190"/>
            <a:ext cx="43573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21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before</a:t>
            </a:r>
            <a:r>
              <a:rPr sz="21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21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21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released</a:t>
            </a:r>
            <a:r>
              <a:rPr sz="21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0" dirty="0">
                <a:latin typeface="Trebuchet MS" panose="020B0603020202020204"/>
                <a:cs typeface="Trebuchet MS" panose="020B0603020202020204"/>
              </a:rPr>
              <a:t>into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275" y="4500829"/>
            <a:ext cx="43567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rebuchet MS" panose="020B0603020202020204"/>
                <a:cs typeface="Trebuchet MS" panose="020B0603020202020204"/>
              </a:rPr>
              <a:t>production.</a:t>
            </a:r>
            <a:r>
              <a:rPr sz="21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This</a:t>
            </a:r>
            <a:r>
              <a:rPr sz="210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helps</a:t>
            </a:r>
            <a:r>
              <a:rPr sz="2100" spc="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identifying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275" y="3912489"/>
            <a:ext cx="43637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0640" algn="l"/>
                <a:tab pos="2225675" algn="l"/>
                <a:tab pos="2870200" algn="l"/>
                <a:tab pos="3360420" algn="l"/>
              </a:tabLst>
            </a:pPr>
            <a:r>
              <a:rPr sz="2100" spc="-10" dirty="0">
                <a:latin typeface="Trebuchet MS" panose="020B0603020202020204"/>
                <a:cs typeface="Trebuchet MS" panose="020B0603020202020204"/>
              </a:rPr>
              <a:t>scripted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20" dirty="0">
                <a:latin typeface="Trebuchet MS" panose="020B0603020202020204"/>
                <a:cs typeface="Trebuchet MS" panose="020B0603020202020204"/>
              </a:rPr>
              <a:t>tests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5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55" dirty="0">
                <a:latin typeface="Trebuchet MS" panose="020B0603020202020204"/>
                <a:cs typeface="Trebuchet MS" panose="020B0603020202020204"/>
              </a:rPr>
              <a:t>software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9275" y="5068316"/>
            <a:ext cx="4390390" cy="95376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ct val="95000"/>
              </a:lnSpc>
              <a:spcBef>
                <a:spcPts val="225"/>
              </a:spcBef>
            </a:pPr>
            <a:r>
              <a:rPr sz="2100" dirty="0">
                <a:latin typeface="Trebuchet MS" panose="020B0603020202020204"/>
                <a:cs typeface="Trebuchet MS" panose="020B0603020202020204"/>
              </a:rPr>
              <a:t>behaves</a:t>
            </a:r>
            <a:r>
              <a:rPr sz="21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as</a:t>
            </a:r>
            <a:r>
              <a:rPr sz="21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expected,</a:t>
            </a:r>
            <a:r>
              <a:rPr sz="2100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1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improving 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efficiency</a:t>
            </a:r>
            <a:r>
              <a:rPr sz="21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21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30" dirty="0">
                <a:latin typeface="Trebuchet MS" panose="020B0603020202020204"/>
                <a:cs typeface="Trebuchet MS" panose="020B0603020202020204"/>
              </a:rPr>
              <a:t>reducing</a:t>
            </a:r>
            <a:r>
              <a:rPr sz="21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20" dirty="0">
                <a:latin typeface="Trebuchet MS" panose="020B0603020202020204"/>
                <a:cs typeface="Trebuchet MS" panose="020B0603020202020204"/>
              </a:rPr>
              <a:t>manual</a:t>
            </a:r>
            <a:r>
              <a:rPr sz="2100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00" spc="-50" dirty="0">
                <a:latin typeface="Trebuchet MS" panose="020B0603020202020204"/>
                <a:cs typeface="Trebuchet MS" panose="020B0603020202020204"/>
              </a:rPr>
              <a:t>testing 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efforts.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9275" y="4790643"/>
            <a:ext cx="43630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5400" algn="l"/>
                <a:tab pos="2637155" algn="l"/>
                <a:tab pos="3357245" algn="l"/>
              </a:tabLst>
            </a:pPr>
            <a:r>
              <a:rPr sz="2100" spc="-10" dirty="0">
                <a:latin typeface="Trebuchet MS" panose="020B0603020202020204"/>
                <a:cs typeface="Trebuchet MS" panose="020B0603020202020204"/>
              </a:rPr>
              <a:t>defects,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10" dirty="0">
                <a:latin typeface="Trebuchet MS" panose="020B0603020202020204"/>
                <a:cs typeface="Trebuchet MS" panose="020B0603020202020204"/>
              </a:rPr>
              <a:t>ensuring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2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2100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100" spc="-50" dirty="0">
                <a:latin typeface="Trebuchet MS" panose="020B0603020202020204"/>
                <a:cs typeface="Trebuchet MS" panose="020B0603020202020204"/>
              </a:rPr>
              <a:t>software</a:t>
            </a:r>
            <a:endParaRPr sz="2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21717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758442" y="463042"/>
            <a:ext cx="396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>
                <a:solidFill>
                  <a:srgbClr val="FFFFFF"/>
                </a:solidFill>
              </a:rPr>
              <a:t>Automation</a:t>
            </a:r>
            <a:r>
              <a:rPr sz="4000" spc="-535" dirty="0">
                <a:solidFill>
                  <a:srgbClr val="FFFFFF"/>
                </a:solidFill>
              </a:rPr>
              <a:t> </a:t>
            </a:r>
            <a:r>
              <a:rPr sz="4000" spc="-145" dirty="0">
                <a:solidFill>
                  <a:srgbClr val="FFFFFF"/>
                </a:solidFill>
              </a:rPr>
              <a:t>Testing</a:t>
            </a:r>
            <a:endParaRPr sz="4000"/>
          </a:p>
        </p:txBody>
      </p:sp>
      <p:sp>
        <p:nvSpPr>
          <p:cNvPr id="20" name="object 20"/>
          <p:cNvSpPr txBox="1"/>
          <p:nvPr/>
        </p:nvSpPr>
        <p:spPr>
          <a:xfrm>
            <a:off x="6073521" y="463042"/>
            <a:ext cx="4455160" cy="118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5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endParaRPr sz="4000">
              <a:latin typeface="Trebuchet MS" panose="020B0603020202020204"/>
              <a:cs typeface="Trebuchet MS" panose="020B0603020202020204"/>
            </a:endParaRPr>
          </a:p>
          <a:p>
            <a:pPr marL="621665">
              <a:lnSpc>
                <a:spcPts val="4550"/>
              </a:lnSpc>
            </a:pPr>
            <a:r>
              <a:rPr sz="40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Page</a:t>
            </a:r>
            <a:r>
              <a:rPr sz="4000" spc="-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2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Object</a:t>
            </a:r>
            <a:r>
              <a:rPr sz="4000" spc="-2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000" spc="-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Model</a:t>
            </a:r>
            <a:endParaRPr sz="40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040124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37108" y="2859150"/>
            <a:ext cx="1950085" cy="11938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575"/>
              </a:spcBef>
            </a:pPr>
            <a:r>
              <a:rPr sz="40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Folder </a:t>
            </a:r>
            <a:r>
              <a:rPr sz="40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Structure</a:t>
            </a:r>
            <a:endParaRPr sz="40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691" y="1062227"/>
            <a:ext cx="3148584" cy="4733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6176" y="1066800"/>
            <a:ext cx="28194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1F4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822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4800" spc="-365" dirty="0">
                <a:solidFill>
                  <a:srgbClr val="FFFFFF"/>
                </a:solidFill>
              </a:rPr>
              <a:t>Pom.xml</a:t>
            </a:r>
            <a:r>
              <a:rPr sz="4800" spc="-60" dirty="0">
                <a:solidFill>
                  <a:srgbClr val="FFFFFF"/>
                </a:solidFill>
              </a:rPr>
              <a:t> </a:t>
            </a:r>
            <a:r>
              <a:rPr sz="4800" spc="-300" dirty="0">
                <a:solidFill>
                  <a:srgbClr val="FFFFFF"/>
                </a:solidFill>
              </a:rPr>
              <a:t>file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6156959" y="0"/>
            <a:ext cx="6035040" cy="6167755"/>
            <a:chOff x="6156959" y="0"/>
            <a:chExt cx="6035040" cy="61677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24799" y="0"/>
              <a:ext cx="4267199" cy="6167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59" y="2119883"/>
              <a:ext cx="5757672" cy="37886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1982723"/>
            <a:ext cx="5899785" cy="4784090"/>
            <a:chOff x="0" y="1982723"/>
            <a:chExt cx="5899785" cy="47840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82723"/>
              <a:ext cx="4445508" cy="3560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463538"/>
              <a:ext cx="5899404" cy="13030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031491"/>
              <a:ext cx="5769864" cy="38496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5645" y="2885693"/>
              <a:ext cx="429895" cy="304800"/>
            </a:xfrm>
            <a:custGeom>
              <a:avLst/>
              <a:gdLst/>
              <a:ahLst/>
              <a:cxnLst/>
              <a:rect l="l" t="t" r="r" b="b"/>
              <a:pathLst>
                <a:path w="429895" h="304800">
                  <a:moveTo>
                    <a:pt x="0" y="304800"/>
                  </a:moveTo>
                  <a:lnTo>
                    <a:pt x="429768" y="304800"/>
                  </a:lnTo>
                </a:path>
                <a:path w="429895" h="304800">
                  <a:moveTo>
                    <a:pt x="0" y="203834"/>
                  </a:moveTo>
                  <a:lnTo>
                    <a:pt x="429768" y="203834"/>
                  </a:lnTo>
                </a:path>
                <a:path w="429895" h="304800">
                  <a:moveTo>
                    <a:pt x="0" y="101600"/>
                  </a:moveTo>
                  <a:lnTo>
                    <a:pt x="429768" y="101600"/>
                  </a:lnTo>
                </a:path>
                <a:path w="429895" h="304800">
                  <a:moveTo>
                    <a:pt x="0" y="0"/>
                  </a:moveTo>
                  <a:lnTo>
                    <a:pt x="429768" y="0"/>
                  </a:lnTo>
                </a:path>
              </a:pathLst>
            </a:custGeom>
            <a:ln w="25908">
              <a:solidFill>
                <a:srgbClr val="F5F4EB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3355" y="1493519"/>
            <a:ext cx="10579607" cy="4120896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43000" y="393065"/>
            <a:ext cx="10679430" cy="661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Login xlsx</a:t>
            </a:r>
            <a:endParaRPr lang="en-US" sz="4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98" y="40640"/>
            <a:ext cx="1312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Micron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Confidential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54" rIns="0" bIns="0" rtlCol="0">
            <a:spAutoFit/>
          </a:bodyPr>
          <a:lstStyle/>
          <a:p>
            <a:pPr marL="359473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LoginTest.Python</a:t>
            </a:r>
            <a:endParaRPr spc="-110" dirty="0"/>
          </a:p>
        </p:txBody>
      </p:sp>
      <p:sp>
        <p:nvSpPr>
          <p:cNvPr id="5" name="object 5"/>
          <p:cNvSpPr txBox="1"/>
          <p:nvPr/>
        </p:nvSpPr>
        <p:spPr>
          <a:xfrm>
            <a:off x="50698" y="6582867"/>
            <a:ext cx="1312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Micron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Confidential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027" y="1926335"/>
            <a:ext cx="5977128" cy="34411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788" y="3258311"/>
            <a:ext cx="5727192" cy="3224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1642872"/>
              <a:ext cx="5852160" cy="2560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0696" y="3819144"/>
              <a:ext cx="5695188" cy="24780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0465" y="844422"/>
            <a:ext cx="32581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Allure</a:t>
            </a:r>
            <a:r>
              <a:rPr sz="4800" spc="-7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800" spc="-21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Report</a:t>
            </a:r>
            <a:endParaRPr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7243" y="404875"/>
            <a:ext cx="11297513" cy="815975"/>
          </a:xfrm>
          <a:prstGeom prst="rect">
            <a:avLst/>
          </a:prstGeom>
        </p:spPr>
        <p:txBody>
          <a:bodyPr vert="horz" wrap="square" lIns="0" tIns="201294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Objectives</a:t>
            </a:r>
            <a:endParaRPr sz="400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889635" y="1500505"/>
            <a:ext cx="10613390" cy="4838700"/>
          </a:xfrm>
        </p:spPr>
        <p:txBody>
          <a:bodyPr>
            <a:noAutofit/>
          </a:bodyPr>
          <a:p>
            <a:r>
              <a:rPr lang="en-US" b="1" dirty="0">
                <a:sym typeface="+mn-ea"/>
              </a:rPr>
              <a:t>Manual Testing             Automation Testing             CICD                    Mobile Testing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ym typeface="+mn-ea"/>
              </a:rPr>
              <a:t> </a:t>
            </a:r>
            <a:r>
              <a:rPr lang="en-US" dirty="0">
                <a:sym typeface="+mn-ea"/>
              </a:rPr>
              <a:t>- Test Plan                        -Login Functionalities          - Git                       - Android SDK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- Test Case                       - Page Object Model             - GitHub                - Android Studio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- Test Case Review          - Data Driven Testing           - Jenkins                - Appium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- Defect report                  - Allure Reports                                                  -</a:t>
            </a:r>
            <a:r>
              <a:rPr lang="en-US" dirty="0" err="1">
                <a:sym typeface="+mn-ea"/>
              </a:rPr>
              <a:t>Vysor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                                           - HTML reports                                                  - ABD &amp; APK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2923158"/>
            <a:ext cx="9573260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2800" spc="6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800" spc="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6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800" spc="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6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evaluating</a:t>
            </a:r>
            <a:r>
              <a:rPr sz="2800" spc="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6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2800" spc="6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800" spc="8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800" spc="1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1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meets</a:t>
            </a:r>
            <a:r>
              <a:rPr sz="2800" spc="16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800" spc="18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2800" spc="1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1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800" spc="18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1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800" spc="1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spc="-2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experience.</a:t>
            </a:r>
            <a:r>
              <a:rPr sz="2800" spc="56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5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800" spc="5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testing</a:t>
            </a:r>
            <a:r>
              <a:rPr sz="2800" spc="5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app's</a:t>
            </a:r>
            <a:r>
              <a:rPr sz="2800" spc="5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functionality,</a:t>
            </a:r>
            <a:r>
              <a:rPr sz="2800" spc="57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usability,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performance,</a:t>
            </a:r>
            <a:r>
              <a:rPr sz="2800" spc="21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compatibility,</a:t>
            </a:r>
            <a:r>
              <a:rPr sz="2800" spc="204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21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800" spc="21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800" spc="22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800" spc="21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devices,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800" spc="-12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2800" spc="-135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7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800" spc="-9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1D35"/>
                </a:solidFill>
                <a:latin typeface="Times New Roman" panose="02020603050405020304"/>
                <a:cs typeface="Times New Roman" panose="02020603050405020304"/>
              </a:rPr>
              <a:t>conditions.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339" y="410972"/>
            <a:ext cx="281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4000" spc="-3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Testing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395"/>
            <a:ext cx="12039600" cy="6705600"/>
          </a:xfrm>
          <a:custGeom>
            <a:avLst/>
            <a:gdLst/>
            <a:ahLst/>
            <a:cxnLst/>
            <a:rect l="l" t="t" r="r" b="b"/>
            <a:pathLst>
              <a:path w="12039600" h="6705600">
                <a:moveTo>
                  <a:pt x="12039600" y="0"/>
                </a:moveTo>
                <a:lnTo>
                  <a:pt x="0" y="0"/>
                </a:lnTo>
                <a:lnTo>
                  <a:pt x="0" y="6705600"/>
                </a:lnTo>
                <a:lnTo>
                  <a:pt x="12039600" y="6705600"/>
                </a:lnTo>
                <a:lnTo>
                  <a:pt x="12039600" y="0"/>
                </a:lnTo>
                <a:close/>
              </a:path>
            </a:pathLst>
          </a:custGeom>
          <a:solidFill>
            <a:srgbClr val="299C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409575" y="0"/>
            <a:ext cx="12601575" cy="6858000"/>
            <a:chOff x="-409575" y="0"/>
            <a:chExt cx="12601575" cy="6858000"/>
          </a:xfrm>
        </p:grpSpPr>
        <p:sp>
          <p:nvSpPr>
            <p:cNvPr id="4" name="object 4"/>
            <p:cNvSpPr/>
            <p:nvPr/>
          </p:nvSpPr>
          <p:spPr>
            <a:xfrm>
              <a:off x="152400" y="152400"/>
              <a:ext cx="12039600" cy="6705600"/>
            </a:xfrm>
            <a:custGeom>
              <a:avLst/>
              <a:gdLst/>
              <a:ahLst/>
              <a:cxnLst/>
              <a:rect l="l" t="t" r="r" b="b"/>
              <a:pathLst>
                <a:path w="12039600" h="6705600">
                  <a:moveTo>
                    <a:pt x="7539990" y="0"/>
                  </a:moveTo>
                  <a:lnTo>
                    <a:pt x="0" y="0"/>
                  </a:lnTo>
                  <a:lnTo>
                    <a:pt x="0" y="6705595"/>
                  </a:lnTo>
                  <a:lnTo>
                    <a:pt x="12039600" y="6705595"/>
                  </a:lnTo>
                  <a:lnTo>
                    <a:pt x="12039600" y="3479546"/>
                  </a:lnTo>
                  <a:lnTo>
                    <a:pt x="11286490" y="2725420"/>
                  </a:lnTo>
                  <a:lnTo>
                    <a:pt x="10260330" y="2725420"/>
                  </a:lnTo>
                  <a:lnTo>
                    <a:pt x="7539990" y="0"/>
                  </a:lnTo>
                  <a:close/>
                </a:path>
              </a:pathLst>
            </a:custGeom>
            <a:solidFill>
              <a:srgbClr val="46C3D2">
                <a:alpha val="7411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400" y="152399"/>
              <a:ext cx="12039600" cy="6705600"/>
            </a:xfrm>
            <a:custGeom>
              <a:avLst/>
              <a:gdLst/>
              <a:ahLst/>
              <a:cxnLst/>
              <a:rect l="l" t="t" r="r" b="b"/>
              <a:pathLst>
                <a:path w="12039600" h="6705600">
                  <a:moveTo>
                    <a:pt x="12039600" y="4535551"/>
                  </a:moveTo>
                  <a:lnTo>
                    <a:pt x="10224135" y="2717165"/>
                  </a:lnTo>
                  <a:lnTo>
                    <a:pt x="9072245" y="2717165"/>
                  </a:lnTo>
                  <a:lnTo>
                    <a:pt x="6351270" y="0"/>
                  </a:lnTo>
                  <a:lnTo>
                    <a:pt x="0" y="0"/>
                  </a:lnTo>
                  <a:lnTo>
                    <a:pt x="0" y="6705600"/>
                  </a:lnTo>
                  <a:lnTo>
                    <a:pt x="12039600" y="6705600"/>
                  </a:lnTo>
                  <a:lnTo>
                    <a:pt x="12039600" y="4535551"/>
                  </a:lnTo>
                  <a:close/>
                </a:path>
              </a:pathLst>
            </a:custGeom>
            <a:solidFill>
              <a:srgbClr val="003352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5883" y="152400"/>
              <a:ext cx="757555" cy="378460"/>
            </a:xfrm>
            <a:custGeom>
              <a:avLst/>
              <a:gdLst/>
              <a:ahLst/>
              <a:cxnLst/>
              <a:rect l="l" t="t" r="r" b="b"/>
              <a:pathLst>
                <a:path w="757555" h="378459">
                  <a:moveTo>
                    <a:pt x="757428" y="0"/>
                  </a:moveTo>
                  <a:lnTo>
                    <a:pt x="0" y="0"/>
                  </a:lnTo>
                  <a:lnTo>
                    <a:pt x="379031" y="377951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0033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9204" y="152400"/>
              <a:ext cx="7330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7588" y="1595627"/>
              <a:ext cx="8421623" cy="48722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09575" y="0"/>
              <a:ext cx="12601575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8095"/>
              <a:ext cx="3709415" cy="480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5800" y="2819400"/>
            <a:ext cx="2010410" cy="71945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FFFFFF"/>
                </a:solidFill>
              </a:rPr>
              <a:t>Appiu</a:t>
            </a:r>
            <a:r>
              <a:rPr lang="en-US" spc="-55" dirty="0">
                <a:solidFill>
                  <a:srgbClr val="FFFFFF"/>
                </a:solidFill>
              </a:rPr>
              <a:t>m</a:t>
            </a:r>
            <a:endParaRPr lang="en-US" spc="-55" dirty="0">
              <a:solidFill>
                <a:srgbClr val="FFFFFF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3759" y="2782062"/>
            <a:ext cx="483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1106" y="2782062"/>
            <a:ext cx="490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7243" y="573151"/>
            <a:ext cx="46882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3600" b="1" spc="-2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600" b="1" spc="-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emulator-</a:t>
            </a:r>
            <a:r>
              <a:rPr sz="36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5554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11" descr="Screenshot 2024-12-12 1206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" y="1435735"/>
            <a:ext cx="11990070" cy="4488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22885"/>
            <a:ext cx="11297285" cy="859155"/>
          </a:xfrm>
        </p:spPr>
        <p:txBody>
          <a:bodyPr>
            <a:noAutofit/>
          </a:bodyPr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Github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4-12-12 105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0440"/>
            <a:ext cx="12192000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43" y="404875"/>
            <a:ext cx="11297513" cy="615315"/>
          </a:xfrm>
        </p:spPr>
        <p:txBody>
          <a:bodyPr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Jenkins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1" name="Picture 3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52400" y="1329690"/>
            <a:ext cx="1156843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43" y="404875"/>
            <a:ext cx="11297513" cy="738505"/>
          </a:xfrm>
        </p:spPr>
        <p:txBody>
          <a:bodyPr/>
          <a:p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Push code from Git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WhatsApp Image 2024-12-12 at 11.58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5395"/>
            <a:ext cx="12192000" cy="5340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3302" y="3122498"/>
            <a:ext cx="2650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4800" spc="-2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endParaRPr sz="4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240"/>
            <a:ext cx="4768850" cy="6842759"/>
          </a:xfrm>
          <a:custGeom>
            <a:avLst/>
            <a:gdLst/>
            <a:ahLst/>
            <a:cxnLst/>
            <a:rect l="l" t="t" r="r" b="b"/>
            <a:pathLst>
              <a:path w="4768850" h="6842759">
                <a:moveTo>
                  <a:pt x="4768596" y="0"/>
                </a:moveTo>
                <a:lnTo>
                  <a:pt x="0" y="0"/>
                </a:lnTo>
                <a:lnTo>
                  <a:pt x="0" y="6842759"/>
                </a:lnTo>
                <a:lnTo>
                  <a:pt x="4768596" y="6842759"/>
                </a:lnTo>
                <a:lnTo>
                  <a:pt x="4768596" y="0"/>
                </a:lnTo>
                <a:close/>
              </a:path>
            </a:pathLst>
          </a:custGeom>
          <a:solidFill>
            <a:srgbClr val="1F467A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3309" y="854455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</a:t>
            </a:r>
            <a:endParaRPr sz="1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5644" y="1398854"/>
            <a:ext cx="1515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0000"/>
                </a:solidFill>
              </a:rPr>
              <a:t>Setups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05916" y="2269972"/>
            <a:ext cx="2216150" cy="24625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890"/>
              </a:spcBef>
              <a:buFont typeface="Wingdings" panose="05000000000000000000"/>
              <a:buChar char=""/>
              <a:tabLst>
                <a:tab pos="360045" algn="l"/>
              </a:tabLst>
            </a:pPr>
            <a:r>
              <a:rPr sz="2000" spc="-50" dirty="0">
                <a:latin typeface="Trebuchet MS" panose="020B0603020202020204"/>
                <a:cs typeface="Trebuchet MS" panose="020B0603020202020204"/>
              </a:rPr>
              <a:t>Selenium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Python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60045" indent="-347345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360045" algn="l"/>
              </a:tabLst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Pycharm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60045" indent="-347345">
              <a:lnSpc>
                <a:spcPct val="100000"/>
              </a:lnSpc>
              <a:spcBef>
                <a:spcPts val="805"/>
              </a:spcBef>
              <a:buFont typeface="Wingdings" panose="05000000000000000000"/>
              <a:buChar char=""/>
              <a:tabLst>
                <a:tab pos="360045" algn="l"/>
              </a:tabLst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Pytest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60045" indent="-347345">
              <a:lnSpc>
                <a:spcPct val="100000"/>
              </a:lnSpc>
              <a:spcBef>
                <a:spcPts val="805"/>
              </a:spcBef>
              <a:buFont typeface="Wingdings" panose="05000000000000000000"/>
              <a:buChar char=""/>
              <a:tabLst>
                <a:tab pos="360045" algn="l"/>
              </a:tabLst>
            </a:pPr>
            <a:r>
              <a:rPr sz="2000" dirty="0">
                <a:latin typeface="Trebuchet MS" panose="020B0603020202020204"/>
                <a:cs typeface="Trebuchet MS" panose="020B0603020202020204"/>
              </a:rPr>
              <a:t>Node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js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60045" indent="-347345">
              <a:lnSpc>
                <a:spcPct val="100000"/>
              </a:lnSpc>
              <a:spcBef>
                <a:spcPts val="795"/>
              </a:spcBef>
              <a:buFont typeface="Wingdings" panose="05000000000000000000"/>
              <a:buChar char=""/>
              <a:tabLst>
                <a:tab pos="360045" algn="l"/>
              </a:tabLst>
            </a:pPr>
            <a:r>
              <a:rPr sz="2000" dirty="0">
                <a:latin typeface="Trebuchet MS" panose="020B0603020202020204"/>
                <a:cs typeface="Trebuchet MS" panose="020B0603020202020204"/>
              </a:rPr>
              <a:t>Allure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" dirty="0">
                <a:latin typeface="Trebuchet MS" panose="020B0603020202020204"/>
                <a:cs typeface="Trebuchet MS" panose="020B0603020202020204"/>
              </a:rPr>
              <a:t>reports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60045" indent="-347345">
              <a:lnSpc>
                <a:spcPct val="100000"/>
              </a:lnSpc>
              <a:spcBef>
                <a:spcPts val="805"/>
              </a:spcBef>
              <a:buFont typeface="Wingdings" panose="05000000000000000000"/>
              <a:buChar char=""/>
              <a:tabLst>
                <a:tab pos="360045" algn="l"/>
              </a:tabLst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unittest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0109" y="2269972"/>
            <a:ext cx="791845" cy="165036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90"/>
              </a:spcBef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4.26.1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70485">
              <a:lnSpc>
                <a:spcPct val="100000"/>
              </a:lnSpc>
              <a:spcBef>
                <a:spcPts val="790"/>
              </a:spcBef>
            </a:pPr>
            <a:r>
              <a:rPr sz="2000" spc="-20" dirty="0">
                <a:latin typeface="Trebuchet MS" panose="020B0603020202020204"/>
                <a:cs typeface="Trebuchet MS" panose="020B0603020202020204"/>
              </a:rPr>
              <a:t>2024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8.3.4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60960">
              <a:lnSpc>
                <a:spcPct val="100000"/>
              </a:lnSpc>
              <a:spcBef>
                <a:spcPts val="805"/>
              </a:spcBef>
            </a:pPr>
            <a:r>
              <a:rPr sz="2000" spc="-10" dirty="0">
                <a:latin typeface="Trebuchet MS" panose="020B0603020202020204"/>
                <a:cs typeface="Trebuchet MS" panose="020B0603020202020204"/>
              </a:rPr>
              <a:t>10.9.0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31964" y="0"/>
            <a:ext cx="4860290" cy="6858000"/>
            <a:chOff x="7331964" y="0"/>
            <a:chExt cx="4860290" cy="68580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22920" y="0"/>
              <a:ext cx="4069079" cy="68579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2920" y="0"/>
              <a:ext cx="4069079" cy="6400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2920" y="0"/>
              <a:ext cx="3611879" cy="68579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6348" y="2421635"/>
              <a:ext cx="3621404" cy="2062480"/>
            </a:xfrm>
            <a:custGeom>
              <a:avLst/>
              <a:gdLst/>
              <a:ahLst/>
              <a:cxnLst/>
              <a:rect l="l" t="t" r="r" b="b"/>
              <a:pathLst>
                <a:path w="3621404" h="2062479">
                  <a:moveTo>
                    <a:pt x="2635377" y="420878"/>
                  </a:moveTo>
                  <a:lnTo>
                    <a:pt x="2580767" y="404368"/>
                  </a:lnTo>
                  <a:lnTo>
                    <a:pt x="2534412" y="394208"/>
                  </a:lnTo>
                  <a:lnTo>
                    <a:pt x="2488057" y="387858"/>
                  </a:lnTo>
                  <a:lnTo>
                    <a:pt x="2441067" y="384683"/>
                  </a:lnTo>
                  <a:lnTo>
                    <a:pt x="2394077" y="385318"/>
                  </a:lnTo>
                  <a:lnTo>
                    <a:pt x="2346452" y="388493"/>
                  </a:lnTo>
                  <a:lnTo>
                    <a:pt x="2299462" y="396113"/>
                  </a:lnTo>
                  <a:lnTo>
                    <a:pt x="2253107" y="406273"/>
                  </a:lnTo>
                  <a:lnTo>
                    <a:pt x="2207387" y="420878"/>
                  </a:lnTo>
                  <a:lnTo>
                    <a:pt x="2635377" y="420878"/>
                  </a:lnTo>
                  <a:close/>
                </a:path>
                <a:path w="3621404" h="2062479">
                  <a:moveTo>
                    <a:pt x="3621024" y="1546479"/>
                  </a:moveTo>
                  <a:lnTo>
                    <a:pt x="3618484" y="1499489"/>
                  </a:lnTo>
                  <a:lnTo>
                    <a:pt x="3612769" y="1453769"/>
                  </a:lnTo>
                  <a:lnTo>
                    <a:pt x="3602609" y="1409319"/>
                  </a:lnTo>
                  <a:lnTo>
                    <a:pt x="3588639" y="1366774"/>
                  </a:lnTo>
                  <a:lnTo>
                    <a:pt x="3571494" y="1325499"/>
                  </a:lnTo>
                  <a:lnTo>
                    <a:pt x="3551174" y="1285621"/>
                  </a:lnTo>
                  <a:lnTo>
                    <a:pt x="3527679" y="1248156"/>
                  </a:lnTo>
                  <a:lnTo>
                    <a:pt x="3501009" y="1213231"/>
                  </a:lnTo>
                  <a:lnTo>
                    <a:pt x="3471799" y="1180211"/>
                  </a:lnTo>
                  <a:lnTo>
                    <a:pt x="3439414" y="1150366"/>
                  </a:lnTo>
                  <a:lnTo>
                    <a:pt x="3405124" y="1123061"/>
                  </a:lnTo>
                  <a:lnTo>
                    <a:pt x="3368294" y="1098296"/>
                  </a:lnTo>
                  <a:lnTo>
                    <a:pt x="3328924" y="1077341"/>
                  </a:lnTo>
                  <a:lnTo>
                    <a:pt x="3288284" y="1059561"/>
                  </a:lnTo>
                  <a:lnTo>
                    <a:pt x="3245739" y="1045591"/>
                  </a:lnTo>
                  <a:lnTo>
                    <a:pt x="3201924" y="1035431"/>
                  </a:lnTo>
                  <a:lnTo>
                    <a:pt x="3156204" y="1029081"/>
                  </a:lnTo>
                  <a:lnTo>
                    <a:pt x="3109849" y="1026541"/>
                  </a:lnTo>
                  <a:lnTo>
                    <a:pt x="3066669" y="1026541"/>
                  </a:lnTo>
                  <a:lnTo>
                    <a:pt x="3064764" y="978281"/>
                  </a:lnTo>
                  <a:lnTo>
                    <a:pt x="3059684" y="930656"/>
                  </a:lnTo>
                  <a:lnTo>
                    <a:pt x="3050794" y="884301"/>
                  </a:lnTo>
                  <a:lnTo>
                    <a:pt x="3038729" y="838581"/>
                  </a:lnTo>
                  <a:lnTo>
                    <a:pt x="3022854" y="794131"/>
                  </a:lnTo>
                  <a:lnTo>
                    <a:pt x="3004439" y="751713"/>
                  </a:lnTo>
                  <a:lnTo>
                    <a:pt x="2982849" y="710438"/>
                  </a:lnTo>
                  <a:lnTo>
                    <a:pt x="2958719" y="670433"/>
                  </a:lnTo>
                  <a:lnTo>
                    <a:pt x="2931414" y="632333"/>
                  </a:lnTo>
                  <a:lnTo>
                    <a:pt x="2900934" y="596773"/>
                  </a:lnTo>
                  <a:lnTo>
                    <a:pt x="2868549" y="563118"/>
                  </a:lnTo>
                  <a:lnTo>
                    <a:pt x="2833624" y="531368"/>
                  </a:lnTo>
                  <a:lnTo>
                    <a:pt x="2796159" y="502158"/>
                  </a:lnTo>
                  <a:lnTo>
                    <a:pt x="2755519" y="476123"/>
                  </a:lnTo>
                  <a:lnTo>
                    <a:pt x="2713482" y="453263"/>
                  </a:lnTo>
                  <a:lnTo>
                    <a:pt x="2670302" y="433578"/>
                  </a:lnTo>
                  <a:lnTo>
                    <a:pt x="2207387" y="420878"/>
                  </a:lnTo>
                  <a:lnTo>
                    <a:pt x="2183892" y="378333"/>
                  </a:lnTo>
                  <a:lnTo>
                    <a:pt x="2157857" y="337693"/>
                  </a:lnTo>
                  <a:lnTo>
                    <a:pt x="2129917" y="299593"/>
                  </a:lnTo>
                  <a:lnTo>
                    <a:pt x="2100072" y="263398"/>
                  </a:lnTo>
                  <a:lnTo>
                    <a:pt x="2067687" y="229235"/>
                  </a:lnTo>
                  <a:lnTo>
                    <a:pt x="2034032" y="196850"/>
                  </a:lnTo>
                  <a:lnTo>
                    <a:pt x="1998472" y="167005"/>
                  </a:lnTo>
                  <a:lnTo>
                    <a:pt x="1961007" y="139700"/>
                  </a:lnTo>
                  <a:lnTo>
                    <a:pt x="1922272" y="114300"/>
                  </a:lnTo>
                  <a:lnTo>
                    <a:pt x="1882267" y="91440"/>
                  </a:lnTo>
                  <a:lnTo>
                    <a:pt x="1840992" y="71120"/>
                  </a:lnTo>
                  <a:lnTo>
                    <a:pt x="1798447" y="53340"/>
                  </a:lnTo>
                  <a:lnTo>
                    <a:pt x="1755267" y="37465"/>
                  </a:lnTo>
                  <a:lnTo>
                    <a:pt x="1710817" y="24765"/>
                  </a:lnTo>
                  <a:lnTo>
                    <a:pt x="1665732" y="14605"/>
                  </a:lnTo>
                  <a:lnTo>
                    <a:pt x="1620012" y="6985"/>
                  </a:lnTo>
                  <a:lnTo>
                    <a:pt x="1574292" y="2540"/>
                  </a:lnTo>
                  <a:lnTo>
                    <a:pt x="1527302" y="0"/>
                  </a:lnTo>
                  <a:lnTo>
                    <a:pt x="1480312" y="1270"/>
                  </a:lnTo>
                  <a:lnTo>
                    <a:pt x="1433322" y="5080"/>
                  </a:lnTo>
                  <a:lnTo>
                    <a:pt x="1386332" y="11430"/>
                  </a:lnTo>
                  <a:lnTo>
                    <a:pt x="1339342" y="20955"/>
                  </a:lnTo>
                  <a:lnTo>
                    <a:pt x="1292987" y="33655"/>
                  </a:lnTo>
                  <a:lnTo>
                    <a:pt x="1248537" y="48895"/>
                  </a:lnTo>
                  <a:lnTo>
                    <a:pt x="1204722" y="66675"/>
                  </a:lnTo>
                  <a:lnTo>
                    <a:pt x="1162177" y="86995"/>
                  </a:lnTo>
                  <a:lnTo>
                    <a:pt x="1121537" y="109855"/>
                  </a:lnTo>
                  <a:lnTo>
                    <a:pt x="1082802" y="135255"/>
                  </a:lnTo>
                  <a:lnTo>
                    <a:pt x="1045337" y="162560"/>
                  </a:lnTo>
                  <a:lnTo>
                    <a:pt x="1009777" y="191770"/>
                  </a:lnTo>
                  <a:lnTo>
                    <a:pt x="975487" y="223520"/>
                  </a:lnTo>
                  <a:lnTo>
                    <a:pt x="943737" y="256413"/>
                  </a:lnTo>
                  <a:lnTo>
                    <a:pt x="914527" y="291973"/>
                  </a:lnTo>
                  <a:lnTo>
                    <a:pt x="886460" y="328803"/>
                  </a:lnTo>
                  <a:lnTo>
                    <a:pt x="861060" y="366903"/>
                  </a:lnTo>
                  <a:lnTo>
                    <a:pt x="838200" y="406908"/>
                  </a:lnTo>
                  <a:lnTo>
                    <a:pt x="817245" y="448818"/>
                  </a:lnTo>
                  <a:lnTo>
                    <a:pt x="798830" y="491363"/>
                  </a:lnTo>
                  <a:lnTo>
                    <a:pt x="783590" y="535178"/>
                  </a:lnTo>
                  <a:lnTo>
                    <a:pt x="770255" y="580263"/>
                  </a:lnTo>
                  <a:lnTo>
                    <a:pt x="760095" y="625983"/>
                  </a:lnTo>
                  <a:lnTo>
                    <a:pt x="752475" y="672973"/>
                  </a:lnTo>
                  <a:lnTo>
                    <a:pt x="748030" y="720598"/>
                  </a:lnTo>
                  <a:lnTo>
                    <a:pt x="746760" y="768858"/>
                  </a:lnTo>
                  <a:lnTo>
                    <a:pt x="746760" y="777621"/>
                  </a:lnTo>
                  <a:lnTo>
                    <a:pt x="695960" y="771398"/>
                  </a:lnTo>
                  <a:lnTo>
                    <a:pt x="645795" y="768858"/>
                  </a:lnTo>
                  <a:lnTo>
                    <a:pt x="595630" y="771398"/>
                  </a:lnTo>
                  <a:lnTo>
                    <a:pt x="546100" y="776986"/>
                  </a:lnTo>
                  <a:lnTo>
                    <a:pt x="497205" y="786511"/>
                  </a:lnTo>
                  <a:lnTo>
                    <a:pt x="449580" y="799846"/>
                  </a:lnTo>
                  <a:lnTo>
                    <a:pt x="403225" y="816356"/>
                  </a:lnTo>
                  <a:lnTo>
                    <a:pt x="358140" y="836676"/>
                  </a:lnTo>
                  <a:lnTo>
                    <a:pt x="314960" y="860806"/>
                  </a:lnTo>
                  <a:lnTo>
                    <a:pt x="273050" y="887476"/>
                  </a:lnTo>
                  <a:lnTo>
                    <a:pt x="233680" y="917956"/>
                  </a:lnTo>
                  <a:lnTo>
                    <a:pt x="195580" y="950976"/>
                  </a:lnTo>
                  <a:lnTo>
                    <a:pt x="160655" y="987806"/>
                  </a:lnTo>
                  <a:lnTo>
                    <a:pt x="127635" y="1026541"/>
                  </a:lnTo>
                  <a:lnTo>
                    <a:pt x="99060" y="1069086"/>
                  </a:lnTo>
                  <a:lnTo>
                    <a:pt x="74295" y="1112901"/>
                  </a:lnTo>
                  <a:lnTo>
                    <a:pt x="52705" y="1157986"/>
                  </a:lnTo>
                  <a:lnTo>
                    <a:pt x="34925" y="1204976"/>
                  </a:lnTo>
                  <a:lnTo>
                    <a:pt x="20955" y="1252601"/>
                  </a:lnTo>
                  <a:lnTo>
                    <a:pt x="10160" y="1300734"/>
                  </a:lnTo>
                  <a:lnTo>
                    <a:pt x="3175" y="1349629"/>
                  </a:lnTo>
                  <a:lnTo>
                    <a:pt x="0" y="1398524"/>
                  </a:lnTo>
                  <a:lnTo>
                    <a:pt x="635" y="1448054"/>
                  </a:lnTo>
                  <a:lnTo>
                    <a:pt x="5080" y="1496949"/>
                  </a:lnTo>
                  <a:lnTo>
                    <a:pt x="12700" y="1545844"/>
                  </a:lnTo>
                  <a:lnTo>
                    <a:pt x="24765" y="1594104"/>
                  </a:lnTo>
                  <a:lnTo>
                    <a:pt x="40005" y="1641729"/>
                  </a:lnTo>
                  <a:lnTo>
                    <a:pt x="59055" y="1688719"/>
                  </a:lnTo>
                  <a:lnTo>
                    <a:pt x="83185" y="1733169"/>
                  </a:lnTo>
                  <a:lnTo>
                    <a:pt x="109855" y="1775714"/>
                  </a:lnTo>
                  <a:lnTo>
                    <a:pt x="139700" y="1815592"/>
                  </a:lnTo>
                  <a:lnTo>
                    <a:pt x="172720" y="1853057"/>
                  </a:lnTo>
                  <a:lnTo>
                    <a:pt x="208280" y="1887982"/>
                  </a:lnTo>
                  <a:lnTo>
                    <a:pt x="246380" y="1919732"/>
                  </a:lnTo>
                  <a:lnTo>
                    <a:pt x="286385" y="1948942"/>
                  </a:lnTo>
                  <a:lnTo>
                    <a:pt x="328295" y="1974977"/>
                  </a:lnTo>
                  <a:lnTo>
                    <a:pt x="372745" y="1997202"/>
                  </a:lnTo>
                  <a:lnTo>
                    <a:pt x="418465" y="2016887"/>
                  </a:lnTo>
                  <a:lnTo>
                    <a:pt x="465455" y="2032762"/>
                  </a:lnTo>
                  <a:lnTo>
                    <a:pt x="513715" y="2044827"/>
                  </a:lnTo>
                  <a:lnTo>
                    <a:pt x="563245" y="2053082"/>
                  </a:lnTo>
                  <a:lnTo>
                    <a:pt x="613410" y="2058162"/>
                  </a:lnTo>
                  <a:lnTo>
                    <a:pt x="613410" y="2061972"/>
                  </a:lnTo>
                  <a:lnTo>
                    <a:pt x="3105404" y="2061972"/>
                  </a:lnTo>
                  <a:lnTo>
                    <a:pt x="3151759" y="2060067"/>
                  </a:lnTo>
                  <a:lnTo>
                    <a:pt x="3197479" y="2053717"/>
                  </a:lnTo>
                  <a:lnTo>
                    <a:pt x="3241929" y="2043557"/>
                  </a:lnTo>
                  <a:lnTo>
                    <a:pt x="3284474" y="2029587"/>
                  </a:lnTo>
                  <a:lnTo>
                    <a:pt x="3325749" y="2012442"/>
                  </a:lnTo>
                  <a:lnTo>
                    <a:pt x="3365119" y="1991487"/>
                  </a:lnTo>
                  <a:lnTo>
                    <a:pt x="3401949" y="1967357"/>
                  </a:lnTo>
                  <a:lnTo>
                    <a:pt x="3436874" y="1940687"/>
                  </a:lnTo>
                  <a:lnTo>
                    <a:pt x="3469259" y="1910842"/>
                  </a:lnTo>
                  <a:lnTo>
                    <a:pt x="3499104" y="1878457"/>
                  </a:lnTo>
                  <a:lnTo>
                    <a:pt x="3526409" y="1843532"/>
                  </a:lnTo>
                  <a:lnTo>
                    <a:pt x="3549904" y="1806194"/>
                  </a:lnTo>
                  <a:lnTo>
                    <a:pt x="3570859" y="1767459"/>
                  </a:lnTo>
                  <a:lnTo>
                    <a:pt x="3588639" y="1726184"/>
                  </a:lnTo>
                  <a:lnTo>
                    <a:pt x="3601974" y="1683004"/>
                  </a:lnTo>
                  <a:lnTo>
                    <a:pt x="3612134" y="1639189"/>
                  </a:lnTo>
                  <a:lnTo>
                    <a:pt x="3618484" y="1593469"/>
                  </a:lnTo>
                  <a:lnTo>
                    <a:pt x="3621024" y="1546479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57110" y="2422398"/>
              <a:ext cx="3621404" cy="2062480"/>
            </a:xfrm>
            <a:custGeom>
              <a:avLst/>
              <a:gdLst/>
              <a:ahLst/>
              <a:cxnLst/>
              <a:rect l="l" t="t" r="r" b="b"/>
              <a:pathLst>
                <a:path w="3621404" h="2062479">
                  <a:moveTo>
                    <a:pt x="3109849" y="1026540"/>
                  </a:moveTo>
                  <a:lnTo>
                    <a:pt x="3099054" y="1026540"/>
                  </a:lnTo>
                  <a:lnTo>
                    <a:pt x="3088259" y="1026540"/>
                  </a:lnTo>
                  <a:lnTo>
                    <a:pt x="3076829" y="1026540"/>
                  </a:lnTo>
                  <a:lnTo>
                    <a:pt x="3066669" y="1026540"/>
                  </a:lnTo>
                  <a:lnTo>
                    <a:pt x="3064764" y="978280"/>
                  </a:lnTo>
                  <a:lnTo>
                    <a:pt x="3059684" y="930655"/>
                  </a:lnTo>
                  <a:lnTo>
                    <a:pt x="3050794" y="884301"/>
                  </a:lnTo>
                  <a:lnTo>
                    <a:pt x="3038729" y="838580"/>
                  </a:lnTo>
                  <a:lnTo>
                    <a:pt x="3022854" y="794130"/>
                  </a:lnTo>
                  <a:lnTo>
                    <a:pt x="3004439" y="751713"/>
                  </a:lnTo>
                  <a:lnTo>
                    <a:pt x="2982849" y="710438"/>
                  </a:lnTo>
                  <a:lnTo>
                    <a:pt x="2958719" y="670432"/>
                  </a:lnTo>
                  <a:lnTo>
                    <a:pt x="2931414" y="632332"/>
                  </a:lnTo>
                  <a:lnTo>
                    <a:pt x="2900934" y="596773"/>
                  </a:lnTo>
                  <a:lnTo>
                    <a:pt x="2868549" y="563117"/>
                  </a:lnTo>
                  <a:lnTo>
                    <a:pt x="2833624" y="531367"/>
                  </a:lnTo>
                  <a:lnTo>
                    <a:pt x="2796159" y="502157"/>
                  </a:lnTo>
                  <a:lnTo>
                    <a:pt x="2755519" y="476123"/>
                  </a:lnTo>
                  <a:lnTo>
                    <a:pt x="2713482" y="453263"/>
                  </a:lnTo>
                  <a:lnTo>
                    <a:pt x="2670302" y="433577"/>
                  </a:lnTo>
                  <a:lnTo>
                    <a:pt x="2625852" y="417067"/>
                  </a:lnTo>
                  <a:lnTo>
                    <a:pt x="2580767" y="404367"/>
                  </a:lnTo>
                  <a:lnTo>
                    <a:pt x="2534412" y="394207"/>
                  </a:lnTo>
                  <a:lnTo>
                    <a:pt x="2488057" y="387857"/>
                  </a:lnTo>
                  <a:lnTo>
                    <a:pt x="2441067" y="384682"/>
                  </a:lnTo>
                  <a:lnTo>
                    <a:pt x="2394077" y="385317"/>
                  </a:lnTo>
                  <a:lnTo>
                    <a:pt x="2346452" y="388492"/>
                  </a:lnTo>
                  <a:lnTo>
                    <a:pt x="2299462" y="396113"/>
                  </a:lnTo>
                  <a:lnTo>
                    <a:pt x="2253107" y="406273"/>
                  </a:lnTo>
                  <a:lnTo>
                    <a:pt x="2207387" y="420877"/>
                  </a:lnTo>
                  <a:lnTo>
                    <a:pt x="2183892" y="378332"/>
                  </a:lnTo>
                  <a:lnTo>
                    <a:pt x="2157857" y="337692"/>
                  </a:lnTo>
                  <a:lnTo>
                    <a:pt x="2129917" y="299592"/>
                  </a:lnTo>
                  <a:lnTo>
                    <a:pt x="2100072" y="263398"/>
                  </a:lnTo>
                  <a:lnTo>
                    <a:pt x="2067687" y="229235"/>
                  </a:lnTo>
                  <a:lnTo>
                    <a:pt x="2034032" y="196850"/>
                  </a:lnTo>
                  <a:lnTo>
                    <a:pt x="1998472" y="167004"/>
                  </a:lnTo>
                  <a:lnTo>
                    <a:pt x="1961007" y="139700"/>
                  </a:lnTo>
                  <a:lnTo>
                    <a:pt x="1922272" y="114300"/>
                  </a:lnTo>
                  <a:lnTo>
                    <a:pt x="1882267" y="91439"/>
                  </a:lnTo>
                  <a:lnTo>
                    <a:pt x="1840992" y="71119"/>
                  </a:lnTo>
                  <a:lnTo>
                    <a:pt x="1798447" y="53339"/>
                  </a:lnTo>
                  <a:lnTo>
                    <a:pt x="1755267" y="37464"/>
                  </a:lnTo>
                  <a:lnTo>
                    <a:pt x="1710817" y="24764"/>
                  </a:lnTo>
                  <a:lnTo>
                    <a:pt x="1665732" y="14604"/>
                  </a:lnTo>
                  <a:lnTo>
                    <a:pt x="1620012" y="6985"/>
                  </a:lnTo>
                  <a:lnTo>
                    <a:pt x="1574292" y="2539"/>
                  </a:lnTo>
                  <a:lnTo>
                    <a:pt x="1527302" y="0"/>
                  </a:lnTo>
                  <a:lnTo>
                    <a:pt x="1480312" y="1269"/>
                  </a:lnTo>
                  <a:lnTo>
                    <a:pt x="1433322" y="5079"/>
                  </a:lnTo>
                  <a:lnTo>
                    <a:pt x="1386332" y="11429"/>
                  </a:lnTo>
                  <a:lnTo>
                    <a:pt x="1339342" y="20954"/>
                  </a:lnTo>
                  <a:lnTo>
                    <a:pt x="1292987" y="33654"/>
                  </a:lnTo>
                  <a:lnTo>
                    <a:pt x="1248537" y="48894"/>
                  </a:lnTo>
                  <a:lnTo>
                    <a:pt x="1204722" y="66675"/>
                  </a:lnTo>
                  <a:lnTo>
                    <a:pt x="1162177" y="86994"/>
                  </a:lnTo>
                  <a:lnTo>
                    <a:pt x="1121537" y="109854"/>
                  </a:lnTo>
                  <a:lnTo>
                    <a:pt x="1082802" y="135254"/>
                  </a:lnTo>
                  <a:lnTo>
                    <a:pt x="1045337" y="162560"/>
                  </a:lnTo>
                  <a:lnTo>
                    <a:pt x="1009776" y="191769"/>
                  </a:lnTo>
                  <a:lnTo>
                    <a:pt x="975487" y="223519"/>
                  </a:lnTo>
                  <a:lnTo>
                    <a:pt x="943737" y="256412"/>
                  </a:lnTo>
                  <a:lnTo>
                    <a:pt x="914400" y="291973"/>
                  </a:lnTo>
                  <a:lnTo>
                    <a:pt x="886460" y="328802"/>
                  </a:lnTo>
                  <a:lnTo>
                    <a:pt x="861060" y="366902"/>
                  </a:lnTo>
                  <a:lnTo>
                    <a:pt x="838200" y="406907"/>
                  </a:lnTo>
                  <a:lnTo>
                    <a:pt x="817245" y="448817"/>
                  </a:lnTo>
                  <a:lnTo>
                    <a:pt x="798830" y="491363"/>
                  </a:lnTo>
                  <a:lnTo>
                    <a:pt x="783590" y="535177"/>
                  </a:lnTo>
                  <a:lnTo>
                    <a:pt x="770255" y="580263"/>
                  </a:lnTo>
                  <a:lnTo>
                    <a:pt x="760095" y="625982"/>
                  </a:lnTo>
                  <a:lnTo>
                    <a:pt x="752475" y="672973"/>
                  </a:lnTo>
                  <a:lnTo>
                    <a:pt x="748030" y="720598"/>
                  </a:lnTo>
                  <a:lnTo>
                    <a:pt x="746760" y="768857"/>
                  </a:lnTo>
                  <a:lnTo>
                    <a:pt x="746760" y="773176"/>
                  </a:lnTo>
                  <a:lnTo>
                    <a:pt x="746760" y="777621"/>
                  </a:lnTo>
                  <a:lnTo>
                    <a:pt x="695960" y="771398"/>
                  </a:lnTo>
                  <a:lnTo>
                    <a:pt x="645795" y="768857"/>
                  </a:lnTo>
                  <a:lnTo>
                    <a:pt x="595630" y="770636"/>
                  </a:lnTo>
                  <a:lnTo>
                    <a:pt x="546100" y="776986"/>
                  </a:lnTo>
                  <a:lnTo>
                    <a:pt x="497205" y="786511"/>
                  </a:lnTo>
                  <a:lnTo>
                    <a:pt x="449580" y="799846"/>
                  </a:lnTo>
                  <a:lnTo>
                    <a:pt x="403225" y="816355"/>
                  </a:lnTo>
                  <a:lnTo>
                    <a:pt x="358140" y="836676"/>
                  </a:lnTo>
                  <a:lnTo>
                    <a:pt x="314960" y="860805"/>
                  </a:lnTo>
                  <a:lnTo>
                    <a:pt x="273050" y="887476"/>
                  </a:lnTo>
                  <a:lnTo>
                    <a:pt x="233680" y="917955"/>
                  </a:lnTo>
                  <a:lnTo>
                    <a:pt x="195580" y="950976"/>
                  </a:lnTo>
                  <a:lnTo>
                    <a:pt x="160655" y="987805"/>
                  </a:lnTo>
                  <a:lnTo>
                    <a:pt x="127635" y="1026540"/>
                  </a:lnTo>
                  <a:lnTo>
                    <a:pt x="99060" y="1069086"/>
                  </a:lnTo>
                  <a:lnTo>
                    <a:pt x="74295" y="1112901"/>
                  </a:lnTo>
                  <a:lnTo>
                    <a:pt x="52705" y="1157986"/>
                  </a:lnTo>
                  <a:lnTo>
                    <a:pt x="34925" y="1204976"/>
                  </a:lnTo>
                  <a:lnTo>
                    <a:pt x="20955" y="1252601"/>
                  </a:lnTo>
                  <a:lnTo>
                    <a:pt x="10160" y="1300733"/>
                  </a:lnTo>
                  <a:lnTo>
                    <a:pt x="3175" y="1349628"/>
                  </a:lnTo>
                  <a:lnTo>
                    <a:pt x="0" y="1398524"/>
                  </a:lnTo>
                  <a:lnTo>
                    <a:pt x="635" y="1448053"/>
                  </a:lnTo>
                  <a:lnTo>
                    <a:pt x="5080" y="1496949"/>
                  </a:lnTo>
                  <a:lnTo>
                    <a:pt x="12700" y="1545844"/>
                  </a:lnTo>
                  <a:lnTo>
                    <a:pt x="24765" y="1594103"/>
                  </a:lnTo>
                  <a:lnTo>
                    <a:pt x="40005" y="1641728"/>
                  </a:lnTo>
                  <a:lnTo>
                    <a:pt x="59055" y="1688719"/>
                  </a:lnTo>
                  <a:lnTo>
                    <a:pt x="83185" y="1733169"/>
                  </a:lnTo>
                  <a:lnTo>
                    <a:pt x="109855" y="1775714"/>
                  </a:lnTo>
                  <a:lnTo>
                    <a:pt x="139700" y="1815591"/>
                  </a:lnTo>
                  <a:lnTo>
                    <a:pt x="172720" y="1853057"/>
                  </a:lnTo>
                  <a:lnTo>
                    <a:pt x="208280" y="1887982"/>
                  </a:lnTo>
                  <a:lnTo>
                    <a:pt x="246380" y="1919732"/>
                  </a:lnTo>
                  <a:lnTo>
                    <a:pt x="286385" y="1948941"/>
                  </a:lnTo>
                  <a:lnTo>
                    <a:pt x="328295" y="1974977"/>
                  </a:lnTo>
                  <a:lnTo>
                    <a:pt x="372745" y="1997202"/>
                  </a:lnTo>
                  <a:lnTo>
                    <a:pt x="418465" y="2016887"/>
                  </a:lnTo>
                  <a:lnTo>
                    <a:pt x="465455" y="2032762"/>
                  </a:lnTo>
                  <a:lnTo>
                    <a:pt x="513715" y="2044827"/>
                  </a:lnTo>
                  <a:lnTo>
                    <a:pt x="563245" y="2053082"/>
                  </a:lnTo>
                  <a:lnTo>
                    <a:pt x="613410" y="2058162"/>
                  </a:lnTo>
                  <a:lnTo>
                    <a:pt x="613410" y="2061971"/>
                  </a:lnTo>
                  <a:lnTo>
                    <a:pt x="3105404" y="2061971"/>
                  </a:lnTo>
                  <a:lnTo>
                    <a:pt x="3151759" y="2060066"/>
                  </a:lnTo>
                  <a:lnTo>
                    <a:pt x="3197479" y="2053716"/>
                  </a:lnTo>
                  <a:lnTo>
                    <a:pt x="3241929" y="2043557"/>
                  </a:lnTo>
                  <a:lnTo>
                    <a:pt x="3284474" y="2029587"/>
                  </a:lnTo>
                  <a:lnTo>
                    <a:pt x="3325749" y="2012441"/>
                  </a:lnTo>
                  <a:lnTo>
                    <a:pt x="3365119" y="1991487"/>
                  </a:lnTo>
                  <a:lnTo>
                    <a:pt x="3401949" y="1967357"/>
                  </a:lnTo>
                  <a:lnTo>
                    <a:pt x="3436874" y="1940687"/>
                  </a:lnTo>
                  <a:lnTo>
                    <a:pt x="3469259" y="1910841"/>
                  </a:lnTo>
                  <a:lnTo>
                    <a:pt x="3499104" y="1878457"/>
                  </a:lnTo>
                  <a:lnTo>
                    <a:pt x="3526409" y="1843532"/>
                  </a:lnTo>
                  <a:lnTo>
                    <a:pt x="3549904" y="1806194"/>
                  </a:lnTo>
                  <a:lnTo>
                    <a:pt x="3570859" y="1767458"/>
                  </a:lnTo>
                  <a:lnTo>
                    <a:pt x="3588639" y="1726183"/>
                  </a:lnTo>
                  <a:lnTo>
                    <a:pt x="3601974" y="1683003"/>
                  </a:lnTo>
                  <a:lnTo>
                    <a:pt x="3612134" y="1639189"/>
                  </a:lnTo>
                  <a:lnTo>
                    <a:pt x="3618484" y="1593469"/>
                  </a:lnTo>
                  <a:lnTo>
                    <a:pt x="3621024" y="1546478"/>
                  </a:lnTo>
                  <a:lnTo>
                    <a:pt x="3618484" y="1499489"/>
                  </a:lnTo>
                  <a:lnTo>
                    <a:pt x="3612769" y="1453769"/>
                  </a:lnTo>
                  <a:lnTo>
                    <a:pt x="3602609" y="1409319"/>
                  </a:lnTo>
                  <a:lnTo>
                    <a:pt x="3588639" y="1366774"/>
                  </a:lnTo>
                  <a:lnTo>
                    <a:pt x="3571494" y="1325499"/>
                  </a:lnTo>
                  <a:lnTo>
                    <a:pt x="3551174" y="1285620"/>
                  </a:lnTo>
                  <a:lnTo>
                    <a:pt x="3527679" y="1248156"/>
                  </a:lnTo>
                  <a:lnTo>
                    <a:pt x="3501009" y="1213231"/>
                  </a:lnTo>
                  <a:lnTo>
                    <a:pt x="3471799" y="1180211"/>
                  </a:lnTo>
                  <a:lnTo>
                    <a:pt x="3439414" y="1150365"/>
                  </a:lnTo>
                  <a:lnTo>
                    <a:pt x="3405124" y="1123061"/>
                  </a:lnTo>
                  <a:lnTo>
                    <a:pt x="3368294" y="1098296"/>
                  </a:lnTo>
                  <a:lnTo>
                    <a:pt x="3328924" y="1077340"/>
                  </a:lnTo>
                  <a:lnTo>
                    <a:pt x="3288284" y="1059561"/>
                  </a:lnTo>
                  <a:lnTo>
                    <a:pt x="3245739" y="1045590"/>
                  </a:lnTo>
                  <a:lnTo>
                    <a:pt x="3201924" y="1035430"/>
                  </a:lnTo>
                  <a:lnTo>
                    <a:pt x="3156204" y="1029080"/>
                  </a:lnTo>
                  <a:lnTo>
                    <a:pt x="3109849" y="1026540"/>
                  </a:lnTo>
                  <a:close/>
                </a:path>
              </a:pathLst>
            </a:custGeom>
            <a:ln w="50291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dirty="0"/>
              <a:t>Manual</a:t>
            </a:r>
            <a:r>
              <a:rPr spc="229" dirty="0"/>
              <a:t> </a:t>
            </a:r>
            <a:r>
              <a:rPr dirty="0"/>
              <a:t>testing</a:t>
            </a:r>
            <a:r>
              <a:rPr spc="265" dirty="0"/>
              <a:t> </a:t>
            </a:r>
            <a:r>
              <a:rPr dirty="0"/>
              <a:t>is</a:t>
            </a:r>
            <a:r>
              <a:rPr spc="265" dirty="0"/>
              <a:t> </a:t>
            </a:r>
            <a:r>
              <a:rPr dirty="0"/>
              <a:t>a</a:t>
            </a:r>
            <a:r>
              <a:rPr spc="260" dirty="0"/>
              <a:t> </a:t>
            </a:r>
            <a:r>
              <a:rPr dirty="0"/>
              <a:t>software</a:t>
            </a:r>
            <a:r>
              <a:rPr spc="240" dirty="0"/>
              <a:t> </a:t>
            </a:r>
            <a:r>
              <a:rPr dirty="0"/>
              <a:t>testing</a:t>
            </a:r>
            <a:r>
              <a:rPr spc="260" dirty="0"/>
              <a:t> </a:t>
            </a:r>
            <a:r>
              <a:rPr dirty="0"/>
              <a:t>approach</a:t>
            </a:r>
            <a:r>
              <a:rPr spc="254" dirty="0"/>
              <a:t> </a:t>
            </a:r>
            <a:r>
              <a:rPr dirty="0"/>
              <a:t>where</a:t>
            </a:r>
            <a:r>
              <a:rPr spc="254" dirty="0"/>
              <a:t> </a:t>
            </a:r>
            <a:r>
              <a:rPr dirty="0"/>
              <a:t>testers</a:t>
            </a:r>
            <a:r>
              <a:rPr spc="275" dirty="0"/>
              <a:t> </a:t>
            </a:r>
            <a:r>
              <a:rPr dirty="0"/>
              <a:t>manually</a:t>
            </a:r>
            <a:r>
              <a:rPr spc="254" dirty="0"/>
              <a:t> </a:t>
            </a:r>
            <a:r>
              <a:rPr dirty="0"/>
              <a:t>evaluate</a:t>
            </a:r>
            <a:r>
              <a:rPr spc="265" dirty="0"/>
              <a:t> </a:t>
            </a:r>
            <a:r>
              <a:rPr dirty="0"/>
              <a:t>software</a:t>
            </a:r>
            <a:r>
              <a:rPr spc="265" dirty="0"/>
              <a:t> </a:t>
            </a:r>
            <a:r>
              <a:rPr spc="-25" dirty="0"/>
              <a:t>or </a:t>
            </a:r>
            <a:r>
              <a:rPr dirty="0"/>
              <a:t>application</a:t>
            </a:r>
            <a:r>
              <a:rPr spc="70" dirty="0"/>
              <a:t> </a:t>
            </a:r>
            <a:r>
              <a:rPr dirty="0"/>
              <a:t>quality</a:t>
            </a:r>
            <a:r>
              <a:rPr spc="65" dirty="0"/>
              <a:t> </a:t>
            </a:r>
            <a:r>
              <a:rPr dirty="0"/>
              <a:t>without</a:t>
            </a:r>
            <a:r>
              <a:rPr spc="6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help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automated</a:t>
            </a:r>
            <a:r>
              <a:rPr spc="75" dirty="0"/>
              <a:t> </a:t>
            </a:r>
            <a:r>
              <a:rPr dirty="0"/>
              <a:t>testing</a:t>
            </a:r>
            <a:r>
              <a:rPr spc="80" dirty="0"/>
              <a:t> </a:t>
            </a:r>
            <a:r>
              <a:rPr dirty="0"/>
              <a:t>tools</a:t>
            </a:r>
            <a:r>
              <a:rPr spc="65" dirty="0"/>
              <a:t> </a:t>
            </a:r>
            <a:r>
              <a:rPr dirty="0"/>
              <a:t>or</a:t>
            </a:r>
            <a:r>
              <a:rPr spc="85" dirty="0"/>
              <a:t> </a:t>
            </a:r>
            <a:r>
              <a:rPr dirty="0"/>
              <a:t>test</a:t>
            </a:r>
            <a:r>
              <a:rPr spc="65" dirty="0"/>
              <a:t> </a:t>
            </a:r>
            <a:r>
              <a:rPr dirty="0"/>
              <a:t>scripts.</a:t>
            </a:r>
            <a:r>
              <a:rPr spc="80" dirty="0"/>
              <a:t> </a:t>
            </a:r>
            <a:r>
              <a:rPr dirty="0"/>
              <a:t>Testers</a:t>
            </a:r>
            <a:r>
              <a:rPr spc="75" dirty="0"/>
              <a:t> </a:t>
            </a:r>
            <a:r>
              <a:rPr spc="-10" dirty="0"/>
              <a:t>interact </a:t>
            </a:r>
            <a:r>
              <a:rPr dirty="0"/>
              <a:t>with</a:t>
            </a:r>
            <a:r>
              <a:rPr spc="3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system</a:t>
            </a:r>
            <a:r>
              <a:rPr spc="30" dirty="0"/>
              <a:t> </a:t>
            </a:r>
            <a:r>
              <a:rPr dirty="0"/>
              <a:t>like</a:t>
            </a:r>
            <a:r>
              <a:rPr spc="35" dirty="0"/>
              <a:t> </a:t>
            </a:r>
            <a:r>
              <a:rPr dirty="0"/>
              <a:t>how</a:t>
            </a:r>
            <a:r>
              <a:rPr spc="55" dirty="0"/>
              <a:t> </a:t>
            </a:r>
            <a:r>
              <a:rPr dirty="0"/>
              <a:t>an</a:t>
            </a:r>
            <a:r>
              <a:rPr spc="45" dirty="0"/>
              <a:t> </a:t>
            </a:r>
            <a:r>
              <a:rPr dirty="0"/>
              <a:t>end</a:t>
            </a:r>
            <a:r>
              <a:rPr spc="50" dirty="0"/>
              <a:t> </a:t>
            </a:r>
            <a:r>
              <a:rPr dirty="0"/>
              <a:t>user</a:t>
            </a:r>
            <a:r>
              <a:rPr spc="45" dirty="0"/>
              <a:t> </a:t>
            </a:r>
            <a:r>
              <a:rPr dirty="0"/>
              <a:t>would</a:t>
            </a:r>
            <a:r>
              <a:rPr spc="45" dirty="0"/>
              <a:t> </a:t>
            </a:r>
            <a:r>
              <a:rPr dirty="0"/>
              <a:t>identify</a:t>
            </a:r>
            <a:r>
              <a:rPr spc="40" dirty="0"/>
              <a:t> </a:t>
            </a:r>
            <a:r>
              <a:rPr dirty="0"/>
              <a:t>bugs,</a:t>
            </a:r>
            <a:r>
              <a:rPr spc="40" dirty="0"/>
              <a:t> </a:t>
            </a:r>
            <a:r>
              <a:rPr dirty="0"/>
              <a:t>defects,</a:t>
            </a:r>
            <a:r>
              <a:rPr spc="6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issues</a:t>
            </a:r>
            <a:r>
              <a:rPr spc="55" dirty="0"/>
              <a:t> </a:t>
            </a:r>
            <a:r>
              <a:rPr dirty="0"/>
              <a:t>in</a:t>
            </a:r>
            <a:r>
              <a:rPr spc="5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spc="-10" dirty="0"/>
              <a:t>software </a:t>
            </a:r>
            <a:r>
              <a:rPr dirty="0"/>
              <a:t>that</a:t>
            </a:r>
            <a:r>
              <a:rPr spc="-75" dirty="0"/>
              <a:t> </a:t>
            </a:r>
            <a:r>
              <a:rPr dirty="0"/>
              <a:t>create</a:t>
            </a:r>
            <a:r>
              <a:rPr spc="-85" dirty="0"/>
              <a:t> </a:t>
            </a:r>
            <a:r>
              <a:rPr dirty="0"/>
              <a:t>friction</a:t>
            </a:r>
            <a:r>
              <a:rPr spc="-8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user</a:t>
            </a:r>
            <a:r>
              <a:rPr spc="-60" dirty="0"/>
              <a:t> </a:t>
            </a:r>
            <a:r>
              <a:rPr spc="-10" dirty="0"/>
              <a:t>experience.</a:t>
            </a:r>
            <a:endParaRPr spc="-10" dirty="0"/>
          </a:p>
          <a:p>
            <a:pPr>
              <a:lnSpc>
                <a:spcPct val="100000"/>
              </a:lnSpc>
            </a:pPr>
            <a:endParaRPr sz="2200"/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b="1" spc="-60" dirty="0">
                <a:latin typeface="Times New Roman" panose="02020603050405020304"/>
                <a:cs typeface="Times New Roman" panose="02020603050405020304"/>
              </a:rPr>
              <a:t>Test</a:t>
            </a:r>
            <a:r>
              <a:rPr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Deliverables</a:t>
            </a:r>
            <a:endParaRPr b="1" spc="-10" dirty="0">
              <a:latin typeface="Times New Roman" panose="02020603050405020304"/>
              <a:cs typeface="Times New Roman" panose="02020603050405020304"/>
            </a:endParaRPr>
          </a:p>
          <a:p>
            <a:pPr marL="196215" indent="-193675">
              <a:lnSpc>
                <a:spcPct val="100000"/>
              </a:lnSpc>
              <a:spcBef>
                <a:spcPts val="565"/>
              </a:spcBef>
              <a:buSzPct val="90000"/>
              <a:buAutoNum type="arabicPeriod"/>
              <a:tabLst>
                <a:tab pos="196215" algn="l"/>
              </a:tabLst>
            </a:pPr>
            <a:r>
              <a:rPr dirty="0"/>
              <a:t>Test</a:t>
            </a:r>
            <a:r>
              <a:rPr spc="-80" dirty="0"/>
              <a:t> </a:t>
            </a:r>
            <a:r>
              <a:rPr spc="-20" dirty="0"/>
              <a:t>Plan</a:t>
            </a:r>
            <a:endParaRPr spc="-20" dirty="0"/>
          </a:p>
          <a:p>
            <a:pPr marL="203835" indent="-203200">
              <a:lnSpc>
                <a:spcPct val="100000"/>
              </a:lnSpc>
              <a:spcBef>
                <a:spcPts val="800"/>
              </a:spcBef>
              <a:buSzPct val="95000"/>
              <a:buAutoNum type="arabicPeriod"/>
              <a:tabLst>
                <a:tab pos="203835" algn="l"/>
              </a:tabLst>
            </a:pPr>
            <a:r>
              <a:rPr spc="-20" dirty="0"/>
              <a:t>Test</a:t>
            </a:r>
            <a:r>
              <a:rPr spc="-100" dirty="0"/>
              <a:t> </a:t>
            </a:r>
            <a:r>
              <a:rPr spc="-20" dirty="0"/>
              <a:t>Case</a:t>
            </a:r>
            <a:endParaRPr spc="-20" dirty="0"/>
          </a:p>
          <a:p>
            <a:pPr marL="203835" indent="-203200">
              <a:lnSpc>
                <a:spcPct val="100000"/>
              </a:lnSpc>
              <a:spcBef>
                <a:spcPts val="795"/>
              </a:spcBef>
              <a:buSzPct val="95000"/>
              <a:buAutoNum type="arabicPeriod"/>
              <a:tabLst>
                <a:tab pos="203835" algn="l"/>
              </a:tabLst>
            </a:pPr>
            <a:r>
              <a:rPr spc="-10" dirty="0"/>
              <a:t>Defect</a:t>
            </a:r>
            <a:r>
              <a:rPr spc="-75" dirty="0"/>
              <a:t> </a:t>
            </a:r>
            <a:r>
              <a:rPr spc="-10" dirty="0"/>
              <a:t>Report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339" y="432561"/>
            <a:ext cx="3067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>
                <a:solidFill>
                  <a:srgbClr val="FFFFFF"/>
                </a:solidFill>
              </a:rPr>
              <a:t>Manual</a:t>
            </a:r>
            <a:r>
              <a:rPr sz="4000" spc="-409" dirty="0">
                <a:solidFill>
                  <a:srgbClr val="FFFFFF"/>
                </a:solidFill>
              </a:rPr>
              <a:t> </a:t>
            </a:r>
            <a:r>
              <a:rPr sz="4000" spc="-155" dirty="0">
                <a:solidFill>
                  <a:srgbClr val="FFFFFF"/>
                </a:solidFill>
              </a:rPr>
              <a:t>Testing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98" y="40640"/>
            <a:ext cx="131254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54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Features</a:t>
            </a:r>
            <a:endParaRPr spc="-10" dirty="0">
              <a:solidFill>
                <a:srgbClr val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828799"/>
            <a:ext cx="10526395" cy="2123440"/>
          </a:xfrm>
          <a:custGeom>
            <a:avLst/>
            <a:gdLst/>
            <a:ahLst/>
            <a:cxnLst/>
            <a:rect l="l" t="t" r="r" b="b"/>
            <a:pathLst>
              <a:path w="10526395" h="2123440">
                <a:moveTo>
                  <a:pt x="10516743" y="65405"/>
                </a:moveTo>
                <a:lnTo>
                  <a:pt x="10511663" y="40005"/>
                </a:lnTo>
                <a:lnTo>
                  <a:pt x="10497693" y="19050"/>
                </a:lnTo>
                <a:lnTo>
                  <a:pt x="10476738" y="5080"/>
                </a:lnTo>
                <a:lnTo>
                  <a:pt x="10451338" y="0"/>
                </a:lnTo>
                <a:lnTo>
                  <a:pt x="65417" y="0"/>
                </a:lnTo>
                <a:lnTo>
                  <a:pt x="40005" y="5080"/>
                </a:lnTo>
                <a:lnTo>
                  <a:pt x="19050" y="19050"/>
                </a:lnTo>
                <a:lnTo>
                  <a:pt x="5080" y="40005"/>
                </a:lnTo>
                <a:lnTo>
                  <a:pt x="0" y="65405"/>
                </a:lnTo>
                <a:lnTo>
                  <a:pt x="0" y="327533"/>
                </a:lnTo>
                <a:lnTo>
                  <a:pt x="5080" y="352933"/>
                </a:lnTo>
                <a:lnTo>
                  <a:pt x="19050" y="373888"/>
                </a:lnTo>
                <a:lnTo>
                  <a:pt x="40005" y="387858"/>
                </a:lnTo>
                <a:lnTo>
                  <a:pt x="65417" y="392938"/>
                </a:lnTo>
                <a:lnTo>
                  <a:pt x="10451338" y="392938"/>
                </a:lnTo>
                <a:lnTo>
                  <a:pt x="10476738" y="387858"/>
                </a:lnTo>
                <a:lnTo>
                  <a:pt x="10497693" y="373888"/>
                </a:lnTo>
                <a:lnTo>
                  <a:pt x="10511663" y="352933"/>
                </a:lnTo>
                <a:lnTo>
                  <a:pt x="10516743" y="327533"/>
                </a:lnTo>
                <a:lnTo>
                  <a:pt x="10516743" y="65405"/>
                </a:lnTo>
                <a:close/>
              </a:path>
              <a:path w="10526395" h="2123440">
                <a:moveTo>
                  <a:pt x="10526268" y="1795399"/>
                </a:moveTo>
                <a:lnTo>
                  <a:pt x="10521188" y="1769999"/>
                </a:lnTo>
                <a:lnTo>
                  <a:pt x="10507218" y="1749056"/>
                </a:lnTo>
                <a:lnTo>
                  <a:pt x="10486263" y="1735074"/>
                </a:lnTo>
                <a:lnTo>
                  <a:pt x="10460863" y="1730006"/>
                </a:lnTo>
                <a:lnTo>
                  <a:pt x="74942" y="1730006"/>
                </a:lnTo>
                <a:lnTo>
                  <a:pt x="49530" y="1735074"/>
                </a:lnTo>
                <a:lnTo>
                  <a:pt x="28575" y="1749056"/>
                </a:lnTo>
                <a:lnTo>
                  <a:pt x="14605" y="1769999"/>
                </a:lnTo>
                <a:lnTo>
                  <a:pt x="9525" y="1795399"/>
                </a:lnTo>
                <a:lnTo>
                  <a:pt x="9525" y="2057527"/>
                </a:lnTo>
                <a:lnTo>
                  <a:pt x="14605" y="2082927"/>
                </a:lnTo>
                <a:lnTo>
                  <a:pt x="28575" y="2103882"/>
                </a:lnTo>
                <a:lnTo>
                  <a:pt x="49530" y="2117852"/>
                </a:lnTo>
                <a:lnTo>
                  <a:pt x="74942" y="2122932"/>
                </a:lnTo>
                <a:lnTo>
                  <a:pt x="10460863" y="2122932"/>
                </a:lnTo>
                <a:lnTo>
                  <a:pt x="10486263" y="2117852"/>
                </a:lnTo>
                <a:lnTo>
                  <a:pt x="10507218" y="2103882"/>
                </a:lnTo>
                <a:lnTo>
                  <a:pt x="10521188" y="2082927"/>
                </a:lnTo>
                <a:lnTo>
                  <a:pt x="10526268" y="2057527"/>
                </a:lnTo>
                <a:lnTo>
                  <a:pt x="10526268" y="1795399"/>
                </a:lnTo>
                <a:close/>
              </a:path>
              <a:path w="10526395" h="2123440">
                <a:moveTo>
                  <a:pt x="10526268" y="1362964"/>
                </a:moveTo>
                <a:lnTo>
                  <a:pt x="10521188" y="1337564"/>
                </a:lnTo>
                <a:lnTo>
                  <a:pt x="10507218" y="1316736"/>
                </a:lnTo>
                <a:lnTo>
                  <a:pt x="10486263" y="1302766"/>
                </a:lnTo>
                <a:lnTo>
                  <a:pt x="10460863" y="1297686"/>
                </a:lnTo>
                <a:lnTo>
                  <a:pt x="74942" y="1297686"/>
                </a:lnTo>
                <a:lnTo>
                  <a:pt x="49530" y="1302766"/>
                </a:lnTo>
                <a:lnTo>
                  <a:pt x="28575" y="1316736"/>
                </a:lnTo>
                <a:lnTo>
                  <a:pt x="14605" y="1337564"/>
                </a:lnTo>
                <a:lnTo>
                  <a:pt x="9525" y="1362964"/>
                </a:lnTo>
                <a:lnTo>
                  <a:pt x="9525" y="1625219"/>
                </a:lnTo>
                <a:lnTo>
                  <a:pt x="14605" y="1650619"/>
                </a:lnTo>
                <a:lnTo>
                  <a:pt x="28575" y="1671574"/>
                </a:lnTo>
                <a:lnTo>
                  <a:pt x="49530" y="1685544"/>
                </a:lnTo>
                <a:lnTo>
                  <a:pt x="74942" y="1690624"/>
                </a:lnTo>
                <a:lnTo>
                  <a:pt x="10460863" y="1690624"/>
                </a:lnTo>
                <a:lnTo>
                  <a:pt x="10486263" y="1685544"/>
                </a:lnTo>
                <a:lnTo>
                  <a:pt x="10507218" y="1671574"/>
                </a:lnTo>
                <a:lnTo>
                  <a:pt x="10521188" y="1650619"/>
                </a:lnTo>
                <a:lnTo>
                  <a:pt x="10526268" y="1625219"/>
                </a:lnTo>
                <a:lnTo>
                  <a:pt x="10526268" y="1362964"/>
                </a:lnTo>
                <a:close/>
              </a:path>
              <a:path w="10526395" h="2123440">
                <a:moveTo>
                  <a:pt x="10526268" y="930656"/>
                </a:moveTo>
                <a:lnTo>
                  <a:pt x="10521188" y="905256"/>
                </a:lnTo>
                <a:lnTo>
                  <a:pt x="10507218" y="884301"/>
                </a:lnTo>
                <a:lnTo>
                  <a:pt x="10486263" y="870331"/>
                </a:lnTo>
                <a:lnTo>
                  <a:pt x="10460863" y="865251"/>
                </a:lnTo>
                <a:lnTo>
                  <a:pt x="74942" y="865251"/>
                </a:lnTo>
                <a:lnTo>
                  <a:pt x="49530" y="870331"/>
                </a:lnTo>
                <a:lnTo>
                  <a:pt x="28575" y="884301"/>
                </a:lnTo>
                <a:lnTo>
                  <a:pt x="14605" y="905256"/>
                </a:lnTo>
                <a:lnTo>
                  <a:pt x="9525" y="930656"/>
                </a:lnTo>
                <a:lnTo>
                  <a:pt x="9525" y="1192911"/>
                </a:lnTo>
                <a:lnTo>
                  <a:pt x="14605" y="1218311"/>
                </a:lnTo>
                <a:lnTo>
                  <a:pt x="28575" y="1239266"/>
                </a:lnTo>
                <a:lnTo>
                  <a:pt x="49530" y="1253236"/>
                </a:lnTo>
                <a:lnTo>
                  <a:pt x="74942" y="1258316"/>
                </a:lnTo>
                <a:lnTo>
                  <a:pt x="10460863" y="1258316"/>
                </a:lnTo>
                <a:lnTo>
                  <a:pt x="10486263" y="1253236"/>
                </a:lnTo>
                <a:lnTo>
                  <a:pt x="10507218" y="1239266"/>
                </a:lnTo>
                <a:lnTo>
                  <a:pt x="10521188" y="1218311"/>
                </a:lnTo>
                <a:lnTo>
                  <a:pt x="10526268" y="1192911"/>
                </a:lnTo>
                <a:lnTo>
                  <a:pt x="10526268" y="930656"/>
                </a:lnTo>
                <a:close/>
              </a:path>
              <a:path w="10526395" h="2123440">
                <a:moveTo>
                  <a:pt x="10526268" y="498348"/>
                </a:moveTo>
                <a:lnTo>
                  <a:pt x="10521188" y="472948"/>
                </a:lnTo>
                <a:lnTo>
                  <a:pt x="10507218" y="451993"/>
                </a:lnTo>
                <a:lnTo>
                  <a:pt x="10486263" y="438023"/>
                </a:lnTo>
                <a:lnTo>
                  <a:pt x="10460863" y="432943"/>
                </a:lnTo>
                <a:lnTo>
                  <a:pt x="74942" y="432943"/>
                </a:lnTo>
                <a:lnTo>
                  <a:pt x="49530" y="438023"/>
                </a:lnTo>
                <a:lnTo>
                  <a:pt x="28575" y="451993"/>
                </a:lnTo>
                <a:lnTo>
                  <a:pt x="14605" y="472948"/>
                </a:lnTo>
                <a:lnTo>
                  <a:pt x="9525" y="498348"/>
                </a:lnTo>
                <a:lnTo>
                  <a:pt x="9525" y="760603"/>
                </a:lnTo>
                <a:lnTo>
                  <a:pt x="14605" y="786003"/>
                </a:lnTo>
                <a:lnTo>
                  <a:pt x="28575" y="806831"/>
                </a:lnTo>
                <a:lnTo>
                  <a:pt x="49530" y="820801"/>
                </a:lnTo>
                <a:lnTo>
                  <a:pt x="74942" y="825881"/>
                </a:lnTo>
                <a:lnTo>
                  <a:pt x="10460863" y="825881"/>
                </a:lnTo>
                <a:lnTo>
                  <a:pt x="10486263" y="820801"/>
                </a:lnTo>
                <a:lnTo>
                  <a:pt x="10507218" y="806831"/>
                </a:lnTo>
                <a:lnTo>
                  <a:pt x="10521188" y="786003"/>
                </a:lnTo>
                <a:lnTo>
                  <a:pt x="10526268" y="760603"/>
                </a:lnTo>
                <a:lnTo>
                  <a:pt x="10526268" y="498348"/>
                </a:lnTo>
                <a:close/>
              </a:path>
            </a:pathLst>
          </a:custGeom>
          <a:solidFill>
            <a:srgbClr val="4F81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747" y="1719351"/>
            <a:ext cx="2482850" cy="21450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Ride</a:t>
            </a:r>
            <a:r>
              <a:rPr sz="1600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Booking</a:t>
            </a:r>
            <a:r>
              <a:rPr sz="16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1590">
              <a:lnSpc>
                <a:spcPct val="100000"/>
              </a:lnSpc>
              <a:spcBef>
                <a:spcPts val="1035"/>
              </a:spcBef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Ride</a:t>
            </a:r>
            <a:r>
              <a:rPr sz="1600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Tracking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Navigation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1590" marR="361315">
              <a:lnSpc>
                <a:spcPts val="3440"/>
              </a:lnSpc>
              <a:spcBef>
                <a:spcPts val="360"/>
              </a:spcBef>
            </a:pP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Cancellation</a:t>
            </a:r>
            <a:r>
              <a:rPr sz="16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Refunds Payment </a:t>
            </a: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Pricing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159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Push</a:t>
            </a:r>
            <a:r>
              <a:rPr sz="1600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Notifications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" y="0"/>
            <a:ext cx="12176760" cy="6227445"/>
            <a:chOff x="15240" y="0"/>
            <a:chExt cx="12176760" cy="6227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40" y="0"/>
              <a:ext cx="12176759" cy="1114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784" y="1127760"/>
              <a:ext cx="8129016" cy="50993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95"/>
              </a:spcBef>
            </a:pPr>
            <a:r>
              <a:rPr sz="4000" spc="-185" dirty="0">
                <a:solidFill>
                  <a:srgbClr val="FFFFFF"/>
                </a:solidFill>
              </a:rPr>
              <a:t>Test</a:t>
            </a:r>
            <a:r>
              <a:rPr sz="4000" spc="-215" dirty="0">
                <a:solidFill>
                  <a:srgbClr val="FFFFFF"/>
                </a:solidFill>
              </a:rPr>
              <a:t> </a:t>
            </a:r>
            <a:r>
              <a:rPr sz="4000" spc="-180" dirty="0">
                <a:solidFill>
                  <a:srgbClr val="FFFFFF"/>
                </a:solidFill>
              </a:rPr>
              <a:t>Plan</a:t>
            </a:r>
            <a:r>
              <a:rPr sz="4000" spc="-195" dirty="0">
                <a:solidFill>
                  <a:srgbClr val="FFFFFF"/>
                </a:solidFill>
              </a:rPr>
              <a:t> </a:t>
            </a:r>
            <a:r>
              <a:rPr sz="4000" spc="-270" dirty="0">
                <a:solidFill>
                  <a:srgbClr val="FFFFFF"/>
                </a:solidFill>
              </a:rPr>
              <a:t>Document</a:t>
            </a:r>
            <a:endParaRPr sz="4000"/>
          </a:p>
        </p:txBody>
      </p:sp>
      <p:pic>
        <p:nvPicPr>
          <p:cNvPr id="7" name="Picture 6" descr="WhatsApp Image 2024-12-12 at 16.51.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06805"/>
            <a:ext cx="9277985" cy="5537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457200"/>
              <a:ext cx="11277600" cy="5943600"/>
            </a:xfrm>
            <a:prstGeom prst="rect">
              <a:avLst/>
            </a:prstGeom>
          </p:spPr>
        </p:pic>
      </p:grpSp>
      <p:pic>
        <p:nvPicPr>
          <p:cNvPr id="5" name="Picture 4" descr="WhatsApp Image 2024-12-12 at 16.51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"/>
            <a:ext cx="11631295" cy="6479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2135" y="457200"/>
              <a:ext cx="6580631" cy="6184392"/>
            </a:xfrm>
            <a:prstGeom prst="rect">
              <a:avLst/>
            </a:prstGeom>
          </p:spPr>
        </p:pic>
      </p:grpSp>
      <p:pic>
        <p:nvPicPr>
          <p:cNvPr id="5" name="Picture 4" descr="WhatsApp Image 2024-12-12 at 16.52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1640"/>
            <a:ext cx="7038975" cy="6244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917192"/>
            <a:ext cx="11847576" cy="47426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91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95"/>
              </a:spcBef>
            </a:pPr>
            <a:r>
              <a:rPr sz="4000" spc="-120" dirty="0">
                <a:solidFill>
                  <a:srgbClr val="FFFFFF"/>
                </a:solidFill>
              </a:rPr>
              <a:t>Test</a:t>
            </a:r>
            <a:r>
              <a:rPr sz="4000" spc="-520" dirty="0">
                <a:solidFill>
                  <a:srgbClr val="FFFFFF"/>
                </a:solidFill>
              </a:rPr>
              <a:t> </a:t>
            </a:r>
            <a:r>
              <a:rPr sz="4000" spc="-125" dirty="0">
                <a:solidFill>
                  <a:srgbClr val="FFFFFF"/>
                </a:solidFill>
              </a:rPr>
              <a:t>Case</a:t>
            </a:r>
            <a:r>
              <a:rPr sz="4000" spc="-500" dirty="0">
                <a:solidFill>
                  <a:srgbClr val="FFFFFF"/>
                </a:solidFill>
              </a:rPr>
              <a:t> </a:t>
            </a:r>
            <a:r>
              <a:rPr sz="4000" spc="-105" dirty="0">
                <a:solidFill>
                  <a:srgbClr val="FFFFFF"/>
                </a:solidFill>
              </a:rPr>
              <a:t>Document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</Words>
  <Application>WPS Presentation</Application>
  <PresentationFormat>On-screen Show (4:3)</PresentationFormat>
  <Paragraphs>110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Trebuchet MS</vt:lpstr>
      <vt:lpstr>Times New Roman</vt:lpstr>
      <vt:lpstr>Wingdings</vt:lpstr>
      <vt:lpstr>Arial MT</vt:lpstr>
      <vt:lpstr>Microsoft YaHei</vt:lpstr>
      <vt:lpstr>Arial Unicode MS</vt:lpstr>
      <vt:lpstr>Calibri</vt:lpstr>
      <vt:lpstr>Times New Roman</vt:lpstr>
      <vt:lpstr>Office Theme</vt:lpstr>
      <vt:lpstr>Make My Trip-Cabs</vt:lpstr>
      <vt:lpstr>Objectives</vt:lpstr>
      <vt:lpstr>Setups</vt:lpstr>
      <vt:lpstr>Manual Testing</vt:lpstr>
      <vt:lpstr>Features</vt:lpstr>
      <vt:lpstr>Test Plan Document</vt:lpstr>
      <vt:lpstr>PowerPoint 演示文稿</vt:lpstr>
      <vt:lpstr>PowerPoint 演示文稿</vt:lpstr>
      <vt:lpstr>Test Case Document</vt:lpstr>
      <vt:lpstr>PowerPoint 演示文稿</vt:lpstr>
      <vt:lpstr>Test Case – Peer Review</vt:lpstr>
      <vt:lpstr>Defect Report</vt:lpstr>
      <vt:lpstr>PowerPoint 演示文稿</vt:lpstr>
      <vt:lpstr>Automation Testing</vt:lpstr>
      <vt:lpstr>PowerPoint 演示文稿</vt:lpstr>
      <vt:lpstr>Pom.xml file</vt:lpstr>
      <vt:lpstr>PowerPoint 演示文稿</vt:lpstr>
      <vt:lpstr>LoginTest.Python</vt:lpstr>
      <vt:lpstr>Allure Report</vt:lpstr>
      <vt:lpstr>Mobile Testing</vt:lpstr>
      <vt:lpstr>Appium</vt:lpstr>
      <vt:lpstr>Output in emulator-5554</vt:lpstr>
      <vt:lpstr>Github</vt:lpstr>
      <vt:lpstr>Jenkins</vt:lpstr>
      <vt:lpstr>Push code from Git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 Trip-Cabs</dc:title>
  <dc:creator>Rajalakshmi G</dc:creator>
  <cp:lastModifiedBy>Sigma</cp:lastModifiedBy>
  <cp:revision>3</cp:revision>
  <dcterms:created xsi:type="dcterms:W3CDTF">2024-12-12T06:16:00Z</dcterms:created>
  <dcterms:modified xsi:type="dcterms:W3CDTF">2024-12-12T11:26:42Z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2024-12-12T11:00:00Z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2024-12-12T11:00:00Z</vt:filetime>
  </property>
  <property fmtid="{D5CDD505-2E9C-101B-9397-08002B2CF9AE}" pid="5" name="Producer">
    <vt:lpwstr>Microsoft® PowerPoint® 2013</vt:lpwstr>
  </property>
  <property fmtid="{D5CDD505-2E9C-101B-9397-08002B2CF9AE}" pid="6" name="ICV">
    <vt:lpwstr>C6AD239C580E42E4AF38DE76469134E8_13</vt:lpwstr>
  </property>
  <property fmtid="{D5CDD505-2E9C-101B-9397-08002B2CF9AE}" pid="7" name="KSOProductBuildVer">
    <vt:lpwstr>1033-12.2.0.19307</vt:lpwstr>
  </property>
</Properties>
</file>