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ha nikitha" initials="nn" lastIdx="1" clrIdx="0">
    <p:extLst>
      <p:ext uri="{19B8F6BF-5375-455C-9EA6-DF929625EA0E}">
        <p15:presenceInfo xmlns:p15="http://schemas.microsoft.com/office/powerpoint/2012/main" userId="3ca42e1e9219a6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commentAuthors" Target="commentAuthors.xml" /><Relationship Id="rId17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ha nikitha" userId="3ca42e1e9219a6d9" providerId="LiveId" clId="{6A5F7BE1-B1CB-DE46-829D-CB624A8D693A}"/>
    <pc:docChg chg="undo custSel mod addSld delSld modSld addMainMaster delMainMaster">
      <pc:chgData name="nikitha nikitha" userId="3ca42e1e9219a6d9" providerId="LiveId" clId="{6A5F7BE1-B1CB-DE46-829D-CB624A8D693A}" dt="2023-09-29T02:22:47.508" v="174" actId="931"/>
      <pc:docMkLst>
        <pc:docMk/>
      </pc:docMkLst>
      <pc:sldChg chg="addSp delSp modSp del addCm">
        <pc:chgData name="nikitha nikitha" userId="3ca42e1e9219a6d9" providerId="LiveId" clId="{6A5F7BE1-B1CB-DE46-829D-CB624A8D693A}" dt="2023-09-29T02:17:07.059" v="145" actId="478"/>
        <pc:sldMkLst>
          <pc:docMk/>
          <pc:sldMk cId="265282723" sldId="256"/>
        </pc:sldMkLst>
        <pc:spChg chg="mod">
          <ac:chgData name="nikitha nikitha" userId="3ca42e1e9219a6d9" providerId="LiveId" clId="{6A5F7BE1-B1CB-DE46-829D-CB624A8D693A}" dt="2023-09-29T02:05:24.027" v="27" actId="20577"/>
          <ac:spMkLst>
            <pc:docMk/>
            <pc:sldMk cId="265282723" sldId="256"/>
            <ac:spMk id="2" creationId="{816A4191-B97A-2C29-6C6B-BF0C298F10A7}"/>
          </ac:spMkLst>
        </pc:spChg>
        <pc:spChg chg="del mod">
          <ac:chgData name="nikitha nikitha" userId="3ca42e1e9219a6d9" providerId="LiveId" clId="{6A5F7BE1-B1CB-DE46-829D-CB624A8D693A}" dt="2023-09-29T02:17:07.059" v="145" actId="478"/>
          <ac:spMkLst>
            <pc:docMk/>
            <pc:sldMk cId="265282723" sldId="256"/>
            <ac:spMk id="3" creationId="{BF1D6794-49C9-FC94-945E-E3B3AE330665}"/>
          </ac:spMkLst>
        </pc:spChg>
        <pc:spChg chg="add mod">
          <ac:chgData name="nikitha nikitha" userId="3ca42e1e9219a6d9" providerId="LiveId" clId="{6A5F7BE1-B1CB-DE46-829D-CB624A8D693A}" dt="2023-09-29T02:17:02.967" v="144" actId="1076"/>
          <ac:spMkLst>
            <pc:docMk/>
            <pc:sldMk cId="265282723" sldId="256"/>
            <ac:spMk id="4" creationId="{04F061DB-3359-270F-D679-D583EF020A74}"/>
          </ac:spMkLst>
        </pc:spChg>
        <pc:inkChg chg="add del">
          <ac:chgData name="nikitha nikitha" userId="3ca42e1e9219a6d9" providerId="LiveId" clId="{6A5F7BE1-B1CB-DE46-829D-CB624A8D693A}" dt="2023-09-29T02:11:58.439" v="37" actId="7634"/>
          <ac:inkMkLst>
            <pc:docMk/>
            <pc:sldMk cId="265282723" sldId="256"/>
            <ac:inkMk id="4" creationId="{FD10D7CF-7739-CEA7-7C3A-94C1DF68474F}"/>
          </ac:inkMkLst>
        </pc:inkChg>
      </pc:sldChg>
      <pc:sldChg chg="addSp delSp modSp new del replId">
        <pc:chgData name="nikitha nikitha" userId="3ca42e1e9219a6d9" providerId="LiveId" clId="{6A5F7BE1-B1CB-DE46-829D-CB624A8D693A}" dt="2023-09-29T02:17:38.199" v="147" actId="478"/>
        <pc:sldMkLst>
          <pc:docMk/>
          <pc:sldMk cId="2265006441" sldId="257"/>
        </pc:sldMkLst>
        <pc:spChg chg="del">
          <ac:chgData name="nikitha nikitha" userId="3ca42e1e9219a6d9" providerId="LiveId" clId="{6A5F7BE1-B1CB-DE46-829D-CB624A8D693A}" dt="2023-09-29T02:17:38.199" v="147" actId="478"/>
          <ac:spMkLst>
            <pc:docMk/>
            <pc:sldMk cId="2265006441" sldId="257"/>
            <ac:spMk id="2" creationId="{53274703-A6B4-6629-95D4-E6D020B4CEF1}"/>
          </ac:spMkLst>
        </pc:spChg>
        <pc:spChg chg="del">
          <ac:chgData name="nikitha nikitha" userId="3ca42e1e9219a6d9" providerId="LiveId" clId="{6A5F7BE1-B1CB-DE46-829D-CB624A8D693A}" dt="2023-09-29T02:17:29.563" v="146" actId="931"/>
          <ac:spMkLst>
            <pc:docMk/>
            <pc:sldMk cId="2265006441" sldId="257"/>
            <ac:spMk id="3" creationId="{56D4BC86-11F4-6B9D-A40F-573AB9A8DF22}"/>
          </ac:spMkLst>
        </pc:spChg>
        <pc:picChg chg="add mod ord">
          <ac:chgData name="nikitha nikitha" userId="3ca42e1e9219a6d9" providerId="LiveId" clId="{6A5F7BE1-B1CB-DE46-829D-CB624A8D693A}" dt="2023-09-29T02:17:29.563" v="146" actId="931"/>
          <ac:picMkLst>
            <pc:docMk/>
            <pc:sldMk cId="2265006441" sldId="257"/>
            <ac:picMk id="4" creationId="{8AF34B57-3571-9FCB-F89D-CE8436B0835A}"/>
          </ac:picMkLst>
        </pc:picChg>
      </pc:sldChg>
      <pc:sldChg chg="add">
        <pc:chgData name="nikitha nikitha" userId="3ca42e1e9219a6d9" providerId="LiveId" clId="{6A5F7BE1-B1CB-DE46-829D-CB624A8D693A}" dt="2023-09-29T02:05:53.875" v="31" actId="26606"/>
        <pc:sldMkLst>
          <pc:docMk/>
          <pc:sldMk cId="3102119123" sldId="257"/>
        </pc:sldMkLst>
      </pc:sldChg>
      <pc:sldChg chg="addSp delSp modSp new">
        <pc:chgData name="nikitha nikitha" userId="3ca42e1e9219a6d9" providerId="LiveId" clId="{6A5F7BE1-B1CB-DE46-829D-CB624A8D693A}" dt="2023-09-29T02:18:03.679" v="150" actId="478"/>
        <pc:sldMkLst>
          <pc:docMk/>
          <pc:sldMk cId="2600615034" sldId="258"/>
        </pc:sldMkLst>
        <pc:spChg chg="del">
          <ac:chgData name="nikitha nikitha" userId="3ca42e1e9219a6d9" providerId="LiveId" clId="{6A5F7BE1-B1CB-DE46-829D-CB624A8D693A}" dt="2023-09-29T02:18:03.679" v="150" actId="478"/>
          <ac:spMkLst>
            <pc:docMk/>
            <pc:sldMk cId="2600615034" sldId="258"/>
            <ac:spMk id="2" creationId="{9A351CD7-EE69-779E-E932-7E5D059909A7}"/>
          </ac:spMkLst>
        </pc:spChg>
        <pc:spChg chg="del">
          <ac:chgData name="nikitha nikitha" userId="3ca42e1e9219a6d9" providerId="LiveId" clId="{6A5F7BE1-B1CB-DE46-829D-CB624A8D693A}" dt="2023-09-29T02:18:00.433" v="149" actId="931"/>
          <ac:spMkLst>
            <pc:docMk/>
            <pc:sldMk cId="2600615034" sldId="258"/>
            <ac:spMk id="3" creationId="{971F4BA2-4194-AC9C-0BE9-7CE5088A4735}"/>
          </ac:spMkLst>
        </pc:spChg>
        <pc:picChg chg="add mod ord">
          <ac:chgData name="nikitha nikitha" userId="3ca42e1e9219a6d9" providerId="LiveId" clId="{6A5F7BE1-B1CB-DE46-829D-CB624A8D693A}" dt="2023-09-29T02:18:00.433" v="149" actId="931"/>
          <ac:picMkLst>
            <pc:docMk/>
            <pc:sldMk cId="2600615034" sldId="258"/>
            <ac:picMk id="4" creationId="{A7553E8B-1FB6-3105-BF3C-45D997006B54}"/>
          </ac:picMkLst>
        </pc:picChg>
      </pc:sldChg>
      <pc:sldChg chg="addSp delSp modSp new">
        <pc:chgData name="nikitha nikitha" userId="3ca42e1e9219a6d9" providerId="LiveId" clId="{6A5F7BE1-B1CB-DE46-829D-CB624A8D693A}" dt="2023-09-29T02:18:26.900" v="153" actId="478"/>
        <pc:sldMkLst>
          <pc:docMk/>
          <pc:sldMk cId="558387535" sldId="259"/>
        </pc:sldMkLst>
        <pc:spChg chg="del">
          <ac:chgData name="nikitha nikitha" userId="3ca42e1e9219a6d9" providerId="LiveId" clId="{6A5F7BE1-B1CB-DE46-829D-CB624A8D693A}" dt="2023-09-29T02:18:26.900" v="153" actId="478"/>
          <ac:spMkLst>
            <pc:docMk/>
            <pc:sldMk cId="558387535" sldId="259"/>
            <ac:spMk id="2" creationId="{042A70EF-22ED-BFC9-2543-80B55AEA3577}"/>
          </ac:spMkLst>
        </pc:spChg>
        <pc:spChg chg="del">
          <ac:chgData name="nikitha nikitha" userId="3ca42e1e9219a6d9" providerId="LiveId" clId="{6A5F7BE1-B1CB-DE46-829D-CB624A8D693A}" dt="2023-09-29T02:18:23.733" v="152" actId="931"/>
          <ac:spMkLst>
            <pc:docMk/>
            <pc:sldMk cId="558387535" sldId="259"/>
            <ac:spMk id="3" creationId="{68A8C50D-1CC0-D0B0-FE72-1D03E6568240}"/>
          </ac:spMkLst>
        </pc:spChg>
        <pc:picChg chg="add mod ord">
          <ac:chgData name="nikitha nikitha" userId="3ca42e1e9219a6d9" providerId="LiveId" clId="{6A5F7BE1-B1CB-DE46-829D-CB624A8D693A}" dt="2023-09-29T02:18:23.733" v="152" actId="931"/>
          <ac:picMkLst>
            <pc:docMk/>
            <pc:sldMk cId="558387535" sldId="259"/>
            <ac:picMk id="4" creationId="{F071D40A-862D-24D4-CB10-B877221F6868}"/>
          </ac:picMkLst>
        </pc:picChg>
      </pc:sldChg>
      <pc:sldChg chg="addSp delSp new">
        <pc:chgData name="nikitha nikitha" userId="3ca42e1e9219a6d9" providerId="LiveId" clId="{6A5F7BE1-B1CB-DE46-829D-CB624A8D693A}" dt="2023-09-29T02:18:48.665" v="157" actId="931"/>
        <pc:sldMkLst>
          <pc:docMk/>
          <pc:sldMk cId="3865831744" sldId="260"/>
        </pc:sldMkLst>
        <pc:spChg chg="del">
          <ac:chgData name="nikitha nikitha" userId="3ca42e1e9219a6d9" providerId="LiveId" clId="{6A5F7BE1-B1CB-DE46-829D-CB624A8D693A}" dt="2023-09-29T02:18:41.848" v="155" actId="478"/>
          <ac:spMkLst>
            <pc:docMk/>
            <pc:sldMk cId="3865831744" sldId="260"/>
            <ac:spMk id="2" creationId="{04E91469-F100-E6DA-0371-337EB2D84B71}"/>
          </ac:spMkLst>
        </pc:spChg>
        <pc:spChg chg="del">
          <ac:chgData name="nikitha nikitha" userId="3ca42e1e9219a6d9" providerId="LiveId" clId="{6A5F7BE1-B1CB-DE46-829D-CB624A8D693A}" dt="2023-09-29T02:18:43.769" v="156" actId="478"/>
          <ac:spMkLst>
            <pc:docMk/>
            <pc:sldMk cId="3865831744" sldId="260"/>
            <ac:spMk id="3" creationId="{4E09FD01-C837-E952-5926-99F7E60094F3}"/>
          </ac:spMkLst>
        </pc:spChg>
        <pc:picChg chg="add">
          <ac:chgData name="nikitha nikitha" userId="3ca42e1e9219a6d9" providerId="LiveId" clId="{6A5F7BE1-B1CB-DE46-829D-CB624A8D693A}" dt="2023-09-29T02:18:48.665" v="157" actId="931"/>
          <ac:picMkLst>
            <pc:docMk/>
            <pc:sldMk cId="3865831744" sldId="260"/>
            <ac:picMk id="4" creationId="{B262A72C-65B2-6E93-04BE-00ACA39E20D0}"/>
          </ac:picMkLst>
        </pc:picChg>
      </pc:sldChg>
      <pc:sldChg chg="addSp delSp modSp new">
        <pc:chgData name="nikitha nikitha" userId="3ca42e1e9219a6d9" providerId="LiveId" clId="{6A5F7BE1-B1CB-DE46-829D-CB624A8D693A}" dt="2023-09-29T02:19:08.803" v="160" actId="931"/>
        <pc:sldMkLst>
          <pc:docMk/>
          <pc:sldMk cId="2997503135" sldId="261"/>
        </pc:sldMkLst>
        <pc:spChg chg="del">
          <ac:chgData name="nikitha nikitha" userId="3ca42e1e9219a6d9" providerId="LiveId" clId="{6A5F7BE1-B1CB-DE46-829D-CB624A8D693A}" dt="2023-09-29T02:19:01.528" v="159" actId="478"/>
          <ac:spMkLst>
            <pc:docMk/>
            <pc:sldMk cId="2997503135" sldId="261"/>
            <ac:spMk id="2" creationId="{92DF1D09-9541-247D-EA95-406F66289D36}"/>
          </ac:spMkLst>
        </pc:spChg>
        <pc:spChg chg="del">
          <ac:chgData name="nikitha nikitha" userId="3ca42e1e9219a6d9" providerId="LiveId" clId="{6A5F7BE1-B1CB-DE46-829D-CB624A8D693A}" dt="2023-09-29T02:19:08.803" v="160" actId="931"/>
          <ac:spMkLst>
            <pc:docMk/>
            <pc:sldMk cId="2997503135" sldId="261"/>
            <ac:spMk id="3" creationId="{E989509B-BBD8-8691-4267-D9CA16BB8B34}"/>
          </ac:spMkLst>
        </pc:spChg>
        <pc:picChg chg="add mod ord">
          <ac:chgData name="nikitha nikitha" userId="3ca42e1e9219a6d9" providerId="LiveId" clId="{6A5F7BE1-B1CB-DE46-829D-CB624A8D693A}" dt="2023-09-29T02:19:08.803" v="160" actId="931"/>
          <ac:picMkLst>
            <pc:docMk/>
            <pc:sldMk cId="2997503135" sldId="261"/>
            <ac:picMk id="4" creationId="{CD271EAC-7E46-BE77-D3F7-CD77F518C196}"/>
          </ac:picMkLst>
        </pc:picChg>
      </pc:sldChg>
      <pc:sldChg chg="addSp delSp modSp new">
        <pc:chgData name="nikitha nikitha" userId="3ca42e1e9219a6d9" providerId="LiveId" clId="{6A5F7BE1-B1CB-DE46-829D-CB624A8D693A}" dt="2023-09-29T02:19:31.326" v="163" actId="931"/>
        <pc:sldMkLst>
          <pc:docMk/>
          <pc:sldMk cId="3801453642" sldId="262"/>
        </pc:sldMkLst>
        <pc:spChg chg="del">
          <ac:chgData name="nikitha nikitha" userId="3ca42e1e9219a6d9" providerId="LiveId" clId="{6A5F7BE1-B1CB-DE46-829D-CB624A8D693A}" dt="2023-09-29T02:19:20.989" v="162" actId="478"/>
          <ac:spMkLst>
            <pc:docMk/>
            <pc:sldMk cId="3801453642" sldId="262"/>
            <ac:spMk id="2" creationId="{7C1B53FB-6B99-A747-F49B-7AEBC6612C90}"/>
          </ac:spMkLst>
        </pc:spChg>
        <pc:spChg chg="del">
          <ac:chgData name="nikitha nikitha" userId="3ca42e1e9219a6d9" providerId="LiveId" clId="{6A5F7BE1-B1CB-DE46-829D-CB624A8D693A}" dt="2023-09-29T02:19:31.326" v="163" actId="931"/>
          <ac:spMkLst>
            <pc:docMk/>
            <pc:sldMk cId="3801453642" sldId="262"/>
            <ac:spMk id="3" creationId="{4D95B825-F86F-B173-A891-F5FC82D7261A}"/>
          </ac:spMkLst>
        </pc:spChg>
        <pc:picChg chg="add mod ord">
          <ac:chgData name="nikitha nikitha" userId="3ca42e1e9219a6d9" providerId="LiveId" clId="{6A5F7BE1-B1CB-DE46-829D-CB624A8D693A}" dt="2023-09-29T02:19:31.326" v="163" actId="931"/>
          <ac:picMkLst>
            <pc:docMk/>
            <pc:sldMk cId="3801453642" sldId="262"/>
            <ac:picMk id="4" creationId="{31EEFB66-AFC4-5D14-75C3-E4F4FA1E2D3C}"/>
          </ac:picMkLst>
        </pc:picChg>
      </pc:sldChg>
      <pc:sldChg chg="addSp delSp modSp new">
        <pc:chgData name="nikitha nikitha" userId="3ca42e1e9219a6d9" providerId="LiveId" clId="{6A5F7BE1-B1CB-DE46-829D-CB624A8D693A}" dt="2023-09-29T02:19:56.977" v="166" actId="478"/>
        <pc:sldMkLst>
          <pc:docMk/>
          <pc:sldMk cId="770196970" sldId="263"/>
        </pc:sldMkLst>
        <pc:spChg chg="del">
          <ac:chgData name="nikitha nikitha" userId="3ca42e1e9219a6d9" providerId="LiveId" clId="{6A5F7BE1-B1CB-DE46-829D-CB624A8D693A}" dt="2023-09-29T02:19:56.977" v="166" actId="478"/>
          <ac:spMkLst>
            <pc:docMk/>
            <pc:sldMk cId="770196970" sldId="263"/>
            <ac:spMk id="2" creationId="{E852F602-863B-B871-3C58-F0A8FAC4665E}"/>
          </ac:spMkLst>
        </pc:spChg>
        <pc:spChg chg="del">
          <ac:chgData name="nikitha nikitha" userId="3ca42e1e9219a6d9" providerId="LiveId" clId="{6A5F7BE1-B1CB-DE46-829D-CB624A8D693A}" dt="2023-09-29T02:19:52.726" v="165" actId="931"/>
          <ac:spMkLst>
            <pc:docMk/>
            <pc:sldMk cId="770196970" sldId="263"/>
            <ac:spMk id="3" creationId="{908DA9D5-8297-0009-AE65-5339089C1ADC}"/>
          </ac:spMkLst>
        </pc:spChg>
        <pc:picChg chg="add mod ord">
          <ac:chgData name="nikitha nikitha" userId="3ca42e1e9219a6d9" providerId="LiveId" clId="{6A5F7BE1-B1CB-DE46-829D-CB624A8D693A}" dt="2023-09-29T02:19:52.726" v="165" actId="931"/>
          <ac:picMkLst>
            <pc:docMk/>
            <pc:sldMk cId="770196970" sldId="263"/>
            <ac:picMk id="4" creationId="{07DF85CB-4F10-2F3E-9FA1-C28A7530C82E}"/>
          </ac:picMkLst>
        </pc:picChg>
      </pc:sldChg>
      <pc:sldChg chg="addSp delSp modSp new">
        <pc:chgData name="nikitha nikitha" userId="3ca42e1e9219a6d9" providerId="LiveId" clId="{6A5F7BE1-B1CB-DE46-829D-CB624A8D693A}" dt="2023-09-29T02:20:14.432" v="169" actId="931"/>
        <pc:sldMkLst>
          <pc:docMk/>
          <pc:sldMk cId="857928973" sldId="264"/>
        </pc:sldMkLst>
        <pc:spChg chg="del">
          <ac:chgData name="nikitha nikitha" userId="3ca42e1e9219a6d9" providerId="LiveId" clId="{6A5F7BE1-B1CB-DE46-829D-CB624A8D693A}" dt="2023-09-29T02:20:08.638" v="168" actId="478"/>
          <ac:spMkLst>
            <pc:docMk/>
            <pc:sldMk cId="857928973" sldId="264"/>
            <ac:spMk id="2" creationId="{51BC92AF-2B5E-BAD1-40BA-DA8616C2D66E}"/>
          </ac:spMkLst>
        </pc:spChg>
        <pc:spChg chg="del">
          <ac:chgData name="nikitha nikitha" userId="3ca42e1e9219a6d9" providerId="LiveId" clId="{6A5F7BE1-B1CB-DE46-829D-CB624A8D693A}" dt="2023-09-29T02:20:14.432" v="169" actId="931"/>
          <ac:spMkLst>
            <pc:docMk/>
            <pc:sldMk cId="857928973" sldId="264"/>
            <ac:spMk id="3" creationId="{1E215053-37CD-573A-51C6-E96601B63E0D}"/>
          </ac:spMkLst>
        </pc:spChg>
        <pc:picChg chg="add mod ord">
          <ac:chgData name="nikitha nikitha" userId="3ca42e1e9219a6d9" providerId="LiveId" clId="{6A5F7BE1-B1CB-DE46-829D-CB624A8D693A}" dt="2023-09-29T02:20:14.432" v="169" actId="931"/>
          <ac:picMkLst>
            <pc:docMk/>
            <pc:sldMk cId="857928973" sldId="264"/>
            <ac:picMk id="4" creationId="{7F38A36E-0FD3-411B-560D-50582E21EE1A}"/>
          </ac:picMkLst>
        </pc:picChg>
      </pc:sldChg>
      <pc:sldChg chg="add">
        <pc:chgData name="nikitha nikitha" userId="3ca42e1e9219a6d9" providerId="LiveId" clId="{6A5F7BE1-B1CB-DE46-829D-CB624A8D693A}" dt="2023-09-29T02:06:13.485" v="35" actId="26606"/>
        <pc:sldMkLst>
          <pc:docMk/>
          <pc:sldMk cId="2973060920" sldId="264"/>
        </pc:sldMkLst>
      </pc:sldChg>
      <pc:sldChg chg="addSp delSp modSp new">
        <pc:chgData name="nikitha nikitha" userId="3ca42e1e9219a6d9" providerId="LiveId" clId="{6A5F7BE1-B1CB-DE46-829D-CB624A8D693A}" dt="2023-09-29T02:22:47.508" v="174" actId="931"/>
        <pc:sldMkLst>
          <pc:docMk/>
          <pc:sldMk cId="1978938784" sldId="265"/>
        </pc:sldMkLst>
        <pc:spChg chg="del">
          <ac:chgData name="nikitha nikitha" userId="3ca42e1e9219a6d9" providerId="LiveId" clId="{6A5F7BE1-B1CB-DE46-829D-CB624A8D693A}" dt="2023-09-29T02:20:22.554" v="171" actId="478"/>
          <ac:spMkLst>
            <pc:docMk/>
            <pc:sldMk cId="1978938784" sldId="265"/>
            <ac:spMk id="2" creationId="{7B4822ED-4E9A-08F5-BD36-61BE1D340778}"/>
          </ac:spMkLst>
        </pc:spChg>
        <pc:spChg chg="del">
          <ac:chgData name="nikitha nikitha" userId="3ca42e1e9219a6d9" providerId="LiveId" clId="{6A5F7BE1-B1CB-DE46-829D-CB624A8D693A}" dt="2023-09-29T02:22:10.919" v="172" actId="931"/>
          <ac:spMkLst>
            <pc:docMk/>
            <pc:sldMk cId="1978938784" sldId="265"/>
            <ac:spMk id="3" creationId="{81B7B5D6-C382-90D8-57BC-A079EA9C4E7A}"/>
          </ac:spMkLst>
        </pc:spChg>
        <pc:spChg chg="add del mod">
          <ac:chgData name="nikitha nikitha" userId="3ca42e1e9219a6d9" providerId="LiveId" clId="{6A5F7BE1-B1CB-DE46-829D-CB624A8D693A}" dt="2023-09-29T02:22:47.508" v="174" actId="931"/>
          <ac:spMkLst>
            <pc:docMk/>
            <pc:sldMk cId="1978938784" sldId="265"/>
            <ac:spMk id="6" creationId="{9280B170-03DB-7895-293B-58754314779D}"/>
          </ac:spMkLst>
        </pc:spChg>
        <pc:picChg chg="add del mod ord">
          <ac:chgData name="nikitha nikitha" userId="3ca42e1e9219a6d9" providerId="LiveId" clId="{6A5F7BE1-B1CB-DE46-829D-CB624A8D693A}" dt="2023-09-29T02:22:24.832" v="173" actId="478"/>
          <ac:picMkLst>
            <pc:docMk/>
            <pc:sldMk cId="1978938784" sldId="265"/>
            <ac:picMk id="4" creationId="{614981E0-94F5-6AD3-F037-CB8E1282AA4B}"/>
          </ac:picMkLst>
        </pc:picChg>
        <pc:picChg chg="add mod ord">
          <ac:chgData name="nikitha nikitha" userId="3ca42e1e9219a6d9" providerId="LiveId" clId="{6A5F7BE1-B1CB-DE46-829D-CB624A8D693A}" dt="2023-09-29T02:22:47.508" v="174" actId="931"/>
          <ac:picMkLst>
            <pc:docMk/>
            <pc:sldMk cId="1978938784" sldId="265"/>
            <ac:picMk id="7" creationId="{4CDF0D8C-BAC0-29A4-CB84-D5DD351C7150}"/>
          </ac:picMkLst>
        </pc:picChg>
      </pc:sldChg>
      <pc:sldChg chg="add">
        <pc:chgData name="nikitha nikitha" userId="3ca42e1e9219a6d9" providerId="LiveId" clId="{6A5F7BE1-B1CB-DE46-829D-CB624A8D693A}" dt="2023-09-29T02:06:08.122" v="33" actId="26606"/>
        <pc:sldMkLst>
          <pc:docMk/>
          <pc:sldMk cId="2233303054" sldId="265"/>
        </pc:sldMkLst>
      </pc:sldChg>
      <pc:sldChg chg="add">
        <pc:chgData name="nikitha nikitha" userId="3ca42e1e9219a6d9" providerId="LiveId" clId="{6A5F7BE1-B1CB-DE46-829D-CB624A8D693A}" dt="2023-09-29T02:05:53.875" v="31" actId="26606"/>
        <pc:sldMkLst>
          <pc:docMk/>
          <pc:sldMk cId="4053973063" sldId="265"/>
        </pc:sldMkLst>
      </pc:sldChg>
      <pc:sldChg chg="add">
        <pc:chgData name="nikitha nikitha" userId="3ca42e1e9219a6d9" providerId="LiveId" clId="{6A5F7BE1-B1CB-DE46-829D-CB624A8D693A}" dt="2023-09-29T02:06:08.122" v="33" actId="26606"/>
        <pc:sldMkLst>
          <pc:docMk/>
          <pc:sldMk cId="1787626704" sldId="267"/>
        </pc:sldMkLst>
      </pc:sldChg>
      <pc:sldChg chg="add">
        <pc:chgData name="nikitha nikitha" userId="3ca42e1e9219a6d9" providerId="LiveId" clId="{6A5F7BE1-B1CB-DE46-829D-CB624A8D693A}" dt="2023-09-29T02:06:13.485" v="35" actId="26606"/>
        <pc:sldMkLst>
          <pc:docMk/>
          <pc:sldMk cId="3876423580" sldId="267"/>
        </pc:sldMkLst>
      </pc:sldChg>
      <pc:sldMasterChg chg="del delSldLayout">
        <pc:chgData name="nikitha nikitha" userId="3ca42e1e9219a6d9" providerId="LiveId" clId="{6A5F7BE1-B1CB-DE46-829D-CB624A8D693A}" dt="2023-09-29T02:06:13.485" v="35" actId="26606"/>
        <pc:sldMasterMkLst>
          <pc:docMk/>
          <pc:sldMasterMk cId="2887161736" sldId="2147483648"/>
        </pc:sldMasterMkLst>
        <pc:sldLayoutChg chg="del">
          <pc:chgData name="nikitha nikitha" userId="3ca42e1e9219a6d9" providerId="LiveId" clId="{6A5F7BE1-B1CB-DE46-829D-CB624A8D693A}" dt="2023-09-29T02:06:13.485" v="35" actId="26606"/>
          <pc:sldLayoutMkLst>
            <pc:docMk/>
            <pc:sldMasterMk cId="2887161736" sldId="2147483648"/>
            <pc:sldLayoutMk cId="1697150081" sldId="2147483649"/>
          </pc:sldLayoutMkLst>
        </pc:sldLayoutChg>
        <pc:sldLayoutChg chg="del">
          <pc:chgData name="nikitha nikitha" userId="3ca42e1e9219a6d9" providerId="LiveId" clId="{6A5F7BE1-B1CB-DE46-829D-CB624A8D693A}" dt="2023-09-29T02:06:13.485" v="35" actId="26606"/>
          <pc:sldLayoutMkLst>
            <pc:docMk/>
            <pc:sldMasterMk cId="2887161736" sldId="2147483648"/>
            <pc:sldLayoutMk cId="297998403" sldId="2147483650"/>
          </pc:sldLayoutMkLst>
        </pc:sldLayoutChg>
        <pc:sldLayoutChg chg="del">
          <pc:chgData name="nikitha nikitha" userId="3ca42e1e9219a6d9" providerId="LiveId" clId="{6A5F7BE1-B1CB-DE46-829D-CB624A8D693A}" dt="2023-09-29T02:06:13.485" v="35" actId="26606"/>
          <pc:sldLayoutMkLst>
            <pc:docMk/>
            <pc:sldMasterMk cId="2887161736" sldId="2147483648"/>
            <pc:sldLayoutMk cId="826213741" sldId="2147483651"/>
          </pc:sldLayoutMkLst>
        </pc:sldLayoutChg>
        <pc:sldLayoutChg chg="del">
          <pc:chgData name="nikitha nikitha" userId="3ca42e1e9219a6d9" providerId="LiveId" clId="{6A5F7BE1-B1CB-DE46-829D-CB624A8D693A}" dt="2023-09-29T02:06:13.485" v="35" actId="26606"/>
          <pc:sldLayoutMkLst>
            <pc:docMk/>
            <pc:sldMasterMk cId="2887161736" sldId="2147483648"/>
            <pc:sldLayoutMk cId="796548493" sldId="2147483652"/>
          </pc:sldLayoutMkLst>
        </pc:sldLayoutChg>
        <pc:sldLayoutChg chg="del">
          <pc:chgData name="nikitha nikitha" userId="3ca42e1e9219a6d9" providerId="LiveId" clId="{6A5F7BE1-B1CB-DE46-829D-CB624A8D693A}" dt="2023-09-29T02:06:13.485" v="35" actId="26606"/>
          <pc:sldLayoutMkLst>
            <pc:docMk/>
            <pc:sldMasterMk cId="2887161736" sldId="2147483648"/>
            <pc:sldLayoutMk cId="3324745823" sldId="2147483653"/>
          </pc:sldLayoutMkLst>
        </pc:sldLayoutChg>
        <pc:sldLayoutChg chg="del">
          <pc:chgData name="nikitha nikitha" userId="3ca42e1e9219a6d9" providerId="LiveId" clId="{6A5F7BE1-B1CB-DE46-829D-CB624A8D693A}" dt="2023-09-29T02:06:13.485" v="35" actId="26606"/>
          <pc:sldLayoutMkLst>
            <pc:docMk/>
            <pc:sldMasterMk cId="2887161736" sldId="2147483648"/>
            <pc:sldLayoutMk cId="4102079080" sldId="2147483654"/>
          </pc:sldLayoutMkLst>
        </pc:sldLayoutChg>
        <pc:sldLayoutChg chg="del">
          <pc:chgData name="nikitha nikitha" userId="3ca42e1e9219a6d9" providerId="LiveId" clId="{6A5F7BE1-B1CB-DE46-829D-CB624A8D693A}" dt="2023-09-29T02:06:13.485" v="35" actId="26606"/>
          <pc:sldLayoutMkLst>
            <pc:docMk/>
            <pc:sldMasterMk cId="2887161736" sldId="2147483648"/>
            <pc:sldLayoutMk cId="2468991308" sldId="2147483655"/>
          </pc:sldLayoutMkLst>
        </pc:sldLayoutChg>
        <pc:sldLayoutChg chg="del">
          <pc:chgData name="nikitha nikitha" userId="3ca42e1e9219a6d9" providerId="LiveId" clId="{6A5F7BE1-B1CB-DE46-829D-CB624A8D693A}" dt="2023-09-29T02:06:13.485" v="35" actId="26606"/>
          <pc:sldLayoutMkLst>
            <pc:docMk/>
            <pc:sldMasterMk cId="2887161736" sldId="2147483648"/>
            <pc:sldLayoutMk cId="757573755" sldId="2147483656"/>
          </pc:sldLayoutMkLst>
        </pc:sldLayoutChg>
        <pc:sldLayoutChg chg="del">
          <pc:chgData name="nikitha nikitha" userId="3ca42e1e9219a6d9" providerId="LiveId" clId="{6A5F7BE1-B1CB-DE46-829D-CB624A8D693A}" dt="2023-09-29T02:06:13.485" v="35" actId="26606"/>
          <pc:sldLayoutMkLst>
            <pc:docMk/>
            <pc:sldMasterMk cId="2887161736" sldId="2147483648"/>
            <pc:sldLayoutMk cId="2514907456" sldId="2147483657"/>
          </pc:sldLayoutMkLst>
        </pc:sldLayoutChg>
        <pc:sldLayoutChg chg="del">
          <pc:chgData name="nikitha nikitha" userId="3ca42e1e9219a6d9" providerId="LiveId" clId="{6A5F7BE1-B1CB-DE46-829D-CB624A8D693A}" dt="2023-09-29T02:06:13.485" v="35" actId="26606"/>
          <pc:sldLayoutMkLst>
            <pc:docMk/>
            <pc:sldMasterMk cId="2887161736" sldId="2147483648"/>
            <pc:sldLayoutMk cId="890944349" sldId="2147483658"/>
          </pc:sldLayoutMkLst>
        </pc:sldLayoutChg>
        <pc:sldLayoutChg chg="del">
          <pc:chgData name="nikitha nikitha" userId="3ca42e1e9219a6d9" providerId="LiveId" clId="{6A5F7BE1-B1CB-DE46-829D-CB624A8D693A}" dt="2023-09-29T02:06:13.485" v="35" actId="26606"/>
          <pc:sldLayoutMkLst>
            <pc:docMk/>
            <pc:sldMasterMk cId="2887161736" sldId="2147483648"/>
            <pc:sldLayoutMk cId="3946904880" sldId="2147483659"/>
          </pc:sldLayoutMkLst>
        </pc:sldLayoutChg>
      </pc:sldMasterChg>
      <pc:sldMasterChg chg="add addSldLayout">
        <pc:chgData name="nikitha nikitha" userId="3ca42e1e9219a6d9" providerId="LiveId" clId="{6A5F7BE1-B1CB-DE46-829D-CB624A8D693A}" dt="2023-09-29T02:05:53.875" v="31" actId="26606"/>
        <pc:sldMasterMkLst>
          <pc:docMk/>
          <pc:sldMasterMk cId="800123593" sldId="2147483660"/>
        </pc:sldMasterMkLst>
        <pc:sldLayoutChg chg="add">
          <pc:chgData name="nikitha nikitha" userId="3ca42e1e9219a6d9" providerId="LiveId" clId="{6A5F7BE1-B1CB-DE46-829D-CB624A8D693A}" dt="2023-09-29T02:05:53.875" v="31" actId="26606"/>
          <pc:sldLayoutMkLst>
            <pc:docMk/>
            <pc:sldMasterMk cId="800123593" sldId="2147483660"/>
            <pc:sldLayoutMk cId="117378917" sldId="2147483661"/>
          </pc:sldLayoutMkLst>
        </pc:sldLayoutChg>
        <pc:sldLayoutChg chg="add">
          <pc:chgData name="nikitha nikitha" userId="3ca42e1e9219a6d9" providerId="LiveId" clId="{6A5F7BE1-B1CB-DE46-829D-CB624A8D693A}" dt="2023-09-29T02:05:53.875" v="31" actId="26606"/>
          <pc:sldLayoutMkLst>
            <pc:docMk/>
            <pc:sldMasterMk cId="800123593" sldId="2147483660"/>
            <pc:sldLayoutMk cId="220901833" sldId="2147483662"/>
          </pc:sldLayoutMkLst>
        </pc:sldLayoutChg>
        <pc:sldLayoutChg chg="add">
          <pc:chgData name="nikitha nikitha" userId="3ca42e1e9219a6d9" providerId="LiveId" clId="{6A5F7BE1-B1CB-DE46-829D-CB624A8D693A}" dt="2023-09-29T02:05:53.875" v="31" actId="26606"/>
          <pc:sldLayoutMkLst>
            <pc:docMk/>
            <pc:sldMasterMk cId="800123593" sldId="2147483660"/>
            <pc:sldLayoutMk cId="1528108997" sldId="2147483663"/>
          </pc:sldLayoutMkLst>
        </pc:sldLayoutChg>
        <pc:sldLayoutChg chg="add">
          <pc:chgData name="nikitha nikitha" userId="3ca42e1e9219a6d9" providerId="LiveId" clId="{6A5F7BE1-B1CB-DE46-829D-CB624A8D693A}" dt="2023-09-29T02:05:53.875" v="31" actId="26606"/>
          <pc:sldLayoutMkLst>
            <pc:docMk/>
            <pc:sldMasterMk cId="800123593" sldId="2147483660"/>
            <pc:sldLayoutMk cId="2582903798" sldId="2147483664"/>
          </pc:sldLayoutMkLst>
        </pc:sldLayoutChg>
        <pc:sldLayoutChg chg="add">
          <pc:chgData name="nikitha nikitha" userId="3ca42e1e9219a6d9" providerId="LiveId" clId="{6A5F7BE1-B1CB-DE46-829D-CB624A8D693A}" dt="2023-09-29T02:05:53.875" v="31" actId="26606"/>
          <pc:sldLayoutMkLst>
            <pc:docMk/>
            <pc:sldMasterMk cId="800123593" sldId="2147483660"/>
            <pc:sldLayoutMk cId="1915423859" sldId="2147483665"/>
          </pc:sldLayoutMkLst>
        </pc:sldLayoutChg>
        <pc:sldLayoutChg chg="add">
          <pc:chgData name="nikitha nikitha" userId="3ca42e1e9219a6d9" providerId="LiveId" clId="{6A5F7BE1-B1CB-DE46-829D-CB624A8D693A}" dt="2023-09-29T02:05:53.875" v="31" actId="26606"/>
          <pc:sldLayoutMkLst>
            <pc:docMk/>
            <pc:sldMasterMk cId="800123593" sldId="2147483660"/>
            <pc:sldLayoutMk cId="3782976686" sldId="2147483666"/>
          </pc:sldLayoutMkLst>
        </pc:sldLayoutChg>
        <pc:sldLayoutChg chg="add">
          <pc:chgData name="nikitha nikitha" userId="3ca42e1e9219a6d9" providerId="LiveId" clId="{6A5F7BE1-B1CB-DE46-829D-CB624A8D693A}" dt="2023-09-29T02:05:53.875" v="31" actId="26606"/>
          <pc:sldLayoutMkLst>
            <pc:docMk/>
            <pc:sldMasterMk cId="800123593" sldId="2147483660"/>
            <pc:sldLayoutMk cId="1262691425" sldId="2147483667"/>
          </pc:sldLayoutMkLst>
        </pc:sldLayoutChg>
        <pc:sldLayoutChg chg="add">
          <pc:chgData name="nikitha nikitha" userId="3ca42e1e9219a6d9" providerId="LiveId" clId="{6A5F7BE1-B1CB-DE46-829D-CB624A8D693A}" dt="2023-09-29T02:05:53.875" v="31" actId="26606"/>
          <pc:sldLayoutMkLst>
            <pc:docMk/>
            <pc:sldMasterMk cId="800123593" sldId="2147483660"/>
            <pc:sldLayoutMk cId="2578512796" sldId="2147483668"/>
          </pc:sldLayoutMkLst>
        </pc:sldLayoutChg>
        <pc:sldLayoutChg chg="add">
          <pc:chgData name="nikitha nikitha" userId="3ca42e1e9219a6d9" providerId="LiveId" clId="{6A5F7BE1-B1CB-DE46-829D-CB624A8D693A}" dt="2023-09-29T02:05:53.875" v="31" actId="26606"/>
          <pc:sldLayoutMkLst>
            <pc:docMk/>
            <pc:sldMasterMk cId="800123593" sldId="2147483660"/>
            <pc:sldLayoutMk cId="372446042" sldId="2147483669"/>
          </pc:sldLayoutMkLst>
        </pc:sldLayoutChg>
        <pc:sldLayoutChg chg="add">
          <pc:chgData name="nikitha nikitha" userId="3ca42e1e9219a6d9" providerId="LiveId" clId="{6A5F7BE1-B1CB-DE46-829D-CB624A8D693A}" dt="2023-09-29T02:05:53.875" v="31" actId="26606"/>
          <pc:sldLayoutMkLst>
            <pc:docMk/>
            <pc:sldMasterMk cId="800123593" sldId="2147483660"/>
            <pc:sldLayoutMk cId="3041888908" sldId="2147483670"/>
          </pc:sldLayoutMkLst>
        </pc:sldLayoutChg>
        <pc:sldLayoutChg chg="add">
          <pc:chgData name="nikitha nikitha" userId="3ca42e1e9219a6d9" providerId="LiveId" clId="{6A5F7BE1-B1CB-DE46-829D-CB624A8D693A}" dt="2023-09-29T02:05:53.875" v="31" actId="26606"/>
          <pc:sldLayoutMkLst>
            <pc:docMk/>
            <pc:sldMasterMk cId="800123593" sldId="2147483660"/>
            <pc:sldLayoutMk cId="2245045614" sldId="2147483671"/>
          </pc:sldLayoutMkLst>
        </pc:sldLayoutChg>
      </pc:sldMasterChg>
      <pc:sldMasterChg chg="add addSldLayout">
        <pc:chgData name="nikitha nikitha" userId="3ca42e1e9219a6d9" providerId="LiveId" clId="{6A5F7BE1-B1CB-DE46-829D-CB624A8D693A}" dt="2023-09-29T02:06:08.122" v="33" actId="26606"/>
        <pc:sldMasterMkLst>
          <pc:docMk/>
          <pc:sldMasterMk cId="3213850557" sldId="2147483660"/>
        </pc:sldMasterMkLst>
        <pc:sldLayoutChg chg="add">
          <pc:chgData name="nikitha nikitha" userId="3ca42e1e9219a6d9" providerId="LiveId" clId="{6A5F7BE1-B1CB-DE46-829D-CB624A8D693A}" dt="2023-09-29T02:06:08.122" v="33" actId="26606"/>
          <pc:sldLayoutMkLst>
            <pc:docMk/>
            <pc:sldMasterMk cId="3213850557" sldId="2147483660"/>
            <pc:sldLayoutMk cId="2497509754" sldId="2147483661"/>
          </pc:sldLayoutMkLst>
        </pc:sldLayoutChg>
        <pc:sldLayoutChg chg="add">
          <pc:chgData name="nikitha nikitha" userId="3ca42e1e9219a6d9" providerId="LiveId" clId="{6A5F7BE1-B1CB-DE46-829D-CB624A8D693A}" dt="2023-09-29T02:06:08.122" v="33" actId="26606"/>
          <pc:sldLayoutMkLst>
            <pc:docMk/>
            <pc:sldMasterMk cId="3213850557" sldId="2147483660"/>
            <pc:sldLayoutMk cId="1235439434" sldId="2147483662"/>
          </pc:sldLayoutMkLst>
        </pc:sldLayoutChg>
        <pc:sldLayoutChg chg="add">
          <pc:chgData name="nikitha nikitha" userId="3ca42e1e9219a6d9" providerId="LiveId" clId="{6A5F7BE1-B1CB-DE46-829D-CB624A8D693A}" dt="2023-09-29T02:06:08.122" v="33" actId="26606"/>
          <pc:sldLayoutMkLst>
            <pc:docMk/>
            <pc:sldMasterMk cId="3213850557" sldId="2147483660"/>
            <pc:sldLayoutMk cId="969402193" sldId="2147483663"/>
          </pc:sldLayoutMkLst>
        </pc:sldLayoutChg>
        <pc:sldLayoutChg chg="add">
          <pc:chgData name="nikitha nikitha" userId="3ca42e1e9219a6d9" providerId="LiveId" clId="{6A5F7BE1-B1CB-DE46-829D-CB624A8D693A}" dt="2023-09-29T02:06:08.122" v="33" actId="26606"/>
          <pc:sldLayoutMkLst>
            <pc:docMk/>
            <pc:sldMasterMk cId="3213850557" sldId="2147483660"/>
            <pc:sldLayoutMk cId="2341723740" sldId="2147483664"/>
          </pc:sldLayoutMkLst>
        </pc:sldLayoutChg>
        <pc:sldLayoutChg chg="add">
          <pc:chgData name="nikitha nikitha" userId="3ca42e1e9219a6d9" providerId="LiveId" clId="{6A5F7BE1-B1CB-DE46-829D-CB624A8D693A}" dt="2023-09-29T02:06:08.122" v="33" actId="26606"/>
          <pc:sldLayoutMkLst>
            <pc:docMk/>
            <pc:sldMasterMk cId="3213850557" sldId="2147483660"/>
            <pc:sldLayoutMk cId="1984476868" sldId="2147483665"/>
          </pc:sldLayoutMkLst>
        </pc:sldLayoutChg>
        <pc:sldLayoutChg chg="add">
          <pc:chgData name="nikitha nikitha" userId="3ca42e1e9219a6d9" providerId="LiveId" clId="{6A5F7BE1-B1CB-DE46-829D-CB624A8D693A}" dt="2023-09-29T02:06:08.122" v="33" actId="26606"/>
          <pc:sldLayoutMkLst>
            <pc:docMk/>
            <pc:sldMasterMk cId="3213850557" sldId="2147483660"/>
            <pc:sldLayoutMk cId="4294344483" sldId="2147483666"/>
          </pc:sldLayoutMkLst>
        </pc:sldLayoutChg>
        <pc:sldLayoutChg chg="add">
          <pc:chgData name="nikitha nikitha" userId="3ca42e1e9219a6d9" providerId="LiveId" clId="{6A5F7BE1-B1CB-DE46-829D-CB624A8D693A}" dt="2023-09-29T02:06:08.122" v="33" actId="26606"/>
          <pc:sldLayoutMkLst>
            <pc:docMk/>
            <pc:sldMasterMk cId="3213850557" sldId="2147483660"/>
            <pc:sldLayoutMk cId="4148050292" sldId="2147483667"/>
          </pc:sldLayoutMkLst>
        </pc:sldLayoutChg>
        <pc:sldLayoutChg chg="add">
          <pc:chgData name="nikitha nikitha" userId="3ca42e1e9219a6d9" providerId="LiveId" clId="{6A5F7BE1-B1CB-DE46-829D-CB624A8D693A}" dt="2023-09-29T02:06:08.122" v="33" actId="26606"/>
          <pc:sldLayoutMkLst>
            <pc:docMk/>
            <pc:sldMasterMk cId="3213850557" sldId="2147483660"/>
            <pc:sldLayoutMk cId="1310148120" sldId="2147483668"/>
          </pc:sldLayoutMkLst>
        </pc:sldLayoutChg>
        <pc:sldLayoutChg chg="add">
          <pc:chgData name="nikitha nikitha" userId="3ca42e1e9219a6d9" providerId="LiveId" clId="{6A5F7BE1-B1CB-DE46-829D-CB624A8D693A}" dt="2023-09-29T02:06:08.122" v="33" actId="26606"/>
          <pc:sldLayoutMkLst>
            <pc:docMk/>
            <pc:sldMasterMk cId="3213850557" sldId="2147483660"/>
            <pc:sldLayoutMk cId="3028063907" sldId="2147483669"/>
          </pc:sldLayoutMkLst>
        </pc:sldLayoutChg>
        <pc:sldLayoutChg chg="add">
          <pc:chgData name="nikitha nikitha" userId="3ca42e1e9219a6d9" providerId="LiveId" clId="{6A5F7BE1-B1CB-DE46-829D-CB624A8D693A}" dt="2023-09-29T02:06:08.122" v="33" actId="26606"/>
          <pc:sldLayoutMkLst>
            <pc:docMk/>
            <pc:sldMasterMk cId="3213850557" sldId="2147483660"/>
            <pc:sldLayoutMk cId="487837156" sldId="2147483670"/>
          </pc:sldLayoutMkLst>
        </pc:sldLayoutChg>
        <pc:sldLayoutChg chg="add">
          <pc:chgData name="nikitha nikitha" userId="3ca42e1e9219a6d9" providerId="LiveId" clId="{6A5F7BE1-B1CB-DE46-829D-CB624A8D693A}" dt="2023-09-29T02:06:08.122" v="33" actId="26606"/>
          <pc:sldLayoutMkLst>
            <pc:docMk/>
            <pc:sldMasterMk cId="3213850557" sldId="2147483660"/>
            <pc:sldLayoutMk cId="3860820777" sldId="2147483671"/>
          </pc:sldLayoutMkLst>
        </pc:sldLayoutChg>
      </pc:sldMasterChg>
      <pc:sldMasterChg chg="add addSldLayout">
        <pc:chgData name="nikitha nikitha" userId="3ca42e1e9219a6d9" providerId="LiveId" clId="{6A5F7BE1-B1CB-DE46-829D-CB624A8D693A}" dt="2023-09-29T02:06:13.485" v="35" actId="26606"/>
        <pc:sldMasterMkLst>
          <pc:docMk/>
          <pc:sldMasterMk cId="3776491938" sldId="2147483660"/>
        </pc:sldMasterMkLst>
        <pc:sldLayoutChg chg="add">
          <pc:chgData name="nikitha nikitha" userId="3ca42e1e9219a6d9" providerId="LiveId" clId="{6A5F7BE1-B1CB-DE46-829D-CB624A8D693A}" dt="2023-09-29T02:06:13.485" v="35" actId="26606"/>
          <pc:sldLayoutMkLst>
            <pc:docMk/>
            <pc:sldMasterMk cId="3776491938" sldId="2147483660"/>
            <pc:sldLayoutMk cId="3731207868" sldId="2147483661"/>
          </pc:sldLayoutMkLst>
        </pc:sldLayoutChg>
        <pc:sldLayoutChg chg="add">
          <pc:chgData name="nikitha nikitha" userId="3ca42e1e9219a6d9" providerId="LiveId" clId="{6A5F7BE1-B1CB-DE46-829D-CB624A8D693A}" dt="2023-09-29T02:06:13.485" v="35" actId="26606"/>
          <pc:sldLayoutMkLst>
            <pc:docMk/>
            <pc:sldMasterMk cId="3776491938" sldId="2147483660"/>
            <pc:sldLayoutMk cId="3874109099" sldId="2147483662"/>
          </pc:sldLayoutMkLst>
        </pc:sldLayoutChg>
        <pc:sldLayoutChg chg="add">
          <pc:chgData name="nikitha nikitha" userId="3ca42e1e9219a6d9" providerId="LiveId" clId="{6A5F7BE1-B1CB-DE46-829D-CB624A8D693A}" dt="2023-09-29T02:06:13.485" v="35" actId="26606"/>
          <pc:sldLayoutMkLst>
            <pc:docMk/>
            <pc:sldMasterMk cId="3776491938" sldId="2147483660"/>
            <pc:sldLayoutMk cId="1547764912" sldId="2147483663"/>
          </pc:sldLayoutMkLst>
        </pc:sldLayoutChg>
        <pc:sldLayoutChg chg="add">
          <pc:chgData name="nikitha nikitha" userId="3ca42e1e9219a6d9" providerId="LiveId" clId="{6A5F7BE1-B1CB-DE46-829D-CB624A8D693A}" dt="2023-09-29T02:06:13.485" v="35" actId="26606"/>
          <pc:sldLayoutMkLst>
            <pc:docMk/>
            <pc:sldMasterMk cId="3776491938" sldId="2147483660"/>
            <pc:sldLayoutMk cId="3626827972" sldId="2147483664"/>
          </pc:sldLayoutMkLst>
        </pc:sldLayoutChg>
        <pc:sldLayoutChg chg="add">
          <pc:chgData name="nikitha nikitha" userId="3ca42e1e9219a6d9" providerId="LiveId" clId="{6A5F7BE1-B1CB-DE46-829D-CB624A8D693A}" dt="2023-09-29T02:06:13.485" v="35" actId="26606"/>
          <pc:sldLayoutMkLst>
            <pc:docMk/>
            <pc:sldMasterMk cId="3776491938" sldId="2147483660"/>
            <pc:sldLayoutMk cId="1381312177" sldId="2147483665"/>
          </pc:sldLayoutMkLst>
        </pc:sldLayoutChg>
        <pc:sldLayoutChg chg="add">
          <pc:chgData name="nikitha nikitha" userId="3ca42e1e9219a6d9" providerId="LiveId" clId="{6A5F7BE1-B1CB-DE46-829D-CB624A8D693A}" dt="2023-09-29T02:06:13.485" v="35" actId="26606"/>
          <pc:sldLayoutMkLst>
            <pc:docMk/>
            <pc:sldMasterMk cId="3776491938" sldId="2147483660"/>
            <pc:sldLayoutMk cId="958189279" sldId="2147483666"/>
          </pc:sldLayoutMkLst>
        </pc:sldLayoutChg>
        <pc:sldLayoutChg chg="add">
          <pc:chgData name="nikitha nikitha" userId="3ca42e1e9219a6d9" providerId="LiveId" clId="{6A5F7BE1-B1CB-DE46-829D-CB624A8D693A}" dt="2023-09-29T02:06:13.485" v="35" actId="26606"/>
          <pc:sldLayoutMkLst>
            <pc:docMk/>
            <pc:sldMasterMk cId="3776491938" sldId="2147483660"/>
            <pc:sldLayoutMk cId="2075183151" sldId="2147483667"/>
          </pc:sldLayoutMkLst>
        </pc:sldLayoutChg>
        <pc:sldLayoutChg chg="add">
          <pc:chgData name="nikitha nikitha" userId="3ca42e1e9219a6d9" providerId="LiveId" clId="{6A5F7BE1-B1CB-DE46-829D-CB624A8D693A}" dt="2023-09-29T02:06:13.485" v="35" actId="26606"/>
          <pc:sldLayoutMkLst>
            <pc:docMk/>
            <pc:sldMasterMk cId="3776491938" sldId="2147483660"/>
            <pc:sldLayoutMk cId="1322591662" sldId="2147483668"/>
          </pc:sldLayoutMkLst>
        </pc:sldLayoutChg>
        <pc:sldLayoutChg chg="add">
          <pc:chgData name="nikitha nikitha" userId="3ca42e1e9219a6d9" providerId="LiveId" clId="{6A5F7BE1-B1CB-DE46-829D-CB624A8D693A}" dt="2023-09-29T02:06:13.485" v="35" actId="26606"/>
          <pc:sldLayoutMkLst>
            <pc:docMk/>
            <pc:sldMasterMk cId="3776491938" sldId="2147483660"/>
            <pc:sldLayoutMk cId="1344249472" sldId="2147483669"/>
          </pc:sldLayoutMkLst>
        </pc:sldLayoutChg>
        <pc:sldLayoutChg chg="add">
          <pc:chgData name="nikitha nikitha" userId="3ca42e1e9219a6d9" providerId="LiveId" clId="{6A5F7BE1-B1CB-DE46-829D-CB624A8D693A}" dt="2023-09-29T02:06:13.485" v="35" actId="26606"/>
          <pc:sldLayoutMkLst>
            <pc:docMk/>
            <pc:sldMasterMk cId="3776491938" sldId="2147483660"/>
            <pc:sldLayoutMk cId="1796402829" sldId="2147483670"/>
          </pc:sldLayoutMkLst>
        </pc:sldLayoutChg>
        <pc:sldLayoutChg chg="add">
          <pc:chgData name="nikitha nikitha" userId="3ca42e1e9219a6d9" providerId="LiveId" clId="{6A5F7BE1-B1CB-DE46-829D-CB624A8D693A}" dt="2023-09-29T02:06:13.485" v="35" actId="26606"/>
          <pc:sldLayoutMkLst>
            <pc:docMk/>
            <pc:sldMasterMk cId="3776491938" sldId="2147483660"/>
            <pc:sldLayoutMk cId="1946088311" sldId="2147483671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9T07:43:58.647" idx="1">
    <p:pos x="10" y="10"/>
    <p:text>Team member 1:Shivani.S
Team member 2:Thara.S
Team member 3:Saranya.S
Team member 4:Sree sanjana.D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DFAD-22D0-AAF8-B09A-34B0DB8ED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734C1-0EFC-F81C-1449-1EF32421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95F48-28F9-87E4-BB20-3E76BA3D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E913-99AD-4092-3D67-63AC7CB9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D644-68F8-9CCE-10DA-3726A700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5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1CA6-0FBF-5435-D416-1F3E92CC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3ED46-395E-A689-19BC-4665F7FD9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D2535-737E-B5A0-931F-89579A0F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422C-76FE-316E-D5D0-8AB6016C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4C37-F6AD-3BA9-114B-F072E6B2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2FEE2-84F5-8C6C-D8D1-2A2DF68F8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33438-7611-440C-B179-DC9524D66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A076-3EAA-2496-6501-4F409AC7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A829-722D-1979-75FB-E2551299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FD39-C949-F14D-42CE-4419C3B6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5B01-E99E-BCB2-844A-296351A3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86E8-4AA9-8CF5-98D2-97440B6C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3C818-5737-6E8C-3748-84C291C0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D4C6-E7E2-435A-2FF0-F2C98BCB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8F51-47CB-270B-B76E-CFA652F1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B4BD-7A60-245A-04B6-B35AAB9B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E2361-20FD-03AC-C1B0-0C4E393E5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1F9C-A5A6-2F2F-E26C-FC9750F6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0CD9-23BA-F73D-B349-8E9E90A6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7715-491B-C556-5770-13DA9F80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B037-C20E-EE52-DB48-6F476612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6479-A5D6-06D8-52CD-269145A10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80DC8-3339-720E-9526-63A0A16CE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637B8-35EB-12D3-BFA4-6D1640C0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56B4-7C64-7BFC-321F-8245B8F8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B6AF4-FB66-3C79-A939-4ACE84A9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467F-2098-A509-EB7E-768320EE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981EC-4D9C-542E-795C-BC2A69E83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6515E-B057-5FD1-C2E1-79FB09CBC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3DD00-31A7-5B2E-C56B-B788EF7B7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33D8-209F-71B0-EBAC-2358FE198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BB735-AC5D-D112-D941-A5FD141C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1D1AE-7087-9EF7-98B5-1394DDE4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EEC78-CE14-C8C3-0E61-5F87E0D9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12AF-D396-DBF5-2626-9CDA2F18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16C24-B43D-CB3A-DFAB-82573401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9710B-DE80-B9C3-2F31-A0FDB4A6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93A1D-25E6-B5B8-8026-863676B3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7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B3E0C-82A6-9522-0DD4-064C4BEA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7EA14-E2D7-92A0-E381-7ADCA1C9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BE72C-5470-9EFB-5DDF-F3FEFE3D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E6C3-5787-2769-6F55-9DBCC3CA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FF9E-707B-BD01-D309-EC7372EE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6D044-70A4-AE9D-53A8-ADF93267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F46B-98FA-9830-19FD-3BBED891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19BA2-8051-1053-FCEE-7B9640DD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C49C3-1511-20D0-CDF1-25345D19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7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F32F-A6F3-0FFE-BA1C-8D3138BA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89C21-0286-5C38-9BE3-BC67EBDD5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73959-6E80-665F-086C-628C4E49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0B382-54B0-6912-7933-8B26222B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1118A-D0C7-13FE-A238-A3E76774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6A067-3237-FFB6-1BB3-A1241B76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7D4B5-33C8-A84E-77BF-3A373A39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9713D-C002-63C8-FF38-96E06BE3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8D6D-D29C-0793-CF6B-BE86585F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B71E-8F30-B645-A1C6-5E35B3CCEDF8}" type="datetimeFigureOut">
              <a:rPr lang="en-US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85B6B-D237-9E5E-E0ED-0297EDF08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3A08-CBED-9020-8335-FBAA28584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9CC7-C603-BF47-BF21-DFD0D38580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4191-B97A-2C29-6C6B-BF0C298F1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FLOOD MONITORING AND CONTROL MEASURE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061DB-3359-270F-D679-D583EF020A74}"/>
              </a:ext>
            </a:extLst>
          </p:cNvPr>
          <p:cNvSpPr txBox="1"/>
          <p:nvPr/>
        </p:nvSpPr>
        <p:spPr>
          <a:xfrm>
            <a:off x="9399388" y="5349875"/>
            <a:ext cx="3084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Team members</a:t>
            </a:r>
          </a:p>
          <a:p>
            <a:pPr algn="l"/>
            <a:r>
              <a:rPr lang="en-US" b="1" dirty="0"/>
              <a:t>1.SHIVANI.S</a:t>
            </a:r>
          </a:p>
          <a:p>
            <a:pPr algn="l"/>
            <a:r>
              <a:rPr lang="en-US" b="1" dirty="0"/>
              <a:t>2.THARA.S</a:t>
            </a:r>
          </a:p>
          <a:p>
            <a:pPr algn="l"/>
            <a:r>
              <a:rPr lang="en-US" b="1" dirty="0"/>
              <a:t>3.SARANYA.S</a:t>
            </a:r>
          </a:p>
          <a:p>
            <a:pPr algn="l"/>
            <a:r>
              <a:rPr lang="en-US" b="1" dirty="0"/>
              <a:t>4.SREE SANJANA.D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28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4CDF0D8C-BAC0-29A4-CB84-D5DD351C7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3020219"/>
            <a:ext cx="5848350" cy="1962150"/>
          </a:xfrm>
        </p:spPr>
      </p:pic>
    </p:spTree>
    <p:extLst>
      <p:ext uri="{BB962C8B-B14F-4D97-AF65-F5344CB8AC3E}">
        <p14:creationId xmlns:p14="http://schemas.microsoft.com/office/powerpoint/2010/main" val="197893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F34B57-3571-9FCB-F89D-CE8436B08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305844"/>
            <a:ext cx="6172200" cy="3390900"/>
          </a:xfrm>
        </p:spPr>
      </p:pic>
    </p:spTree>
    <p:extLst>
      <p:ext uri="{BB962C8B-B14F-4D97-AF65-F5344CB8AC3E}">
        <p14:creationId xmlns:p14="http://schemas.microsoft.com/office/powerpoint/2010/main" val="226500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7553E8B-1FB6-3105-BF3C-45D997006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2282031"/>
            <a:ext cx="6181725" cy="3438525"/>
          </a:xfrm>
        </p:spPr>
      </p:pic>
    </p:spTree>
    <p:extLst>
      <p:ext uri="{BB962C8B-B14F-4D97-AF65-F5344CB8AC3E}">
        <p14:creationId xmlns:p14="http://schemas.microsoft.com/office/powerpoint/2010/main" val="260061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071D40A-862D-24D4-CB10-B877221F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39169"/>
            <a:ext cx="6210300" cy="3524250"/>
          </a:xfrm>
        </p:spPr>
      </p:pic>
    </p:spTree>
    <p:extLst>
      <p:ext uri="{BB962C8B-B14F-4D97-AF65-F5344CB8AC3E}">
        <p14:creationId xmlns:p14="http://schemas.microsoft.com/office/powerpoint/2010/main" val="55838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262A72C-65B2-6E93-04BE-00ACA39E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33537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D271EAC-7E46-BE77-D3F7-CD77F518C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2329656"/>
            <a:ext cx="6153150" cy="3343275"/>
          </a:xfrm>
        </p:spPr>
      </p:pic>
    </p:spTree>
    <p:extLst>
      <p:ext uri="{BB962C8B-B14F-4D97-AF65-F5344CB8AC3E}">
        <p14:creationId xmlns:p14="http://schemas.microsoft.com/office/powerpoint/2010/main" val="299750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1EEFB66-AFC4-5D14-75C3-E4F4FA1E2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296319"/>
            <a:ext cx="6172200" cy="3409950"/>
          </a:xfrm>
        </p:spPr>
      </p:pic>
    </p:spTree>
    <p:extLst>
      <p:ext uri="{BB962C8B-B14F-4D97-AF65-F5344CB8AC3E}">
        <p14:creationId xmlns:p14="http://schemas.microsoft.com/office/powerpoint/2010/main" val="380145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7DF85CB-4F10-2F3E-9FA1-C28A7530C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67744"/>
            <a:ext cx="6096000" cy="3467100"/>
          </a:xfrm>
        </p:spPr>
      </p:pic>
    </p:spTree>
    <p:extLst>
      <p:ext uri="{BB962C8B-B14F-4D97-AF65-F5344CB8AC3E}">
        <p14:creationId xmlns:p14="http://schemas.microsoft.com/office/powerpoint/2010/main" val="77019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F38A36E-0FD3-411B-560D-50582E21E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296319"/>
            <a:ext cx="6296025" cy="3409950"/>
          </a:xfrm>
        </p:spPr>
      </p:pic>
    </p:spTree>
    <p:extLst>
      <p:ext uri="{BB962C8B-B14F-4D97-AF65-F5344CB8AC3E}">
        <p14:creationId xmlns:p14="http://schemas.microsoft.com/office/powerpoint/2010/main" val="85792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FLOOD MONITORING AND CONTROL MEASURE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 AND CONTROL MEASURE </dc:title>
  <dc:creator>nikitha nikitha</dc:creator>
  <cp:lastModifiedBy>nikitha nikitha</cp:lastModifiedBy>
  <cp:revision>3</cp:revision>
  <dcterms:created xsi:type="dcterms:W3CDTF">2023-09-29T02:04:54Z</dcterms:created>
  <dcterms:modified xsi:type="dcterms:W3CDTF">2023-09-29T02:23:44Z</dcterms:modified>
</cp:coreProperties>
</file>