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0"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74"/>
    <p:restoredTop sz="94672"/>
  </p:normalViewPr>
  <p:slideViewPr>
    <p:cSldViewPr snapToGrid="0">
      <p:cViewPr varScale="1">
        <p:scale>
          <a:sx n="93" d="100"/>
          <a:sy n="93" d="100"/>
        </p:scale>
        <p:origin x="216" y="6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F59FCE-353C-084B-9C24-37C054D73B38}" type="datetimeFigureOut">
              <a:rPr lang="en-US" smtClean="0"/>
              <a:t>10/30/23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18C92E-7011-3D4A-BFC0-C16244707C6B}" type="slidenum">
              <a:rPr lang="en-US" smtClean="0"/>
              <a:t>‹#›</a:t>
            </a:fld>
            <a:endParaRPr lang="en-US"/>
          </a:p>
        </p:txBody>
      </p:sp>
    </p:spTree>
    <p:extLst>
      <p:ext uri="{BB962C8B-B14F-4D97-AF65-F5344CB8AC3E}">
        <p14:creationId xmlns:p14="http://schemas.microsoft.com/office/powerpoint/2010/main" val="430060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Shivani </a:t>
            </a:r>
            <a:r>
              <a:rPr lang="en-US" dirty="0" err="1"/>
              <a:t>Muthukumar</a:t>
            </a:r>
            <a:r>
              <a:rPr lang="en-US" dirty="0"/>
              <a:t> and I am so excited to share my app TechConnect with you today.</a:t>
            </a:r>
          </a:p>
        </p:txBody>
      </p:sp>
      <p:sp>
        <p:nvSpPr>
          <p:cNvPr id="4" name="Slide Number Placeholder 3"/>
          <p:cNvSpPr>
            <a:spLocks noGrp="1"/>
          </p:cNvSpPr>
          <p:nvPr>
            <p:ph type="sldNum" sz="quarter" idx="5"/>
          </p:nvPr>
        </p:nvSpPr>
        <p:spPr/>
        <p:txBody>
          <a:bodyPr/>
          <a:lstStyle/>
          <a:p>
            <a:fld id="{2518C92E-7011-3D4A-BFC0-C16244707C6B}" type="slidenum">
              <a:rPr lang="en-US" smtClean="0"/>
              <a:t>1</a:t>
            </a:fld>
            <a:endParaRPr lang="en-US"/>
          </a:p>
        </p:txBody>
      </p:sp>
    </p:spTree>
    <p:extLst>
      <p:ext uri="{BB962C8B-B14F-4D97-AF65-F5344CB8AC3E}">
        <p14:creationId xmlns:p14="http://schemas.microsoft.com/office/powerpoint/2010/main" val="551187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issue of </a:t>
            </a:r>
            <a:r>
              <a:rPr lang="en-US" dirty="0" err="1"/>
              <a:t>lonliness</a:t>
            </a:r>
            <a:r>
              <a:rPr lang="en-US" dirty="0"/>
              <a:t> is an important problem among senior citizens. A little over 1 in 3 older adults suffer from feelings of </a:t>
            </a:r>
            <a:r>
              <a:rPr lang="en-US" dirty="0" err="1"/>
              <a:t>lonliness</a:t>
            </a:r>
            <a:r>
              <a:rPr lang="en-US" dirty="0"/>
              <a:t>. One big </a:t>
            </a:r>
            <a:r>
              <a:rPr lang="en-US" dirty="0" err="1"/>
              <a:t>contributer</a:t>
            </a:r>
            <a:r>
              <a:rPr lang="en-US" dirty="0"/>
              <a:t> to this problem is the growth of technology in the world but a lack of digital literacy in senior citizens. This can cause seniors to feel alienated and disconnected from other younger generations. </a:t>
            </a:r>
            <a:r>
              <a:rPr lang="en-US" dirty="0" err="1"/>
              <a:t>TechCOnnect</a:t>
            </a:r>
            <a:r>
              <a:rPr lang="en-US" dirty="0"/>
              <a:t> hopes to take steps to help solve this problem.</a:t>
            </a:r>
          </a:p>
          <a:p>
            <a:endParaRPr lang="en-US" dirty="0"/>
          </a:p>
          <a:p>
            <a:r>
              <a:rPr lang="en-US" dirty="0"/>
              <a:t>The purpose of the app is to help combat the problem of </a:t>
            </a:r>
            <a:r>
              <a:rPr lang="en-US" dirty="0" err="1"/>
              <a:t>lonliness</a:t>
            </a:r>
            <a:r>
              <a:rPr lang="en-US" dirty="0"/>
              <a:t> in senior citizens by creating a platform to connect them with high school student volunteers that will help them learn to use modern communications tools like smartphones social media platforms and other types of technology to help them feel less alienated and more connected with other generations and friends and family</a:t>
            </a:r>
          </a:p>
        </p:txBody>
      </p:sp>
      <p:sp>
        <p:nvSpPr>
          <p:cNvPr id="4" name="Slide Number Placeholder 3"/>
          <p:cNvSpPr>
            <a:spLocks noGrp="1"/>
          </p:cNvSpPr>
          <p:nvPr>
            <p:ph type="sldNum" sz="quarter" idx="5"/>
          </p:nvPr>
        </p:nvSpPr>
        <p:spPr/>
        <p:txBody>
          <a:bodyPr/>
          <a:lstStyle/>
          <a:p>
            <a:fld id="{2518C92E-7011-3D4A-BFC0-C16244707C6B}" type="slidenum">
              <a:rPr lang="en-US" smtClean="0"/>
              <a:t>2</a:t>
            </a:fld>
            <a:endParaRPr lang="en-US"/>
          </a:p>
        </p:txBody>
      </p:sp>
    </p:spTree>
    <p:extLst>
      <p:ext uri="{BB962C8B-B14F-4D97-AF65-F5344CB8AC3E}">
        <p14:creationId xmlns:p14="http://schemas.microsoft.com/office/powerpoint/2010/main" val="18448286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BBB9F55-6980-1949-A6B8-45CB81333BBB}" type="datetimeFigureOut">
              <a:rPr lang="en-US" smtClean="0"/>
              <a:t>10/29/23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FF2688B-A454-4D4E-9D15-4B7689B15167}" type="slidenum">
              <a:rPr lang="en-US" smtClean="0"/>
              <a:t>‹#›</a:t>
            </a:fld>
            <a:endParaRPr lang="en-US"/>
          </a:p>
        </p:txBody>
      </p:sp>
    </p:spTree>
    <p:extLst>
      <p:ext uri="{BB962C8B-B14F-4D97-AF65-F5344CB8AC3E}">
        <p14:creationId xmlns:p14="http://schemas.microsoft.com/office/powerpoint/2010/main" val="1615222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BB9F55-6980-1949-A6B8-45CB81333BBB}" type="datetimeFigureOut">
              <a:rPr lang="en-US" smtClean="0"/>
              <a:t>10/29/23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F2688B-A454-4D4E-9D15-4B7689B15167}" type="slidenum">
              <a:rPr lang="en-US" smtClean="0"/>
              <a:t>‹#›</a:t>
            </a:fld>
            <a:endParaRPr lang="en-US"/>
          </a:p>
        </p:txBody>
      </p:sp>
    </p:spTree>
    <p:extLst>
      <p:ext uri="{BB962C8B-B14F-4D97-AF65-F5344CB8AC3E}">
        <p14:creationId xmlns:p14="http://schemas.microsoft.com/office/powerpoint/2010/main" val="665770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BB9F55-6980-1949-A6B8-45CB81333BBB}" type="datetimeFigureOut">
              <a:rPr lang="en-US" smtClean="0"/>
              <a:t>10/29/23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F2688B-A454-4D4E-9D15-4B7689B15167}" type="slidenum">
              <a:rPr lang="en-US" smtClean="0"/>
              <a:t>‹#›</a:t>
            </a:fld>
            <a:endParaRPr lang="en-US"/>
          </a:p>
        </p:txBody>
      </p:sp>
    </p:spTree>
    <p:extLst>
      <p:ext uri="{BB962C8B-B14F-4D97-AF65-F5344CB8AC3E}">
        <p14:creationId xmlns:p14="http://schemas.microsoft.com/office/powerpoint/2010/main" val="90073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BB9F55-6980-1949-A6B8-45CB81333BBB}" type="datetimeFigureOut">
              <a:rPr lang="en-US" smtClean="0"/>
              <a:t>10/29/23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F2688B-A454-4D4E-9D15-4B7689B15167}"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41043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BB9F55-6980-1949-A6B8-45CB81333BBB}" type="datetimeFigureOut">
              <a:rPr lang="en-US" smtClean="0"/>
              <a:t>10/29/23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F2688B-A454-4D4E-9D15-4B7689B15167}" type="slidenum">
              <a:rPr lang="en-US" smtClean="0"/>
              <a:t>‹#›</a:t>
            </a:fld>
            <a:endParaRPr lang="en-US"/>
          </a:p>
        </p:txBody>
      </p:sp>
    </p:spTree>
    <p:extLst>
      <p:ext uri="{BB962C8B-B14F-4D97-AF65-F5344CB8AC3E}">
        <p14:creationId xmlns:p14="http://schemas.microsoft.com/office/powerpoint/2010/main" val="1566226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BBB9F55-6980-1949-A6B8-45CB81333BBB}" type="datetimeFigureOut">
              <a:rPr lang="en-US" smtClean="0"/>
              <a:t>10/29/23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F2688B-A454-4D4E-9D15-4B7689B15167}" type="slidenum">
              <a:rPr lang="en-US" smtClean="0"/>
              <a:t>‹#›</a:t>
            </a:fld>
            <a:endParaRPr lang="en-US"/>
          </a:p>
        </p:txBody>
      </p:sp>
    </p:spTree>
    <p:extLst>
      <p:ext uri="{BB962C8B-B14F-4D97-AF65-F5344CB8AC3E}">
        <p14:creationId xmlns:p14="http://schemas.microsoft.com/office/powerpoint/2010/main" val="4138653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BBB9F55-6980-1949-A6B8-45CB81333BBB}" type="datetimeFigureOut">
              <a:rPr lang="en-US" smtClean="0"/>
              <a:t>10/29/23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F2688B-A454-4D4E-9D15-4B7689B15167}" type="slidenum">
              <a:rPr lang="en-US" smtClean="0"/>
              <a:t>‹#›</a:t>
            </a:fld>
            <a:endParaRPr lang="en-US"/>
          </a:p>
        </p:txBody>
      </p:sp>
    </p:spTree>
    <p:extLst>
      <p:ext uri="{BB962C8B-B14F-4D97-AF65-F5344CB8AC3E}">
        <p14:creationId xmlns:p14="http://schemas.microsoft.com/office/powerpoint/2010/main" val="2551974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BB9F55-6980-1949-A6B8-45CB81333BBB}" type="datetimeFigureOut">
              <a:rPr lang="en-US" smtClean="0"/>
              <a:t>10/29/23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88B-A454-4D4E-9D15-4B7689B15167}" type="slidenum">
              <a:rPr lang="en-US" smtClean="0"/>
              <a:t>‹#›</a:t>
            </a:fld>
            <a:endParaRPr lang="en-US"/>
          </a:p>
        </p:txBody>
      </p:sp>
    </p:spTree>
    <p:extLst>
      <p:ext uri="{BB962C8B-B14F-4D97-AF65-F5344CB8AC3E}">
        <p14:creationId xmlns:p14="http://schemas.microsoft.com/office/powerpoint/2010/main" val="3127233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BB9F55-6980-1949-A6B8-45CB81333BBB}" type="datetimeFigureOut">
              <a:rPr lang="en-US" smtClean="0"/>
              <a:t>10/29/23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88B-A454-4D4E-9D15-4B7689B15167}" type="slidenum">
              <a:rPr lang="en-US" smtClean="0"/>
              <a:t>‹#›</a:t>
            </a:fld>
            <a:endParaRPr lang="en-US"/>
          </a:p>
        </p:txBody>
      </p:sp>
    </p:spTree>
    <p:extLst>
      <p:ext uri="{BB962C8B-B14F-4D97-AF65-F5344CB8AC3E}">
        <p14:creationId xmlns:p14="http://schemas.microsoft.com/office/powerpoint/2010/main" val="2688279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BB9F55-6980-1949-A6B8-45CB81333BBB}" type="datetimeFigureOut">
              <a:rPr lang="en-US" smtClean="0"/>
              <a:t>10/29/23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88B-A454-4D4E-9D15-4B7689B15167}" type="slidenum">
              <a:rPr lang="en-US" smtClean="0"/>
              <a:t>‹#›</a:t>
            </a:fld>
            <a:endParaRPr lang="en-US"/>
          </a:p>
        </p:txBody>
      </p:sp>
    </p:spTree>
    <p:extLst>
      <p:ext uri="{BB962C8B-B14F-4D97-AF65-F5344CB8AC3E}">
        <p14:creationId xmlns:p14="http://schemas.microsoft.com/office/powerpoint/2010/main" val="3318922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BB9F55-6980-1949-A6B8-45CB81333BBB}" type="datetimeFigureOut">
              <a:rPr lang="en-US" smtClean="0"/>
              <a:t>10/29/23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88B-A454-4D4E-9D15-4B7689B15167}" type="slidenum">
              <a:rPr lang="en-US" smtClean="0"/>
              <a:t>‹#›</a:t>
            </a:fld>
            <a:endParaRPr lang="en-US"/>
          </a:p>
        </p:txBody>
      </p:sp>
    </p:spTree>
    <p:extLst>
      <p:ext uri="{BB962C8B-B14F-4D97-AF65-F5344CB8AC3E}">
        <p14:creationId xmlns:p14="http://schemas.microsoft.com/office/powerpoint/2010/main" val="1953990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BB9F55-6980-1949-A6B8-45CB81333BBB}" type="datetimeFigureOut">
              <a:rPr lang="en-US" smtClean="0"/>
              <a:t>10/29/23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F2688B-A454-4D4E-9D15-4B7689B15167}" type="slidenum">
              <a:rPr lang="en-US" smtClean="0"/>
              <a:t>‹#›</a:t>
            </a:fld>
            <a:endParaRPr lang="en-US"/>
          </a:p>
        </p:txBody>
      </p:sp>
    </p:spTree>
    <p:extLst>
      <p:ext uri="{BB962C8B-B14F-4D97-AF65-F5344CB8AC3E}">
        <p14:creationId xmlns:p14="http://schemas.microsoft.com/office/powerpoint/2010/main" val="74945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BB9F55-6980-1949-A6B8-45CB81333BBB}" type="datetimeFigureOut">
              <a:rPr lang="en-US" smtClean="0"/>
              <a:t>10/29/23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F2688B-A454-4D4E-9D15-4B7689B15167}" type="slidenum">
              <a:rPr lang="en-US" smtClean="0"/>
              <a:t>‹#›</a:t>
            </a:fld>
            <a:endParaRPr lang="en-US"/>
          </a:p>
        </p:txBody>
      </p:sp>
    </p:spTree>
    <p:extLst>
      <p:ext uri="{BB962C8B-B14F-4D97-AF65-F5344CB8AC3E}">
        <p14:creationId xmlns:p14="http://schemas.microsoft.com/office/powerpoint/2010/main" val="830634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BB9F55-6980-1949-A6B8-45CB81333BBB}" type="datetimeFigureOut">
              <a:rPr lang="en-US" smtClean="0"/>
              <a:t>10/29/23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F2688B-A454-4D4E-9D15-4B7689B15167}" type="slidenum">
              <a:rPr lang="en-US" smtClean="0"/>
              <a:t>‹#›</a:t>
            </a:fld>
            <a:endParaRPr lang="en-US"/>
          </a:p>
        </p:txBody>
      </p:sp>
    </p:spTree>
    <p:extLst>
      <p:ext uri="{BB962C8B-B14F-4D97-AF65-F5344CB8AC3E}">
        <p14:creationId xmlns:p14="http://schemas.microsoft.com/office/powerpoint/2010/main" val="1948223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BB9F55-6980-1949-A6B8-45CB81333BBB}" type="datetimeFigureOut">
              <a:rPr lang="en-US" smtClean="0"/>
              <a:t>10/29/23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F2688B-A454-4D4E-9D15-4B7689B15167}" type="slidenum">
              <a:rPr lang="en-US" smtClean="0"/>
              <a:t>‹#›</a:t>
            </a:fld>
            <a:endParaRPr lang="en-US"/>
          </a:p>
        </p:txBody>
      </p:sp>
    </p:spTree>
    <p:extLst>
      <p:ext uri="{BB962C8B-B14F-4D97-AF65-F5344CB8AC3E}">
        <p14:creationId xmlns:p14="http://schemas.microsoft.com/office/powerpoint/2010/main" val="2623027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BB9F55-6980-1949-A6B8-45CB81333BBB}" type="datetimeFigureOut">
              <a:rPr lang="en-US" smtClean="0"/>
              <a:t>10/29/23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F2688B-A454-4D4E-9D15-4B7689B15167}" type="slidenum">
              <a:rPr lang="en-US" smtClean="0"/>
              <a:t>‹#›</a:t>
            </a:fld>
            <a:endParaRPr lang="en-US"/>
          </a:p>
        </p:txBody>
      </p:sp>
    </p:spTree>
    <p:extLst>
      <p:ext uri="{BB962C8B-B14F-4D97-AF65-F5344CB8AC3E}">
        <p14:creationId xmlns:p14="http://schemas.microsoft.com/office/powerpoint/2010/main" val="3481731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BB9F55-6980-1949-A6B8-45CB81333BBB}" type="datetimeFigureOut">
              <a:rPr lang="en-US" smtClean="0"/>
              <a:t>10/29/23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F2688B-A454-4D4E-9D15-4B7689B15167}" type="slidenum">
              <a:rPr lang="en-US" smtClean="0"/>
              <a:t>‹#›</a:t>
            </a:fld>
            <a:endParaRPr lang="en-US"/>
          </a:p>
        </p:txBody>
      </p:sp>
    </p:spTree>
    <p:extLst>
      <p:ext uri="{BB962C8B-B14F-4D97-AF65-F5344CB8AC3E}">
        <p14:creationId xmlns:p14="http://schemas.microsoft.com/office/powerpoint/2010/main" val="4032974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BBB9F55-6980-1949-A6B8-45CB81333BBB}" type="datetimeFigureOut">
              <a:rPr lang="en-US" smtClean="0"/>
              <a:t>10/29/23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FF2688B-A454-4D4E-9D15-4B7689B15167}" type="slidenum">
              <a:rPr lang="en-US" smtClean="0"/>
              <a:t>‹#›</a:t>
            </a:fld>
            <a:endParaRPr lang="en-US"/>
          </a:p>
        </p:txBody>
      </p:sp>
    </p:spTree>
    <p:extLst>
      <p:ext uri="{BB962C8B-B14F-4D97-AF65-F5344CB8AC3E}">
        <p14:creationId xmlns:p14="http://schemas.microsoft.com/office/powerpoint/2010/main" val="2707043359"/>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2A2C-F5E3-374E-A5BE-83F258262DDD}"/>
              </a:ext>
            </a:extLst>
          </p:cNvPr>
          <p:cNvSpPr>
            <a:spLocks noGrp="1"/>
          </p:cNvSpPr>
          <p:nvPr>
            <p:ph type="ctrTitle"/>
          </p:nvPr>
        </p:nvSpPr>
        <p:spPr>
          <a:xfrm>
            <a:off x="1876423" y="242253"/>
            <a:ext cx="8791575" cy="2387600"/>
          </a:xfrm>
        </p:spPr>
        <p:txBody>
          <a:bodyPr/>
          <a:lstStyle/>
          <a:p>
            <a:r>
              <a:rPr lang="en-US" dirty="0"/>
              <a:t>TechConnect</a:t>
            </a:r>
          </a:p>
        </p:txBody>
      </p:sp>
      <p:sp>
        <p:nvSpPr>
          <p:cNvPr id="3" name="Subtitle 2">
            <a:extLst>
              <a:ext uri="{FF2B5EF4-FFF2-40B4-BE49-F238E27FC236}">
                <a16:creationId xmlns:a16="http://schemas.microsoft.com/office/drawing/2014/main" id="{AE62FB66-9A17-6410-980E-1ACE6A14243D}"/>
              </a:ext>
            </a:extLst>
          </p:cNvPr>
          <p:cNvSpPr>
            <a:spLocks noGrp="1"/>
          </p:cNvSpPr>
          <p:nvPr>
            <p:ph type="subTitle" idx="1"/>
          </p:nvPr>
        </p:nvSpPr>
        <p:spPr>
          <a:xfrm>
            <a:off x="1876422" y="2572386"/>
            <a:ext cx="8791575" cy="1655762"/>
          </a:xfrm>
        </p:spPr>
        <p:txBody>
          <a:bodyPr>
            <a:normAutofit/>
          </a:bodyPr>
          <a:lstStyle/>
          <a:p>
            <a:r>
              <a:rPr lang="en-US" dirty="0"/>
              <a:t>An app to help senior citizens learn to navigate technology by connecting them with high school student volunteers</a:t>
            </a:r>
          </a:p>
          <a:p>
            <a:r>
              <a:rPr lang="en-US" dirty="0"/>
              <a:t>By Shivani </a:t>
            </a:r>
            <a:r>
              <a:rPr lang="en-US" dirty="0" err="1"/>
              <a:t>Muthukumar</a:t>
            </a:r>
            <a:endParaRPr lang="en-US" dirty="0"/>
          </a:p>
        </p:txBody>
      </p:sp>
      <p:pic>
        <p:nvPicPr>
          <p:cNvPr id="1026" name="Picture 2" descr="Teaching Senior Citizens About Technology | Greater Good In Education">
            <a:extLst>
              <a:ext uri="{FF2B5EF4-FFF2-40B4-BE49-F238E27FC236}">
                <a16:creationId xmlns:a16="http://schemas.microsoft.com/office/drawing/2014/main" id="{CC050F70-8F70-3EBC-3D54-72FA42C001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9817" y="3848990"/>
            <a:ext cx="4232366" cy="2221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2278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3773F-9C96-FA71-A01C-937B4578ADA1}"/>
              </a:ext>
            </a:extLst>
          </p:cNvPr>
          <p:cNvSpPr>
            <a:spLocks noGrp="1"/>
          </p:cNvSpPr>
          <p:nvPr>
            <p:ph type="title"/>
          </p:nvPr>
        </p:nvSpPr>
        <p:spPr>
          <a:xfrm>
            <a:off x="1141413" y="98770"/>
            <a:ext cx="9905998" cy="1478570"/>
          </a:xfrm>
        </p:spPr>
        <p:txBody>
          <a:bodyPr/>
          <a:lstStyle/>
          <a:p>
            <a:r>
              <a:rPr lang="en-US" dirty="0"/>
              <a:t>What is it?</a:t>
            </a:r>
          </a:p>
        </p:txBody>
      </p:sp>
      <p:sp>
        <p:nvSpPr>
          <p:cNvPr id="3" name="Content Placeholder 2">
            <a:extLst>
              <a:ext uri="{FF2B5EF4-FFF2-40B4-BE49-F238E27FC236}">
                <a16:creationId xmlns:a16="http://schemas.microsoft.com/office/drawing/2014/main" id="{605BC8FA-79C6-3072-E2C5-3D220AEF39CD}"/>
              </a:ext>
            </a:extLst>
          </p:cNvPr>
          <p:cNvSpPr>
            <a:spLocks noGrp="1"/>
          </p:cNvSpPr>
          <p:nvPr>
            <p:ph idx="1"/>
          </p:nvPr>
        </p:nvSpPr>
        <p:spPr>
          <a:xfrm>
            <a:off x="1141412" y="1234440"/>
            <a:ext cx="9905999" cy="5017770"/>
          </a:xfrm>
        </p:spPr>
        <p:txBody>
          <a:bodyPr>
            <a:normAutofit fontScale="92500" lnSpcReduction="20000"/>
          </a:bodyPr>
          <a:lstStyle/>
          <a:p>
            <a:r>
              <a:rPr lang="en-US" dirty="0"/>
              <a:t>Loneliness is a significant issue among seniors. One contributing factor of this problem is a lack of digital literacy that can alienate seniors due to a struggle with modern communication tools such as smartphones and social media platforms which makes them difficult to be connected with friends and family.</a:t>
            </a:r>
          </a:p>
          <a:p>
            <a:r>
              <a:rPr lang="en-US" dirty="0"/>
              <a:t>TechConnect hopes to help solve this problem by creating a community and providing  platform that connects high school volunteers to seniors that want to learn how to use technology and gain digital literacy by having the student volunteers teach them technology skills such as Gmail, FaceTime, iPhone/iPad, YouTube, Zoom etc.</a:t>
            </a:r>
          </a:p>
          <a:p>
            <a:r>
              <a:rPr lang="en-US" dirty="0"/>
              <a:t>TechConnect Architecture </a:t>
            </a:r>
          </a:p>
          <a:p>
            <a:pPr lvl="1"/>
            <a:r>
              <a:rPr lang="en-US" dirty="0"/>
              <a:t>Web Application built using java and the SpringBoot Framework with the in memory relational H2 database and the embedded TomCat web server.</a:t>
            </a:r>
          </a:p>
          <a:p>
            <a:pPr lvl="1"/>
            <a:r>
              <a:rPr lang="en-US" dirty="0"/>
              <a:t>It uses HTML and CSS for the frontend and uses the Thymeleaf dependency (included with Springboot) to facilitate data exchange.</a:t>
            </a:r>
          </a:p>
        </p:txBody>
      </p:sp>
    </p:spTree>
    <p:extLst>
      <p:ext uri="{BB962C8B-B14F-4D97-AF65-F5344CB8AC3E}">
        <p14:creationId xmlns:p14="http://schemas.microsoft.com/office/powerpoint/2010/main" val="2516946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5FB99-4892-996F-EE02-9CDB67E8AB1C}"/>
              </a:ext>
            </a:extLst>
          </p:cNvPr>
          <p:cNvSpPr>
            <a:spLocks noGrp="1"/>
          </p:cNvSpPr>
          <p:nvPr>
            <p:ph type="title"/>
          </p:nvPr>
        </p:nvSpPr>
        <p:spPr>
          <a:xfrm>
            <a:off x="1143001" y="2689715"/>
            <a:ext cx="9905998" cy="1478570"/>
          </a:xfrm>
        </p:spPr>
        <p:txBody>
          <a:bodyPr>
            <a:normAutofit/>
          </a:bodyPr>
          <a:lstStyle/>
          <a:p>
            <a:pPr algn="ctr"/>
            <a:r>
              <a:rPr lang="en-US" sz="8000" dirty="0"/>
              <a:t>DEMO</a:t>
            </a:r>
          </a:p>
        </p:txBody>
      </p:sp>
    </p:spTree>
    <p:extLst>
      <p:ext uri="{BB962C8B-B14F-4D97-AF65-F5344CB8AC3E}">
        <p14:creationId xmlns:p14="http://schemas.microsoft.com/office/powerpoint/2010/main" val="27166184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17">
      <a:dk1>
        <a:srgbClr val="000000"/>
      </a:dk1>
      <a:lt1>
        <a:srgbClr val="FFFFFF"/>
      </a:lt1>
      <a:dk2>
        <a:srgbClr val="462163"/>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{8361BBDE-6884-4540-A7A4-74EBB4740C7C}tf10001122</Template>
  <TotalTime>2744</TotalTime>
  <Words>345</Words>
  <Application>Microsoft Macintosh PowerPoint</Application>
  <PresentationFormat>Widescreen</PresentationFormat>
  <Paragraphs>16</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Tw Cen MT</vt:lpstr>
      <vt:lpstr>Circuit</vt:lpstr>
      <vt:lpstr>TechConnect</vt:lpstr>
      <vt:lpstr>What is it?</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TechConnect</dc:title>
  <dc:creator>Shivani Muthukumar</dc:creator>
  <cp:lastModifiedBy>Shivani Muthukumar</cp:lastModifiedBy>
  <cp:revision>1</cp:revision>
  <dcterms:created xsi:type="dcterms:W3CDTF">2023-10-29T22:54:50Z</dcterms:created>
  <dcterms:modified xsi:type="dcterms:W3CDTF">2023-10-31T20:39:39Z</dcterms:modified>
</cp:coreProperties>
</file>