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56" r:id="rId3"/>
    <p:sldId id="257" r:id="rId4"/>
    <p:sldId id="271" r:id="rId5"/>
    <p:sldId id="258" r:id="rId6"/>
    <p:sldId id="264" r:id="rId7"/>
    <p:sldId id="259" r:id="rId8"/>
    <p:sldId id="267" r:id="rId9"/>
    <p:sldId id="270" r:id="rId10"/>
    <p:sldId id="266" r:id="rId11"/>
    <p:sldId id="260" r:id="rId12"/>
    <p:sldId id="268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60A3C-832D-406A-8000-B7BCA4CE411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054E-09F5-45AB-B16C-2D5A94205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95A-075D-4276-80A8-634BB4790E7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18E5-3E33-4BA2-9EBB-B32A6162651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3A6F-A940-4402-B845-F09F0C0663EE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680-2A9C-4466-9F9E-A63D91A813D9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CE55-9435-4E94-9534-FFA6502ECCA1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786-8DF5-4BAE-ACE9-FD4BC91C7824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7536-CCD0-4E0B-8BAA-55F9A34F6C00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3972-9773-41D3-81EF-0AACAC7894C0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DB19-D68F-42A9-8FA2-FC42F231A9BB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BE48-9C58-4008-9523-C17FA43CE39F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1AE9-A16E-4CB3-AEAF-526158618B99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FBFF-A5AC-4EC1-8BB7-2E353B995E07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90AD-A77F-4B21-BB87-1F29046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nipalanikumar/MyAnatomy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MyAnatomy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3200"/>
            <a:ext cx="9144000" cy="2925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Team name : Data Pirates</a:t>
            </a:r>
          </a:p>
          <a:p>
            <a:pPr algn="ctr">
              <a:buNone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M.Kumarasamy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College of Engineering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1F1-0417-4550-B80C-33008EF24054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0200304_1159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010"/>
            <a:ext cx="9144000" cy="514099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85DA-5D46-4980-BC77-5A1FFB1A261C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members :</a:t>
            </a:r>
          </a:p>
        </p:txBody>
      </p:sp>
      <p:pic>
        <p:nvPicPr>
          <p:cNvPr id="4" name="Picture 3" descr="shiva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15240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2209800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P.Shivani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year-Computer Science and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M.Kumarasamy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College of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pooj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19600"/>
            <a:ext cx="1670579" cy="21478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44958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D.Pooja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year-Computer Science and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M.Kumarasamy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College of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910-2F01-4963-97FA-96BAE9D8727A}" type="datetime1">
              <a:rPr lang="en-US" smtClean="0"/>
              <a:t>3/4/2020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m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190500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4600" y="838200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M.Samundeeswari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year-Computer Science and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M.Kumarasamy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College of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devi priy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352800"/>
            <a:ext cx="1905000" cy="2209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00" y="3505200"/>
            <a:ext cx="655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P.Devipriya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year-Computer Science and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M.Kumarasamy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College of Engineering,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87D4-77DC-426B-8147-7D00FDE410BE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://github.com/shivanipalanikumar/MyAnatomy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 code link: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Video  link: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https://youtu.be/XudZRwOYi24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F97-B1C2-4644-8CBB-ADFF93FCCA94}" type="datetime1">
              <a:rPr lang="en-US" smtClean="0"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chrome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can be created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notify the user,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when a malicious link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accessed.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user still wants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link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can continue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ignoring  the extension notification.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7C5A-C03B-4074-9EA9-D8BBE0AB37FD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detect the unwanted and malicious content that enter into one’s  device which may harm their personal details.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7093-1D53-43DC-8F43-9B6624490CA8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Solution: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65% of people today are using chrome browser for surfing.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problem can be solved  by creating a chrome extension.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detects the malicious content in the internet and intimates the user.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FE2-A9CB-421F-818D-3F6541FBE393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3049887">
            <a:off x="-7263" y="1233055"/>
            <a:ext cx="1950533" cy="533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CA0-8BB2-497A-95BF-F40C2B2DD72F}" type="datetime1">
              <a:rPr lang="en-US" smtClean="0"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Value Proposition: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Sociable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Security based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Simple to use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it is useful to user?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Helps user to protect their personal details.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87C-0707-4D6D-B469-3B2ED5DE81C4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Differentiation: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differs from others by preventing the harmful links and websites to access our private stuffs that are stored in our devices like mobile phones and computers etc,.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678-15BC-49A4-B72A-0796D8AFD7FC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Core technology: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 Forest Algorithm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CSS, JAVASCRIPT,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JSON and PHP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Xampp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V3.2.4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Community Edition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80ED-81B3-4CFB-9939-4E11A5652B9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algorithm create decision tree on the data sample and then gets the prediction from each of them and finally selects the best solution by means of voting.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project it can be used for the purpose of analyzing the malicious links.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C3D7-2C33-4F1C-A115-0E9D625BC206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Snapshot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_20200304_11585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F86-45AC-451B-82CA-B4113527FD6D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90AD-A77F-4B21-BB87-1F29046100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345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MyAnatomy project</vt:lpstr>
      <vt:lpstr>Problem Statement: </vt:lpstr>
      <vt:lpstr>Solution: </vt:lpstr>
      <vt:lpstr>Slide 4</vt:lpstr>
      <vt:lpstr>Value Proposition:</vt:lpstr>
      <vt:lpstr>Differentiation:</vt:lpstr>
      <vt:lpstr>Core technology:</vt:lpstr>
      <vt:lpstr>Random Forest Algorithm</vt:lpstr>
      <vt:lpstr>Snapshot</vt:lpstr>
      <vt:lpstr>Slide 10</vt:lpstr>
      <vt:lpstr>Team Introduction</vt:lpstr>
      <vt:lpstr>Slide 12</vt:lpstr>
      <vt:lpstr>Slide 13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</dc:title>
  <dc:creator>Windows User</dc:creator>
  <cp:lastModifiedBy>Windows User</cp:lastModifiedBy>
  <cp:revision>45</cp:revision>
  <dcterms:created xsi:type="dcterms:W3CDTF">2020-02-23T04:32:10Z</dcterms:created>
  <dcterms:modified xsi:type="dcterms:W3CDTF">2020-03-04T11:05:38Z</dcterms:modified>
</cp:coreProperties>
</file>