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notesMasterIdLst>
    <p:notesMasterId r:id="rId18"/>
  </p:notesMasterIdLst>
  <p:sldIdLst>
    <p:sldId id="263" r:id="rId2"/>
    <p:sldId id="265" r:id="rId3"/>
    <p:sldId id="272" r:id="rId4"/>
    <p:sldId id="267" r:id="rId5"/>
    <p:sldId id="264" r:id="rId6"/>
    <p:sldId id="266" r:id="rId7"/>
    <p:sldId id="268" r:id="rId8"/>
    <p:sldId id="269" r:id="rId9"/>
    <p:sldId id="270" r:id="rId10"/>
    <p:sldId id="271" r:id="rId11"/>
    <p:sldId id="273" r:id="rId12"/>
    <p:sldId id="257" r:id="rId13"/>
    <p:sldId id="274" r:id="rId14"/>
    <p:sldId id="258" r:id="rId15"/>
    <p:sldId id="259" r:id="rId16"/>
    <p:sldId id="26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 varScale="1">
        <p:scale>
          <a:sx n="75" d="100"/>
          <a:sy n="75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8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0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8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FA4D406-B373-43A6-9C44-C9C5D29AF365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E8DF005-95AE-4924-A4C0-922FC12E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6FEC61-AE53-44A3-9DD2-2B9595DB5DB7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69B20-6351-45F9-8FBD-FD6E9BB58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59DFD16-DA92-4900-A859-D0E5B10300EB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326DDBD-DB52-45E0-A99D-22DE80649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9DA80-B116-4130-8EB0-4528FDBB3892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4673D-ED99-49D7-A0D0-B277BF996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72AAA2F-0036-4ADB-A545-C152EFC32581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D8CAA16-2B16-4E08-9B21-478400AAE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96422-4AB6-4703-A349-32117A0A78B3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220C3-2636-4CCA-A03D-C2028B8D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9D513-74CF-4CE2-B950-430ACEE788AE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B9FC6-8737-4734-A6AA-B1FE8301B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FB07C4-4E91-4A6B-8E7F-7CF005EEFC11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47DE7-39FF-490C-8DE2-4DB57C4AD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6454D-C1E1-4634-84EF-583E7ABAB5B3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FEFC4-C90B-45E5-9B0A-4F08F5802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8D22DF-4298-433D-BF67-4D1AE1ADAFFD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F75BEE9-62CC-420A-8429-8E8083078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BF28B-BD57-49EA-8620-5500616F44DF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29C3-A18F-4D2C-9F2B-33113DE0B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288C523-833D-44A2-8BC1-674DF52BE503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B246D3F0-42E4-4F0A-8B55-521F64B5E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38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325" y="1148959"/>
            <a:ext cx="7772400" cy="1470025"/>
          </a:xfrm>
        </p:spPr>
        <p:txBody>
          <a:bodyPr/>
          <a:lstStyle/>
          <a:p>
            <a:r>
              <a:rPr lang="en-US" sz="3600"/>
              <a:t>Software Engineering</a:t>
            </a:r>
            <a:br>
              <a:rPr lang="en-US" sz="3600"/>
            </a:br>
            <a:r>
              <a:rPr lang="en-US" sz="3600"/>
              <a:t>Unit 2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146" y="2623604"/>
            <a:ext cx="7353300" cy="1799465"/>
          </a:xfrm>
        </p:spPr>
        <p:txBody>
          <a:bodyPr/>
          <a:lstStyle/>
          <a:p>
            <a:r>
              <a:rPr lang="en-US"/>
              <a:t>Yet Another Diet Assistant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52500" y="4986338"/>
            <a:ext cx="5854700" cy="12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/>
              <a:t>Shailesh Karki</a:t>
            </a:r>
          </a:p>
          <a:p>
            <a:pPr algn="l"/>
            <a:r>
              <a:rPr lang="en-US" sz="2000"/>
              <a:t>Mahesh Attarde</a:t>
            </a:r>
          </a:p>
          <a:p>
            <a:pPr algn="l"/>
            <a:r>
              <a:rPr lang="en-US" sz="2000"/>
              <a:t>Arrabotu Sheetal Reddy</a:t>
            </a:r>
          </a:p>
        </p:txBody>
      </p:sp>
    </p:spTree>
    <p:extLst>
      <p:ext uri="{BB962C8B-B14F-4D97-AF65-F5344CB8AC3E}">
        <p14:creationId xmlns:p14="http://schemas.microsoft.com/office/powerpoint/2010/main" val="321919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provide several strategies to calculate target calories</a:t>
            </a:r>
          </a:p>
          <a:p>
            <a:r>
              <a:rPr lang="en-US"/>
              <a:t>Each strategy uses different algorithm for calculation</a:t>
            </a:r>
          </a:p>
          <a:p>
            <a:r>
              <a:rPr lang="en-US"/>
              <a:t>Provide an interface from which users can select an algorithm</a:t>
            </a:r>
          </a:p>
        </p:txBody>
      </p:sp>
    </p:spTree>
    <p:extLst>
      <p:ext uri="{BB962C8B-B14F-4D97-AF65-F5344CB8AC3E}">
        <p14:creationId xmlns:p14="http://schemas.microsoft.com/office/powerpoint/2010/main" val="99315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strategy and not template?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 states change in logic of objects manipulation</a:t>
            </a:r>
          </a:p>
          <a:p>
            <a:r>
              <a:rPr lang="en-US"/>
              <a:t>Template method modifies logic of entire class!</a:t>
            </a:r>
          </a:p>
        </p:txBody>
      </p:sp>
    </p:spTree>
    <p:extLst>
      <p:ext uri="{BB962C8B-B14F-4D97-AF65-F5344CB8AC3E}">
        <p14:creationId xmlns:p14="http://schemas.microsoft.com/office/powerpoint/2010/main" val="199112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Diet Goal Profile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Calculate target intake calorie for a “day”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User Defined method for calculation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View for [between timespan]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#  Calorie consumed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#  Target calorie intake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Negative for calorie </a:t>
            </a:r>
            <a:r>
              <a:rPr lang="en-US" dirty="0">
                <a:solidFill>
                  <a:srgbClr val="00B050"/>
                </a:solidFill>
              </a:rPr>
              <a:t>Available	</a:t>
            </a:r>
            <a:r>
              <a:rPr lang="en-US" dirty="0"/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Positive for calorie </a:t>
            </a:r>
            <a:r>
              <a:rPr lang="en-US" dirty="0">
                <a:solidFill>
                  <a:srgbClr val="FF0000"/>
                </a:solidFill>
              </a:rPr>
              <a:t>Excess</a:t>
            </a:r>
            <a:r>
              <a:rPr lang="en-US" dirty="0"/>
              <a:t>	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Diet goal profile calculation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39" y="2012845"/>
            <a:ext cx="6931947" cy="422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46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39" y="2730468"/>
            <a:ext cx="3124200" cy="18859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</a:t>
            </a:r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3657600" cy="2449513"/>
          </a:xfrm>
        </p:spPr>
      </p:pic>
      <p:pic>
        <p:nvPicPr>
          <p:cNvPr id="614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2919413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</a:t>
            </a:r>
          </a:p>
        </p:txBody>
      </p:sp>
      <p:pic>
        <p:nvPicPr>
          <p:cNvPr id="717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81" y="2486025"/>
            <a:ext cx="4600575" cy="31146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Programming language: C++</a:t>
            </a:r>
          </a:p>
          <a:p>
            <a:r>
              <a:rPr lang="en-US">
                <a:latin typeface="Calibri"/>
              </a:rPr>
              <a:t>.NET framework used for UI</a:t>
            </a:r>
          </a:p>
          <a:p>
            <a:r>
              <a:rPr lang="en-US">
                <a:latin typeface="Calibri"/>
              </a:rPr>
              <a:t>Flat files used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87317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easy to use diet planning application</a:t>
            </a:r>
          </a:p>
          <a:p>
            <a:r>
              <a:rPr lang="en-US"/>
              <a:t>Add/remove/edit/combine/search food items</a:t>
            </a:r>
          </a:p>
          <a:p>
            <a:r>
              <a:rPr lang="en-US"/>
              <a:t>Maintain log of food consumed</a:t>
            </a:r>
          </a:p>
          <a:p>
            <a:r>
              <a:rPr lang="en-US"/>
              <a:t>Maintain user profile(gender, height, weight)</a:t>
            </a:r>
          </a:p>
          <a:p>
            <a:r>
              <a:rPr lang="en-US"/>
              <a:t>Determine target calorie intake using user profile</a:t>
            </a:r>
          </a:p>
        </p:txBody>
      </p:sp>
    </p:spTree>
    <p:extLst>
      <p:ext uri="{BB962C8B-B14F-4D97-AF65-F5344CB8AC3E}">
        <p14:creationId xmlns:p14="http://schemas.microsoft.com/office/powerpoint/2010/main" val="123524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Performance and storage penalty associated with infinite undo depth</a:t>
            </a:r>
          </a:p>
          <a:p>
            <a:r>
              <a:rPr lang="en-US"/>
              <a:t>Files do not provide primitives for editing</a:t>
            </a:r>
          </a:p>
          <a:p>
            <a:r>
              <a:rPr lang="en-US"/>
              <a:t>Implementing design patterns confusing at times</a:t>
            </a:r>
          </a:p>
        </p:txBody>
      </p:sp>
    </p:spTree>
    <p:extLst>
      <p:ext uri="{BB962C8B-B14F-4D97-AF65-F5344CB8AC3E}">
        <p14:creationId xmlns:p14="http://schemas.microsoft.com/office/powerpoint/2010/main" val="14137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GoF Design Patterns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Composite</a:t>
            </a:r>
          </a:p>
          <a:p>
            <a:r>
              <a:rPr lang="en-US"/>
              <a:t>Iterator</a:t>
            </a:r>
          </a:p>
          <a:p>
            <a:r>
              <a:rPr lang="en-US"/>
              <a:t>Adapter</a:t>
            </a:r>
          </a:p>
          <a:p>
            <a:r>
              <a:rPr lang="en-US"/>
              <a:t>Memento</a:t>
            </a:r>
          </a:p>
          <a:p>
            <a:r>
              <a:rPr lang="en-US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05451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 simple food to form a composite food</a:t>
            </a:r>
          </a:p>
          <a:p>
            <a:r>
              <a:rPr lang="en-US"/>
              <a:t>Need to keep track of all the component/simple food</a:t>
            </a:r>
          </a:p>
          <a:p>
            <a:r>
              <a:rPr lang="en-US"/>
              <a:t>Need to be able to add/remove components from composite food</a:t>
            </a:r>
          </a:p>
          <a:p>
            <a:r>
              <a:rPr lang="en-US"/>
              <a:t>Need to be able to treat composite food just like simple food</a:t>
            </a:r>
          </a:p>
          <a:p>
            <a:r>
              <a:rPr lang="en-US"/>
              <a:t>Self implemented data editing functionality in flat files</a:t>
            </a:r>
          </a:p>
        </p:txBody>
      </p:sp>
    </p:spTree>
    <p:extLst>
      <p:ext uri="{BB962C8B-B14F-4D97-AF65-F5344CB8AC3E}">
        <p14:creationId xmlns:p14="http://schemas.microsoft.com/office/powerpoint/2010/main" val="19580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iterate over simple food items that form a composite</a:t>
            </a:r>
          </a:p>
          <a:p>
            <a:r>
              <a:rPr lang="en-US"/>
              <a:t>To iterate over log data(linear)</a:t>
            </a:r>
          </a:p>
          <a:p>
            <a:r>
              <a:rPr lang="en-US"/>
              <a:t>External iterators used</a:t>
            </a:r>
          </a:p>
        </p:txBody>
      </p:sp>
    </p:spTree>
    <p:extLst>
      <p:ext uri="{BB962C8B-B14F-4D97-AF65-F5344CB8AC3E}">
        <p14:creationId xmlns:p14="http://schemas.microsoft.com/office/powerpoint/2010/main" val="5301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be able to import food data from different websites</a:t>
            </a:r>
          </a:p>
          <a:p>
            <a:r>
              <a:rPr lang="en-US"/>
              <a:t>Need to be able to import food data from local files</a:t>
            </a:r>
          </a:p>
          <a:p>
            <a:r>
              <a:rPr lang="en-US"/>
              <a:t>Need an adapter to interface them and import them in format required by the program</a:t>
            </a:r>
          </a:p>
          <a:p>
            <a:r>
              <a:rPr lang="en-US"/>
              <a:t>Cannot speculate every possible source so a limited number of adapters to be made available.</a:t>
            </a:r>
          </a:p>
        </p:txBody>
      </p:sp>
    </p:spTree>
    <p:extLst>
      <p:ext uri="{BB962C8B-B14F-4D97-AF65-F5344CB8AC3E}">
        <p14:creationId xmlns:p14="http://schemas.microsoft.com/office/powerpoint/2010/main" val="35225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Memento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be able to undo commands to an indefinite depth</a:t>
            </a:r>
          </a:p>
          <a:p>
            <a:r>
              <a:rPr lang="en-US"/>
              <a:t>Large storage costs</a:t>
            </a:r>
          </a:p>
          <a:p>
            <a:r>
              <a:rPr lang="en-US"/>
              <a:t>Attempt to reduce memory requirement by reducing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23457776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</TotalTime>
  <Words>54</Words>
  <Application>Microsoft Office PowerPoint</Application>
  <PresentationFormat>On-screen Show (4:3)</PresentationFormat>
  <Paragraphs>18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</vt:lpstr>
      <vt:lpstr>Software Engineering Unit 2 Presentation</vt:lpstr>
      <vt:lpstr>Introduction</vt:lpstr>
      <vt:lpstr>System overview</vt:lpstr>
      <vt:lpstr>Problems</vt:lpstr>
      <vt:lpstr>GoF Design Patterns used</vt:lpstr>
      <vt:lpstr>Composite Pattern</vt:lpstr>
      <vt:lpstr>Iterator Pattern</vt:lpstr>
      <vt:lpstr>Adapter Pattern</vt:lpstr>
      <vt:lpstr>Memento Pattern</vt:lpstr>
      <vt:lpstr>Strategy Pattern</vt:lpstr>
      <vt:lpstr>Why strategy and not template?</vt:lpstr>
      <vt:lpstr>Diet Goal Profile Calculation</vt:lpstr>
      <vt:lpstr>Diet goal profile calculation</vt:lpstr>
      <vt:lpstr>GUI</vt:lpstr>
      <vt:lpstr>GUI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Goal Profile Calculation</dc:title>
  <dc:creator>YBAR</dc:creator>
  <cp:lastModifiedBy>YBAR</cp:lastModifiedBy>
  <cp:revision>7</cp:revision>
  <dcterms:created xsi:type="dcterms:W3CDTF">2014-03-17T16:59:07Z</dcterms:created>
  <dcterms:modified xsi:type="dcterms:W3CDTF">2014-03-17T19:44:52Z</dcterms:modified>
</cp:coreProperties>
</file>