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7874" y="461899"/>
            <a:ext cx="698825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23594"/>
            <a:ext cx="7588884" cy="427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975" y="2109927"/>
            <a:ext cx="764857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7465" marR="5080" indent="-2565400">
              <a:lnSpc>
                <a:spcPct val="100000"/>
              </a:lnSpc>
              <a:spcBef>
                <a:spcPts val="100"/>
              </a:spcBef>
            </a:pPr>
            <a:r>
              <a:rPr sz="6600" spc="50" dirty="0">
                <a:latin typeface="Times New Roman"/>
                <a:cs typeface="Times New Roman"/>
              </a:rPr>
              <a:t>Hospital</a:t>
            </a:r>
            <a:r>
              <a:rPr sz="6600" spc="5" dirty="0">
                <a:latin typeface="Times New Roman"/>
                <a:cs typeface="Times New Roman"/>
              </a:rPr>
              <a:t> </a:t>
            </a:r>
            <a:r>
              <a:rPr sz="6600" spc="65" dirty="0">
                <a:latin typeface="Times New Roman"/>
                <a:cs typeface="Times New Roman"/>
              </a:rPr>
              <a:t>Management </a:t>
            </a:r>
            <a:r>
              <a:rPr sz="6600" spc="-10" dirty="0">
                <a:latin typeface="Times New Roman"/>
                <a:cs typeface="Times New Roman"/>
              </a:rPr>
              <a:t>System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Authentication</a:t>
            </a:r>
            <a:r>
              <a:rPr spc="-85" dirty="0"/>
              <a:t>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10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952740" cy="4416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Security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Features:</a:t>
            </a:r>
            <a:endParaRPr sz="3200">
              <a:latin typeface="Calibri"/>
              <a:cs typeface="Calibri"/>
            </a:endParaRPr>
          </a:p>
          <a:p>
            <a:pPr marL="355600" marR="78168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Session-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authentication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secure login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Password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encryption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BCrypt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hashing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Role-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control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Admin,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Doctor, Patient</a:t>
            </a:r>
            <a:endParaRPr sz="3200">
              <a:latin typeface="Calibri"/>
              <a:cs typeface="Calibri"/>
            </a:endParaRPr>
          </a:p>
          <a:p>
            <a:pPr marL="355600" marR="25527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validation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sanitization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prevent </a:t>
            </a:r>
            <a:r>
              <a:rPr sz="3200" dirty="0">
                <a:latin typeface="Calibri"/>
                <a:cs typeface="Calibri"/>
              </a:rPr>
              <a:t>XSS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injection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attacks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7225">
              <a:lnSpc>
                <a:spcPct val="100000"/>
              </a:lnSpc>
              <a:spcBef>
                <a:spcPts val="105"/>
              </a:spcBef>
            </a:pPr>
            <a:r>
              <a:rPr dirty="0"/>
              <a:t>Error</a:t>
            </a:r>
            <a:r>
              <a:rPr spc="-70" dirty="0"/>
              <a:t> </a:t>
            </a:r>
            <a:r>
              <a:rPr dirty="0"/>
              <a:t>Handling</a:t>
            </a:r>
            <a:r>
              <a:rPr spc="-95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spc="-10" dirty="0"/>
              <a:t>Logging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463155" cy="33432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Error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Handling:</a:t>
            </a:r>
            <a:endParaRPr sz="3200">
              <a:latin typeface="Calibri"/>
              <a:cs typeface="Calibri"/>
            </a:endParaRPr>
          </a:p>
          <a:p>
            <a:pPr marL="355600" marR="21082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Try-</a:t>
            </a:r>
            <a:r>
              <a:rPr sz="3200" dirty="0">
                <a:latin typeface="Calibri"/>
                <a:cs typeface="Calibri"/>
              </a:rPr>
              <a:t>Catch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blocks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database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 exceptions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Logging: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Java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Logging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recording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 </a:t>
            </a:r>
            <a:r>
              <a:rPr sz="3200" dirty="0">
                <a:latin typeface="Calibri"/>
                <a:cs typeface="Calibri"/>
              </a:rPr>
              <a:t>events,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errors,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audit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trails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Performance</a:t>
            </a:r>
            <a:r>
              <a:rPr spc="-210" dirty="0"/>
              <a:t> </a:t>
            </a:r>
            <a:r>
              <a:rPr spc="-1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732395" cy="33432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Optimization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Techniques:</a:t>
            </a:r>
            <a:endParaRPr sz="3200">
              <a:latin typeface="Calibri"/>
              <a:cs typeface="Calibri"/>
            </a:endParaRPr>
          </a:p>
          <a:p>
            <a:pPr marL="355600" marR="144653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Index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creation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MongoDB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fields: </a:t>
            </a:r>
            <a:r>
              <a:rPr sz="3200" dirty="0">
                <a:latin typeface="Calibri"/>
                <a:cs typeface="Calibri"/>
              </a:rPr>
              <a:t>patient_id,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doctor_id</a:t>
            </a:r>
            <a:endParaRPr sz="3200">
              <a:latin typeface="Calibri"/>
              <a:cs typeface="Calibri"/>
            </a:endParaRPr>
          </a:p>
          <a:p>
            <a:pPr marL="355600" marR="985519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connection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pooling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 </a:t>
            </a:r>
            <a:r>
              <a:rPr sz="3200" dirty="0">
                <a:latin typeface="Calibri"/>
                <a:cs typeface="Calibri"/>
              </a:rPr>
              <a:t>concurrent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DB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connections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Query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optimization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frequent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Frontend-</a:t>
            </a:r>
            <a:r>
              <a:rPr dirty="0"/>
              <a:t>Backend</a:t>
            </a:r>
            <a:r>
              <a:rPr spc="-130" dirty="0"/>
              <a:t> </a:t>
            </a:r>
            <a:r>
              <a:rPr spc="-10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973059" cy="50018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Dynamic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Pages: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JSP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server-</a:t>
            </a:r>
            <a:r>
              <a:rPr sz="3200" dirty="0">
                <a:latin typeface="Calibri"/>
                <a:cs typeface="Calibri"/>
              </a:rPr>
              <a:t>side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rendering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dynamic content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Interactive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UI: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Bootstrap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responsive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design</a:t>
            </a:r>
            <a:endParaRPr sz="3200">
              <a:latin typeface="Calibri"/>
              <a:cs typeface="Calibri"/>
            </a:endParaRPr>
          </a:p>
          <a:p>
            <a:pPr marL="355600" marR="8255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jQuery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Popper.js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validation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interactive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</a:t>
            </a:r>
            <a:endParaRPr sz="3200">
              <a:latin typeface="Calibri"/>
              <a:cs typeface="Calibri"/>
            </a:endParaRPr>
          </a:p>
          <a:p>
            <a:pPr marL="355600" marR="58547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REST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API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Fetch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API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AJAX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real-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updates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461899"/>
            <a:ext cx="5038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6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704455" cy="40265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Deployment: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Host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Apache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Tomcat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Testing: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Unit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testing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JUnit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backend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services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Postman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testing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API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endpoints</a:t>
            </a:r>
            <a:endParaRPr sz="3200">
              <a:latin typeface="Calibri"/>
              <a:cs typeface="Calibri"/>
            </a:endParaRPr>
          </a:p>
          <a:p>
            <a:pPr marL="355600" marR="7493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Manual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testing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UI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functionalities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various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roles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832" y="461899"/>
            <a:ext cx="495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90" dirty="0"/>
              <a:t> </a:t>
            </a:r>
            <a:r>
              <a:rPr spc="-10" dirty="0"/>
              <a:t>Improvements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969884" cy="4514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Proposed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Enhancements: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Email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SMS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notifications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appointment reminders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Medicine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inventory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management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Detailed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patient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medical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history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tracking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Patient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doctor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feedback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  <a:p>
            <a:pPr marL="355600" marR="11684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Integration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third-</a:t>
            </a:r>
            <a:r>
              <a:rPr sz="3200" dirty="0">
                <a:latin typeface="Calibri"/>
                <a:cs typeface="Calibri"/>
              </a:rPr>
              <a:t>party</a:t>
            </a:r>
            <a:r>
              <a:rPr sz="3200" spc="-10" dirty="0">
                <a:latin typeface="Calibri"/>
                <a:cs typeface="Calibri"/>
              </a:rPr>
              <a:t> insurance systems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091045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demonstrates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scalable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efficient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hospital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management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leveraging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modern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technologies.</a:t>
            </a:r>
            <a:endParaRPr sz="3200">
              <a:latin typeface="Calibri"/>
              <a:cs typeface="Calibri"/>
            </a:endParaRPr>
          </a:p>
          <a:p>
            <a:pPr marL="355600" marR="7302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ensures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secure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handling,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easy </a:t>
            </a:r>
            <a:r>
              <a:rPr sz="3200" dirty="0">
                <a:latin typeface="Calibri"/>
                <a:cs typeface="Calibri"/>
              </a:rPr>
              <a:t>management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hospital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workflows,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enhanced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patient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Team</a:t>
            </a:r>
            <a:r>
              <a:rPr spc="-180" dirty="0"/>
              <a:t> </a:t>
            </a:r>
            <a:r>
              <a:rPr spc="-10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412115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30" dirty="0">
                <a:latin typeface="Calibri"/>
                <a:cs typeface="Calibri"/>
              </a:rPr>
              <a:t>Shivani-</a:t>
            </a:r>
            <a:r>
              <a:rPr sz="3200" spc="-10" dirty="0">
                <a:latin typeface="Calibri"/>
                <a:cs typeface="Calibri"/>
              </a:rPr>
              <a:t>2310030313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Snehitha-2310030023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Nilesh-2310030017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45" dirty="0">
                <a:latin typeface="Calibri"/>
                <a:cs typeface="Calibri"/>
              </a:rPr>
              <a:t>Yakshith-</a:t>
            </a:r>
            <a:r>
              <a:rPr sz="3200" spc="-10" dirty="0">
                <a:latin typeface="Calibri"/>
                <a:cs typeface="Calibri"/>
              </a:rPr>
              <a:t>23100300219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0" dirty="0">
                <a:latin typeface="Calibri"/>
                <a:cs typeface="Calibri"/>
              </a:rPr>
              <a:t>Ritesh-</a:t>
            </a:r>
            <a:r>
              <a:rPr sz="3200" spc="-10" dirty="0">
                <a:latin typeface="Calibri"/>
                <a:cs typeface="Calibri"/>
              </a:rPr>
              <a:t>23100300373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461899"/>
            <a:ext cx="2851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28584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comprehensive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web-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Hospital </a:t>
            </a:r>
            <a:r>
              <a:rPr sz="3200" dirty="0">
                <a:latin typeface="Calibri"/>
                <a:cs typeface="Calibri"/>
              </a:rPr>
              <a:t>Management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designed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streamline </a:t>
            </a:r>
            <a:r>
              <a:rPr sz="3200" dirty="0">
                <a:latin typeface="Calibri"/>
                <a:cs typeface="Calibri"/>
              </a:rPr>
              <a:t>hospital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operations.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enables </a:t>
            </a:r>
            <a:r>
              <a:rPr sz="3200" dirty="0">
                <a:latin typeface="Calibri"/>
                <a:cs typeface="Calibri"/>
              </a:rPr>
              <a:t>doctors,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patients,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administrative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staff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manage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appointments,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patient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records, </a:t>
            </a:r>
            <a:r>
              <a:rPr sz="3200" dirty="0">
                <a:latin typeface="Calibri"/>
                <a:cs typeface="Calibri"/>
              </a:rPr>
              <a:t>billing,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doctor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schedules,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inventory efficiently.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Key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Benefits: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Centralized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management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Improved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patient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care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61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876" y="1344295"/>
            <a:ext cx="7842884" cy="42329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40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develop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secure,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reliable,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user-friendly </a:t>
            </a:r>
            <a:r>
              <a:rPr sz="3000" dirty="0">
                <a:latin typeface="Calibri"/>
                <a:cs typeface="Calibri"/>
              </a:rPr>
              <a:t>hospital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management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using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Java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Servlets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MongoDB.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Key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Goals:</a:t>
            </a:r>
            <a:endParaRPr sz="3000">
              <a:latin typeface="Calibri"/>
              <a:cs typeface="Calibri"/>
            </a:endParaRPr>
          </a:p>
          <a:p>
            <a:pPr marL="355600" marR="413384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Enable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patient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registration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appointment booking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Manage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doctors'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schedules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Track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patient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medical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records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billing</a:t>
            </a:r>
            <a:endParaRPr sz="3000">
              <a:latin typeface="Calibri"/>
              <a:cs typeface="Calibri"/>
            </a:endParaRPr>
          </a:p>
          <a:p>
            <a:pPr marL="355600" marR="807720" indent="-342900">
              <a:lnSpc>
                <a:spcPts val="288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Ensure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secure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login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role-</a:t>
            </a:r>
            <a:r>
              <a:rPr sz="3000" dirty="0">
                <a:latin typeface="Calibri"/>
                <a:cs typeface="Calibri"/>
              </a:rPr>
              <a:t>based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access control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Technology</a:t>
            </a:r>
            <a:r>
              <a:rPr spc="-180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6837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/>
              <a:t>Backend:</a:t>
            </a:r>
            <a:r>
              <a:rPr sz="3200" spc="-65" dirty="0"/>
              <a:t> </a:t>
            </a:r>
            <a:r>
              <a:rPr sz="3200" dirty="0"/>
              <a:t>Java</a:t>
            </a:r>
            <a:r>
              <a:rPr sz="3200" spc="-75" dirty="0"/>
              <a:t> </a:t>
            </a:r>
            <a:r>
              <a:rPr sz="3200" dirty="0"/>
              <a:t>Servlets</a:t>
            </a:r>
            <a:r>
              <a:rPr sz="3200" spc="-70" dirty="0"/>
              <a:t> </a:t>
            </a:r>
            <a:r>
              <a:rPr sz="3200" dirty="0"/>
              <a:t>+</a:t>
            </a:r>
            <a:r>
              <a:rPr sz="3200" spc="-75" dirty="0"/>
              <a:t> </a:t>
            </a:r>
            <a:r>
              <a:rPr sz="3200" spc="-25" dirty="0"/>
              <a:t>JSP</a:t>
            </a:r>
            <a:endParaRPr sz="3200"/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/>
              <a:t>Database:</a:t>
            </a:r>
            <a:r>
              <a:rPr sz="3200" spc="-175" dirty="0"/>
              <a:t> </a:t>
            </a:r>
            <a:r>
              <a:rPr sz="3200" spc="-10" dirty="0"/>
              <a:t>MongoDB</a:t>
            </a:r>
            <a:endParaRPr sz="3200"/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/>
              <a:t>Frontend:</a:t>
            </a:r>
            <a:r>
              <a:rPr sz="3200" spc="-90" dirty="0"/>
              <a:t> </a:t>
            </a:r>
            <a:r>
              <a:rPr sz="3200" dirty="0"/>
              <a:t>HTML,</a:t>
            </a:r>
            <a:r>
              <a:rPr sz="3200" spc="-90" dirty="0"/>
              <a:t> </a:t>
            </a:r>
            <a:r>
              <a:rPr sz="3200" dirty="0"/>
              <a:t>CSS,</a:t>
            </a:r>
            <a:r>
              <a:rPr sz="3200" spc="-90" dirty="0"/>
              <a:t> </a:t>
            </a:r>
            <a:r>
              <a:rPr sz="3200" dirty="0"/>
              <a:t>Bootstrap,</a:t>
            </a:r>
            <a:r>
              <a:rPr sz="3200" spc="-90" dirty="0"/>
              <a:t> </a:t>
            </a:r>
            <a:r>
              <a:rPr sz="3200" spc="-10" dirty="0"/>
              <a:t>JavaScript, jQuery,</a:t>
            </a:r>
            <a:r>
              <a:rPr sz="3200" spc="-145" dirty="0"/>
              <a:t> </a:t>
            </a:r>
            <a:r>
              <a:rPr sz="3200" spc="-10" dirty="0"/>
              <a:t>Popper.js</a:t>
            </a:r>
            <a:endParaRPr sz="3200"/>
          </a:p>
          <a:p>
            <a:pPr marL="355600" marR="16827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30" dirty="0"/>
              <a:t>Tools:</a:t>
            </a:r>
            <a:r>
              <a:rPr sz="3200" spc="-110" dirty="0"/>
              <a:t> </a:t>
            </a:r>
            <a:r>
              <a:rPr sz="3200" dirty="0"/>
              <a:t>Apache</a:t>
            </a:r>
            <a:r>
              <a:rPr sz="3200" spc="-110" dirty="0"/>
              <a:t> </a:t>
            </a:r>
            <a:r>
              <a:rPr sz="3200" spc="-35" dirty="0"/>
              <a:t>Tomcat,</a:t>
            </a:r>
            <a:r>
              <a:rPr sz="3200" spc="-105" dirty="0"/>
              <a:t> </a:t>
            </a:r>
            <a:r>
              <a:rPr sz="3200" dirty="0"/>
              <a:t>Postman,</a:t>
            </a:r>
            <a:r>
              <a:rPr sz="3200" spc="-105" dirty="0"/>
              <a:t> </a:t>
            </a:r>
            <a:r>
              <a:rPr sz="3200" spc="-10" dirty="0"/>
              <a:t>MongoDB Compass</a:t>
            </a:r>
            <a:endParaRPr sz="3200"/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/>
              <a:t>Deployment:</a:t>
            </a:r>
            <a:r>
              <a:rPr sz="3200" spc="-85" dirty="0"/>
              <a:t> </a:t>
            </a:r>
            <a:r>
              <a:rPr sz="3200" spc="-25" dirty="0"/>
              <a:t>Localhost/Tomcat</a:t>
            </a:r>
            <a:r>
              <a:rPr sz="3200" spc="-80" dirty="0"/>
              <a:t> </a:t>
            </a:r>
            <a:r>
              <a:rPr sz="3200" spc="-10" dirty="0"/>
              <a:t>Server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980" y="461899"/>
            <a:ext cx="4874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Backend</a:t>
            </a:r>
            <a:r>
              <a:rPr spc="-16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103" y="1344295"/>
            <a:ext cx="7998459" cy="42329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469265" indent="-342900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follows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Model-View-Controller </a:t>
            </a:r>
            <a:r>
              <a:rPr sz="3000" dirty="0">
                <a:latin typeface="Calibri"/>
                <a:cs typeface="Calibri"/>
              </a:rPr>
              <a:t>(MVC)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pattern: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Controller: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Java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Servlets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handling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HTTP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requests</a:t>
            </a:r>
            <a:endParaRPr sz="3000">
              <a:latin typeface="Calibri"/>
              <a:cs typeface="Calibri"/>
            </a:endParaRPr>
          </a:p>
          <a:p>
            <a:pPr marL="355600" marR="742315" indent="-3429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Service: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Business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logic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implemented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Java </a:t>
            </a:r>
            <a:r>
              <a:rPr sz="3000" spc="-10" dirty="0">
                <a:latin typeface="Calibri"/>
                <a:cs typeface="Calibri"/>
              </a:rPr>
              <a:t>classes</a:t>
            </a:r>
            <a:endParaRPr sz="3000">
              <a:latin typeface="Calibri"/>
              <a:cs typeface="Calibri"/>
            </a:endParaRPr>
          </a:p>
          <a:p>
            <a:pPr marL="355600" marR="1155065" indent="-342900">
              <a:lnSpc>
                <a:spcPts val="288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Model: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Java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representing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entities (Patient,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Doctor,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Appointment)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Database: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MongoDB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collections</a:t>
            </a:r>
            <a:endParaRPr sz="3000">
              <a:latin typeface="Calibri"/>
              <a:cs typeface="Calibri"/>
            </a:endParaRPr>
          </a:p>
          <a:p>
            <a:pPr marL="355600" marR="778510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Communication: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API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requests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via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Fetch API/AJAX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dirty="0"/>
              <a:t>API</a:t>
            </a:r>
            <a:r>
              <a:rPr spc="-65" dirty="0"/>
              <a:t> </a:t>
            </a:r>
            <a:r>
              <a:rPr dirty="0"/>
              <a:t>Development</a:t>
            </a:r>
            <a:r>
              <a:rPr spc="-9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Endpoints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0523"/>
            <a:ext cx="7962900" cy="437070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64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RESTful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Endpoints: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GET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/patients: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Retrieve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patient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records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POST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/appointments: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Book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new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appointment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GET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/doctors: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List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available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doctors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POST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/bills: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Generate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patient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billing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information</a:t>
            </a:r>
            <a:endParaRPr sz="3000">
              <a:latin typeface="Calibri"/>
              <a:cs typeface="Calibri"/>
            </a:endParaRPr>
          </a:p>
          <a:p>
            <a:pPr marL="355600" marR="452120" indent="-342900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POST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/register: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registration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patients, </a:t>
            </a:r>
            <a:r>
              <a:rPr sz="3000" dirty="0">
                <a:latin typeface="Calibri"/>
                <a:cs typeface="Calibri"/>
              </a:rPr>
              <a:t>doctors,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admin</a:t>
            </a:r>
            <a:endParaRPr sz="3000">
              <a:latin typeface="Calibri"/>
              <a:cs typeface="Calibri"/>
            </a:endParaRPr>
          </a:p>
          <a:p>
            <a:pPr marL="355600" marR="1712595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API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tested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Postman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sample request/response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formats.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8455">
              <a:lnSpc>
                <a:spcPct val="100000"/>
              </a:lnSpc>
              <a:spcBef>
                <a:spcPts val="105"/>
              </a:spcBef>
            </a:pPr>
            <a:r>
              <a:rPr dirty="0"/>
              <a:t>Database</a:t>
            </a:r>
            <a:r>
              <a:rPr spc="-250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3161"/>
            <a:ext cx="794385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spc="-10" dirty="0">
                <a:latin typeface="Calibri"/>
                <a:cs typeface="Calibri"/>
              </a:rPr>
              <a:t>Collections: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patients: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Personal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info,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medical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history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doctors: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Specialization,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schedules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appointments: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Patient-</a:t>
            </a:r>
            <a:r>
              <a:rPr sz="3000" dirty="0">
                <a:latin typeface="Calibri"/>
                <a:cs typeface="Calibri"/>
              </a:rPr>
              <a:t>Doctor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mapping,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timings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bills: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Billing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details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linked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patients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users: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Login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credentials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roles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spc="-10" dirty="0">
                <a:latin typeface="Calibri"/>
                <a:cs typeface="Calibri"/>
              </a:rPr>
              <a:t>Relationships: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Doctor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→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Many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Appointments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Patient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→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Appointments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Database</a:t>
            </a:r>
            <a:r>
              <a:rPr spc="-165" dirty="0"/>
              <a:t> </a:t>
            </a:r>
            <a:r>
              <a:rPr spc="-25" dirty="0"/>
              <a:t>Integration</a:t>
            </a:r>
            <a:r>
              <a:rPr spc="-150" dirty="0"/>
              <a:t> </a:t>
            </a:r>
            <a:r>
              <a:rPr dirty="0"/>
              <a:t>with</a:t>
            </a:r>
            <a:r>
              <a:rPr spc="-135" dirty="0"/>
              <a:t> </a:t>
            </a:r>
            <a:r>
              <a:rPr spc="-20" dirty="0"/>
              <a:t>Java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MongoDB</a:t>
            </a:r>
            <a:r>
              <a:rPr spc="-75" dirty="0"/>
              <a:t> </a:t>
            </a:r>
            <a:r>
              <a:rPr spc="-10" dirty="0"/>
              <a:t>integration</a:t>
            </a:r>
            <a:r>
              <a:rPr spc="-80" dirty="0"/>
              <a:t> </a:t>
            </a:r>
            <a:r>
              <a:rPr dirty="0"/>
              <a:t>via</a:t>
            </a:r>
            <a:r>
              <a:rPr spc="-80" dirty="0"/>
              <a:t> </a:t>
            </a:r>
            <a:r>
              <a:rPr dirty="0"/>
              <a:t>Java</a:t>
            </a:r>
            <a:r>
              <a:rPr spc="-75" dirty="0"/>
              <a:t> </a:t>
            </a:r>
            <a:r>
              <a:rPr spc="-10" dirty="0"/>
              <a:t>Driver:</a:t>
            </a: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-</a:t>
            </a:r>
            <a:r>
              <a:rPr spc="-75" dirty="0"/>
              <a:t> </a:t>
            </a:r>
            <a:r>
              <a:rPr dirty="0"/>
              <a:t>Connection</a:t>
            </a:r>
            <a:r>
              <a:rPr spc="-50" dirty="0"/>
              <a:t> </a:t>
            </a:r>
            <a:r>
              <a:rPr dirty="0"/>
              <a:t>establishment</a:t>
            </a:r>
            <a:r>
              <a:rPr spc="-55" dirty="0"/>
              <a:t> </a:t>
            </a:r>
            <a:r>
              <a:rPr dirty="0"/>
              <a:t>using</a:t>
            </a:r>
            <a:r>
              <a:rPr spc="-55" dirty="0"/>
              <a:t> </a:t>
            </a:r>
            <a:r>
              <a:rPr spc="-10" dirty="0"/>
              <a:t>MongoClient</a:t>
            </a:r>
          </a:p>
          <a:p>
            <a:pPr marL="355600" marR="804545" indent="-342900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-</a:t>
            </a:r>
            <a:r>
              <a:rPr spc="-60" dirty="0"/>
              <a:t> </a:t>
            </a:r>
            <a:r>
              <a:rPr dirty="0"/>
              <a:t>Operations:</a:t>
            </a:r>
            <a:r>
              <a:rPr spc="-60" dirty="0"/>
              <a:t> </a:t>
            </a:r>
            <a:r>
              <a:rPr dirty="0"/>
              <a:t>insertOne,</a:t>
            </a:r>
            <a:r>
              <a:rPr spc="-45" dirty="0"/>
              <a:t> </a:t>
            </a:r>
            <a:r>
              <a:rPr dirty="0"/>
              <a:t>find,</a:t>
            </a:r>
            <a:r>
              <a:rPr spc="-55" dirty="0"/>
              <a:t> </a:t>
            </a:r>
            <a:r>
              <a:rPr spc="-10" dirty="0"/>
              <a:t>updateOne, deleteOne</a:t>
            </a: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Example</a:t>
            </a:r>
            <a:r>
              <a:rPr spc="-105" dirty="0"/>
              <a:t> </a:t>
            </a:r>
            <a:r>
              <a:rPr spc="-10" dirty="0"/>
              <a:t>Code:</a:t>
            </a:r>
          </a:p>
          <a:p>
            <a:pPr marL="355600" marR="721360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pc="-10" dirty="0"/>
              <a:t>MongoCollection&lt;Document&gt;</a:t>
            </a:r>
            <a:r>
              <a:rPr spc="-95" dirty="0"/>
              <a:t> </a:t>
            </a:r>
            <a:r>
              <a:rPr dirty="0"/>
              <a:t>collection</a:t>
            </a:r>
            <a:r>
              <a:rPr spc="-100" dirty="0"/>
              <a:t> </a:t>
            </a:r>
            <a:r>
              <a:rPr spc="-60" dirty="0"/>
              <a:t>= </a:t>
            </a:r>
            <a:r>
              <a:rPr spc="-10" dirty="0"/>
              <a:t>database.getCollection("patients");</a:t>
            </a:r>
          </a:p>
          <a:p>
            <a:pPr marL="355600" marR="231775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collection.insertOne(new</a:t>
            </a:r>
            <a:r>
              <a:rPr spc="-160" dirty="0"/>
              <a:t> </a:t>
            </a:r>
            <a:r>
              <a:rPr spc="-10" dirty="0"/>
              <a:t>Document("name", </a:t>
            </a:r>
            <a:r>
              <a:rPr dirty="0"/>
              <a:t>"John</a:t>
            </a:r>
            <a:r>
              <a:rPr spc="-55" dirty="0"/>
              <a:t> </a:t>
            </a:r>
            <a:r>
              <a:rPr spc="-10" dirty="0"/>
              <a:t>Doe"));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 MT</vt:lpstr>
      <vt:lpstr>Calibri</vt:lpstr>
      <vt:lpstr>Times New Roman</vt:lpstr>
      <vt:lpstr>Office Theme</vt:lpstr>
      <vt:lpstr>Hospital Management System</vt:lpstr>
      <vt:lpstr>Team Members</vt:lpstr>
      <vt:lpstr>Introduction</vt:lpstr>
      <vt:lpstr>Objective</vt:lpstr>
      <vt:lpstr>Technology Stack</vt:lpstr>
      <vt:lpstr>Backend Architecture</vt:lpstr>
      <vt:lpstr>API Development &amp; Endpoints</vt:lpstr>
      <vt:lpstr>Database Design</vt:lpstr>
      <vt:lpstr>Database Integration with Java</vt:lpstr>
      <vt:lpstr>Authentication &amp; Security</vt:lpstr>
      <vt:lpstr>Error Handling &amp; Logging</vt:lpstr>
      <vt:lpstr>Performance Optimization</vt:lpstr>
      <vt:lpstr>Frontend-Backend Integration</vt:lpstr>
      <vt:lpstr>Deployment &amp; Testing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Shivani Reddy</cp:lastModifiedBy>
  <cp:revision>1</cp:revision>
  <dcterms:created xsi:type="dcterms:W3CDTF">2025-04-24T13:17:05Z</dcterms:created>
  <dcterms:modified xsi:type="dcterms:W3CDTF">2025-04-25T04:48:30Z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2025-04-24T00:00:00Z</vt:filetime>
  </property>
  <property fmtid="{D5CDD505-2E9C-101B-9397-08002B2CF9AE}" pid="5" name="Producer">
    <vt:lpwstr>www.ilovepdf.com</vt:lpwstr>
  </property>
</Properties>
</file>