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jan Subedi" userId="0d00b21e36a373da" providerId="LiveId" clId="{D3A5C276-ABFB-4B87-AFF3-F01597DD6ECB}"/>
    <pc:docChg chg="custSel addSld modSld">
      <pc:chgData name="Yojan Subedi" userId="0d00b21e36a373da" providerId="LiveId" clId="{D3A5C276-ABFB-4B87-AFF3-F01597DD6ECB}" dt="2023-05-24T03:55:40.456" v="1408" actId="113"/>
      <pc:docMkLst>
        <pc:docMk/>
      </pc:docMkLst>
      <pc:sldChg chg="addSp modSp mod">
        <pc:chgData name="Yojan Subedi" userId="0d00b21e36a373da" providerId="LiveId" clId="{D3A5C276-ABFB-4B87-AFF3-F01597DD6ECB}" dt="2023-05-24T03:23:52.090" v="513" actId="20577"/>
        <pc:sldMkLst>
          <pc:docMk/>
          <pc:sldMk cId="2426862112" sldId="259"/>
        </pc:sldMkLst>
        <pc:spChg chg="mod">
          <ac:chgData name="Yojan Subedi" userId="0d00b21e36a373da" providerId="LiveId" clId="{D3A5C276-ABFB-4B87-AFF3-F01597DD6ECB}" dt="2023-05-24T03:23:52.090" v="513" actId="20577"/>
          <ac:spMkLst>
            <pc:docMk/>
            <pc:sldMk cId="2426862112" sldId="259"/>
            <ac:spMk id="2" creationId="{4D501D23-AC5E-4ECA-8330-2ADF394DE95B}"/>
          </ac:spMkLst>
        </pc:spChg>
        <pc:spChg chg="add mod">
          <ac:chgData name="Yojan Subedi" userId="0d00b21e36a373da" providerId="LiveId" clId="{D3A5C276-ABFB-4B87-AFF3-F01597DD6ECB}" dt="2023-05-24T03:20:13.362" v="457" actId="20577"/>
          <ac:spMkLst>
            <pc:docMk/>
            <pc:sldMk cId="2426862112" sldId="259"/>
            <ac:spMk id="3" creationId="{EE78F109-6387-4C12-AABC-7F35D160D3D8}"/>
          </ac:spMkLst>
        </pc:spChg>
      </pc:sldChg>
      <pc:sldChg chg="addSp modSp mod">
        <pc:chgData name="Yojan Subedi" userId="0d00b21e36a373da" providerId="LiveId" clId="{D3A5C276-ABFB-4B87-AFF3-F01597DD6ECB}" dt="2023-05-24T03:28:40.354" v="679" actId="1076"/>
        <pc:sldMkLst>
          <pc:docMk/>
          <pc:sldMk cId="3791708320" sldId="260"/>
        </pc:sldMkLst>
        <pc:spChg chg="add mod">
          <ac:chgData name="Yojan Subedi" userId="0d00b21e36a373da" providerId="LiveId" clId="{D3A5C276-ABFB-4B87-AFF3-F01597DD6ECB}" dt="2023-05-24T03:28:40.354" v="679" actId="1076"/>
          <ac:spMkLst>
            <pc:docMk/>
            <pc:sldMk cId="3791708320" sldId="260"/>
            <ac:spMk id="2" creationId="{0941474B-02F9-4AC1-887C-4A2382D6273A}"/>
          </ac:spMkLst>
        </pc:spChg>
        <pc:spChg chg="add mod">
          <ac:chgData name="Yojan Subedi" userId="0d00b21e36a373da" providerId="LiveId" clId="{D3A5C276-ABFB-4B87-AFF3-F01597DD6ECB}" dt="2023-05-24T03:28:10.908" v="678" actId="20577"/>
          <ac:spMkLst>
            <pc:docMk/>
            <pc:sldMk cId="3791708320" sldId="260"/>
            <ac:spMk id="3" creationId="{B95E06B4-ADF0-448F-B8E1-035B163DE278}"/>
          </ac:spMkLst>
        </pc:spChg>
        <pc:spChg chg="mod">
          <ac:chgData name="Yojan Subedi" userId="0d00b21e36a373da" providerId="LiveId" clId="{D3A5C276-ABFB-4B87-AFF3-F01597DD6ECB}" dt="2023-05-24T03:22:39.442" v="494" actId="1076"/>
          <ac:spMkLst>
            <pc:docMk/>
            <pc:sldMk cId="3791708320" sldId="260"/>
            <ac:spMk id="4" creationId="{53C3EBB7-BDEB-47E4-B284-FBFCD454B4D1}"/>
          </ac:spMkLst>
        </pc:spChg>
      </pc:sldChg>
      <pc:sldChg chg="addSp delSp modSp new mod">
        <pc:chgData name="Yojan Subedi" userId="0d00b21e36a373da" providerId="LiveId" clId="{D3A5C276-ABFB-4B87-AFF3-F01597DD6ECB}" dt="2023-05-24T03:32:57.715" v="756" actId="123"/>
        <pc:sldMkLst>
          <pc:docMk/>
          <pc:sldMk cId="1481188789" sldId="261"/>
        </pc:sldMkLst>
        <pc:spChg chg="del">
          <ac:chgData name="Yojan Subedi" userId="0d00b21e36a373da" providerId="LiveId" clId="{D3A5C276-ABFB-4B87-AFF3-F01597DD6ECB}" dt="2023-05-24T03:29:02.915" v="681" actId="478"/>
          <ac:spMkLst>
            <pc:docMk/>
            <pc:sldMk cId="1481188789" sldId="261"/>
            <ac:spMk id="2" creationId="{76C7464D-FF6B-4002-95C6-6802A86E92F2}"/>
          </ac:spMkLst>
        </pc:spChg>
        <pc:spChg chg="del">
          <ac:chgData name="Yojan Subedi" userId="0d00b21e36a373da" providerId="LiveId" clId="{D3A5C276-ABFB-4B87-AFF3-F01597DD6ECB}" dt="2023-05-24T03:29:06.498" v="682" actId="478"/>
          <ac:spMkLst>
            <pc:docMk/>
            <pc:sldMk cId="1481188789" sldId="261"/>
            <ac:spMk id="3" creationId="{6A334337-E2C2-43EA-8EEB-D0F33A9D6E86}"/>
          </ac:spMkLst>
        </pc:spChg>
        <pc:spChg chg="add mod">
          <ac:chgData name="Yojan Subedi" userId="0d00b21e36a373da" providerId="LiveId" clId="{D3A5C276-ABFB-4B87-AFF3-F01597DD6ECB}" dt="2023-05-24T03:30:14.503" v="730" actId="1076"/>
          <ac:spMkLst>
            <pc:docMk/>
            <pc:sldMk cId="1481188789" sldId="261"/>
            <ac:spMk id="4" creationId="{C1CBC04C-3190-4DC3-B35C-B1065F54655A}"/>
          </ac:spMkLst>
        </pc:spChg>
        <pc:spChg chg="add mod">
          <ac:chgData name="Yojan Subedi" userId="0d00b21e36a373da" providerId="LiveId" clId="{D3A5C276-ABFB-4B87-AFF3-F01597DD6ECB}" dt="2023-05-24T03:32:57.715" v="756" actId="123"/>
          <ac:spMkLst>
            <pc:docMk/>
            <pc:sldMk cId="1481188789" sldId="261"/>
            <ac:spMk id="5" creationId="{6C25C29A-1351-4CF3-9753-48D0D8585E50}"/>
          </ac:spMkLst>
        </pc:spChg>
      </pc:sldChg>
      <pc:sldChg chg="addSp delSp modSp new mod">
        <pc:chgData name="Yojan Subedi" userId="0d00b21e36a373da" providerId="LiveId" clId="{D3A5C276-ABFB-4B87-AFF3-F01597DD6ECB}" dt="2023-05-24T03:40:16.488" v="1183" actId="1076"/>
        <pc:sldMkLst>
          <pc:docMk/>
          <pc:sldMk cId="2322247792" sldId="262"/>
        </pc:sldMkLst>
        <pc:spChg chg="del">
          <ac:chgData name="Yojan Subedi" userId="0d00b21e36a373da" providerId="LiveId" clId="{D3A5C276-ABFB-4B87-AFF3-F01597DD6ECB}" dt="2023-05-24T03:33:17.867" v="758" actId="478"/>
          <ac:spMkLst>
            <pc:docMk/>
            <pc:sldMk cId="2322247792" sldId="262"/>
            <ac:spMk id="2" creationId="{5563C971-E98B-4E18-9BA1-B8CFE81993F8}"/>
          </ac:spMkLst>
        </pc:spChg>
        <pc:spChg chg="del">
          <ac:chgData name="Yojan Subedi" userId="0d00b21e36a373da" providerId="LiveId" clId="{D3A5C276-ABFB-4B87-AFF3-F01597DD6ECB}" dt="2023-05-24T03:33:24.732" v="759" actId="478"/>
          <ac:spMkLst>
            <pc:docMk/>
            <pc:sldMk cId="2322247792" sldId="262"/>
            <ac:spMk id="3" creationId="{8EF913A0-868C-4A47-BDD6-2170AE6EE017}"/>
          </ac:spMkLst>
        </pc:spChg>
        <pc:spChg chg="add mod">
          <ac:chgData name="Yojan Subedi" userId="0d00b21e36a373da" providerId="LiveId" clId="{D3A5C276-ABFB-4B87-AFF3-F01597DD6ECB}" dt="2023-05-24T03:34:01.946" v="787" actId="1076"/>
          <ac:spMkLst>
            <pc:docMk/>
            <pc:sldMk cId="2322247792" sldId="262"/>
            <ac:spMk id="4" creationId="{6FA90EC5-4FDA-4216-8CFE-3F80AC35E003}"/>
          </ac:spMkLst>
        </pc:spChg>
        <pc:spChg chg="add mod">
          <ac:chgData name="Yojan Subedi" userId="0d00b21e36a373da" providerId="LiveId" clId="{D3A5C276-ABFB-4B87-AFF3-F01597DD6ECB}" dt="2023-05-24T03:40:09.620" v="1182" actId="1076"/>
          <ac:spMkLst>
            <pc:docMk/>
            <pc:sldMk cId="2322247792" sldId="262"/>
            <ac:spMk id="5" creationId="{72A922DE-9D4E-4F72-B061-1A9704C5FA5D}"/>
          </ac:spMkLst>
        </pc:spChg>
        <pc:spChg chg="add mod">
          <ac:chgData name="Yojan Subedi" userId="0d00b21e36a373da" providerId="LiveId" clId="{D3A5C276-ABFB-4B87-AFF3-F01597DD6ECB}" dt="2023-05-24T03:40:16.488" v="1183" actId="1076"/>
          <ac:spMkLst>
            <pc:docMk/>
            <pc:sldMk cId="2322247792" sldId="262"/>
            <ac:spMk id="6" creationId="{AA20ADD7-AF13-4421-97B3-2F8EDB3E7AD1}"/>
          </ac:spMkLst>
        </pc:spChg>
      </pc:sldChg>
      <pc:sldChg chg="addSp delSp modSp new mod">
        <pc:chgData name="Yojan Subedi" userId="0d00b21e36a373da" providerId="LiveId" clId="{D3A5C276-ABFB-4B87-AFF3-F01597DD6ECB}" dt="2023-05-24T03:42:58.591" v="1238" actId="1076"/>
        <pc:sldMkLst>
          <pc:docMk/>
          <pc:sldMk cId="202342693" sldId="263"/>
        </pc:sldMkLst>
        <pc:spChg chg="del">
          <ac:chgData name="Yojan Subedi" userId="0d00b21e36a373da" providerId="LiveId" clId="{D3A5C276-ABFB-4B87-AFF3-F01597DD6ECB}" dt="2023-05-24T03:40:27.878" v="1185" actId="478"/>
          <ac:spMkLst>
            <pc:docMk/>
            <pc:sldMk cId="202342693" sldId="263"/>
            <ac:spMk id="2" creationId="{86C85C2E-3290-44A9-A0E1-7DF42BB11E91}"/>
          </ac:spMkLst>
        </pc:spChg>
        <pc:spChg chg="del">
          <ac:chgData name="Yojan Subedi" userId="0d00b21e36a373da" providerId="LiveId" clId="{D3A5C276-ABFB-4B87-AFF3-F01597DD6ECB}" dt="2023-05-24T03:40:30.782" v="1186" actId="478"/>
          <ac:spMkLst>
            <pc:docMk/>
            <pc:sldMk cId="202342693" sldId="263"/>
            <ac:spMk id="3" creationId="{69F4E0D9-C814-4CDE-BD0A-0FAFC7DA1517}"/>
          </ac:spMkLst>
        </pc:spChg>
        <pc:spChg chg="add mod">
          <ac:chgData name="Yojan Subedi" userId="0d00b21e36a373da" providerId="LiveId" clId="{D3A5C276-ABFB-4B87-AFF3-F01597DD6ECB}" dt="2023-05-24T03:42:33.666" v="1234" actId="1076"/>
          <ac:spMkLst>
            <pc:docMk/>
            <pc:sldMk cId="202342693" sldId="263"/>
            <ac:spMk id="4" creationId="{33B73C3D-5AA7-4E87-BB32-5B4FB7AAA2DD}"/>
          </ac:spMkLst>
        </pc:spChg>
        <pc:spChg chg="add mod">
          <ac:chgData name="Yojan Subedi" userId="0d00b21e36a373da" providerId="LiveId" clId="{D3A5C276-ABFB-4B87-AFF3-F01597DD6ECB}" dt="2023-05-24T03:42:58.591" v="1238" actId="1076"/>
          <ac:spMkLst>
            <pc:docMk/>
            <pc:sldMk cId="202342693" sldId="263"/>
            <ac:spMk id="5" creationId="{3747A9A8-AB34-4FC2-9EBE-09719436BC95}"/>
          </ac:spMkLst>
        </pc:spChg>
      </pc:sldChg>
      <pc:sldChg chg="addSp delSp modSp new mod">
        <pc:chgData name="Yojan Subedi" userId="0d00b21e36a373da" providerId="LiveId" clId="{D3A5C276-ABFB-4B87-AFF3-F01597DD6ECB}" dt="2023-05-24T03:47:43.989" v="1274" actId="1076"/>
        <pc:sldMkLst>
          <pc:docMk/>
          <pc:sldMk cId="3630899779" sldId="264"/>
        </pc:sldMkLst>
        <pc:spChg chg="del">
          <ac:chgData name="Yojan Subedi" userId="0d00b21e36a373da" providerId="LiveId" clId="{D3A5C276-ABFB-4B87-AFF3-F01597DD6ECB}" dt="2023-05-24T03:43:11.949" v="1240" actId="478"/>
          <ac:spMkLst>
            <pc:docMk/>
            <pc:sldMk cId="3630899779" sldId="264"/>
            <ac:spMk id="2" creationId="{253795C0-D5E0-4A76-BF6D-E997BC8B4CB6}"/>
          </ac:spMkLst>
        </pc:spChg>
        <pc:spChg chg="del">
          <ac:chgData name="Yojan Subedi" userId="0d00b21e36a373da" providerId="LiveId" clId="{D3A5C276-ABFB-4B87-AFF3-F01597DD6ECB}" dt="2023-05-24T03:43:17.709" v="1241" actId="478"/>
          <ac:spMkLst>
            <pc:docMk/>
            <pc:sldMk cId="3630899779" sldId="264"/>
            <ac:spMk id="3" creationId="{B50C6E17-0DCE-4583-89B7-C33729994363}"/>
          </ac:spMkLst>
        </pc:spChg>
        <pc:spChg chg="add del mod">
          <ac:chgData name="Yojan Subedi" userId="0d00b21e36a373da" providerId="LiveId" clId="{D3A5C276-ABFB-4B87-AFF3-F01597DD6ECB}" dt="2023-05-24T03:44:02.061" v="1267"/>
          <ac:spMkLst>
            <pc:docMk/>
            <pc:sldMk cId="3630899779" sldId="264"/>
            <ac:spMk id="4" creationId="{EE8A50BD-9B5C-48B0-B921-F63494DBEFD8}"/>
          </ac:spMkLst>
        </pc:spChg>
        <pc:spChg chg="add mod">
          <ac:chgData name="Yojan Subedi" userId="0d00b21e36a373da" providerId="LiveId" clId="{D3A5C276-ABFB-4B87-AFF3-F01597DD6ECB}" dt="2023-05-24T03:47:43.989" v="1274" actId="1076"/>
          <ac:spMkLst>
            <pc:docMk/>
            <pc:sldMk cId="3630899779" sldId="264"/>
            <ac:spMk id="5" creationId="{33C1F054-24A5-48ED-BFB8-6358EE5A5D6A}"/>
          </ac:spMkLst>
        </pc:spChg>
        <pc:picChg chg="add mod">
          <ac:chgData name="Yojan Subedi" userId="0d00b21e36a373da" providerId="LiveId" clId="{D3A5C276-ABFB-4B87-AFF3-F01597DD6ECB}" dt="2023-05-24T03:47:39.231" v="1273" actId="14100"/>
          <ac:picMkLst>
            <pc:docMk/>
            <pc:sldMk cId="3630899779" sldId="264"/>
            <ac:picMk id="7" creationId="{0009ED3E-E0BD-437D-AA11-02627E1F6E80}"/>
          </ac:picMkLst>
        </pc:picChg>
      </pc:sldChg>
      <pc:sldChg chg="addSp delSp modSp new mod">
        <pc:chgData name="Yojan Subedi" userId="0d00b21e36a373da" providerId="LiveId" clId="{D3A5C276-ABFB-4B87-AFF3-F01597DD6ECB}" dt="2023-05-24T03:52:46.894" v="1316" actId="1076"/>
        <pc:sldMkLst>
          <pc:docMk/>
          <pc:sldMk cId="2453151085" sldId="265"/>
        </pc:sldMkLst>
        <pc:spChg chg="del">
          <ac:chgData name="Yojan Subedi" userId="0d00b21e36a373da" providerId="LiveId" clId="{D3A5C276-ABFB-4B87-AFF3-F01597DD6ECB}" dt="2023-05-24T03:48:36.167" v="1276" actId="478"/>
          <ac:spMkLst>
            <pc:docMk/>
            <pc:sldMk cId="2453151085" sldId="265"/>
            <ac:spMk id="2" creationId="{A0DB5E18-B8D8-49B6-90A5-64F7527B98F1}"/>
          </ac:spMkLst>
        </pc:spChg>
        <pc:spChg chg="del">
          <ac:chgData name="Yojan Subedi" userId="0d00b21e36a373da" providerId="LiveId" clId="{D3A5C276-ABFB-4B87-AFF3-F01597DD6ECB}" dt="2023-05-24T03:48:40.441" v="1277" actId="478"/>
          <ac:spMkLst>
            <pc:docMk/>
            <pc:sldMk cId="2453151085" sldId="265"/>
            <ac:spMk id="3" creationId="{6748B7E4-C1CC-4C3E-8BB3-D70E73EBE701}"/>
          </ac:spMkLst>
        </pc:spChg>
        <pc:spChg chg="add mod">
          <ac:chgData name="Yojan Subedi" userId="0d00b21e36a373da" providerId="LiveId" clId="{D3A5C276-ABFB-4B87-AFF3-F01597DD6ECB}" dt="2023-05-24T03:52:46.894" v="1316" actId="1076"/>
          <ac:spMkLst>
            <pc:docMk/>
            <pc:sldMk cId="2453151085" sldId="265"/>
            <ac:spMk id="4" creationId="{4C464CD2-4A65-40A3-A010-D73233A7A821}"/>
          </ac:spMkLst>
        </pc:spChg>
        <pc:spChg chg="add del mod">
          <ac:chgData name="Yojan Subedi" userId="0d00b21e36a373da" providerId="LiveId" clId="{D3A5C276-ABFB-4B87-AFF3-F01597DD6ECB}" dt="2023-05-24T03:52:30.543" v="1311"/>
          <ac:spMkLst>
            <pc:docMk/>
            <pc:sldMk cId="2453151085" sldId="265"/>
            <ac:spMk id="5" creationId="{B53F1060-7D8A-4323-ACA5-1097D40844C7}"/>
          </ac:spMkLst>
        </pc:spChg>
        <pc:picChg chg="add mod modCrop">
          <ac:chgData name="Yojan Subedi" userId="0d00b21e36a373da" providerId="LiveId" clId="{D3A5C276-ABFB-4B87-AFF3-F01597DD6ECB}" dt="2023-05-24T03:52:40.884" v="1315" actId="14100"/>
          <ac:picMkLst>
            <pc:docMk/>
            <pc:sldMk cId="2453151085" sldId="265"/>
            <ac:picMk id="7" creationId="{CFD14E68-5ADE-4A9C-9071-2BED20F5F800}"/>
          </ac:picMkLst>
        </pc:picChg>
      </pc:sldChg>
      <pc:sldChg chg="addSp delSp modSp new mod">
        <pc:chgData name="Yojan Subedi" userId="0d00b21e36a373da" providerId="LiveId" clId="{D3A5C276-ABFB-4B87-AFF3-F01597DD6ECB}" dt="2023-05-24T03:54:18.870" v="1361" actId="14100"/>
        <pc:sldMkLst>
          <pc:docMk/>
          <pc:sldMk cId="3840272694" sldId="266"/>
        </pc:sldMkLst>
        <pc:spChg chg="del">
          <ac:chgData name="Yojan Subedi" userId="0d00b21e36a373da" providerId="LiveId" clId="{D3A5C276-ABFB-4B87-AFF3-F01597DD6ECB}" dt="2023-05-24T03:52:58.737" v="1318" actId="478"/>
          <ac:spMkLst>
            <pc:docMk/>
            <pc:sldMk cId="3840272694" sldId="266"/>
            <ac:spMk id="2" creationId="{97B99988-FBA3-44E4-87AF-3FE970973CEE}"/>
          </ac:spMkLst>
        </pc:spChg>
        <pc:spChg chg="del">
          <ac:chgData name="Yojan Subedi" userId="0d00b21e36a373da" providerId="LiveId" clId="{D3A5C276-ABFB-4B87-AFF3-F01597DD6ECB}" dt="2023-05-24T03:53:01.260" v="1319" actId="478"/>
          <ac:spMkLst>
            <pc:docMk/>
            <pc:sldMk cId="3840272694" sldId="266"/>
            <ac:spMk id="3" creationId="{4BA4B164-3110-4529-B153-9C23DB89B2AB}"/>
          </ac:spMkLst>
        </pc:spChg>
        <pc:spChg chg="add mod">
          <ac:chgData name="Yojan Subedi" userId="0d00b21e36a373da" providerId="LiveId" clId="{D3A5C276-ABFB-4B87-AFF3-F01597DD6ECB}" dt="2023-05-24T03:53:33.368" v="1355" actId="1076"/>
          <ac:spMkLst>
            <pc:docMk/>
            <pc:sldMk cId="3840272694" sldId="266"/>
            <ac:spMk id="4" creationId="{48353EA4-9C7F-42E1-88F4-180C5B990AB3}"/>
          </ac:spMkLst>
        </pc:spChg>
        <pc:picChg chg="add mod">
          <ac:chgData name="Yojan Subedi" userId="0d00b21e36a373da" providerId="LiveId" clId="{D3A5C276-ABFB-4B87-AFF3-F01597DD6ECB}" dt="2023-05-24T03:54:18.870" v="1361" actId="14100"/>
          <ac:picMkLst>
            <pc:docMk/>
            <pc:sldMk cId="3840272694" sldId="266"/>
            <ac:picMk id="6" creationId="{D5A13503-319B-4897-BE29-66B70E167037}"/>
          </ac:picMkLst>
        </pc:picChg>
      </pc:sldChg>
      <pc:sldChg chg="addSp delSp modSp new mod">
        <pc:chgData name="Yojan Subedi" userId="0d00b21e36a373da" providerId="LiveId" clId="{D3A5C276-ABFB-4B87-AFF3-F01597DD6ECB}" dt="2023-05-24T03:55:02.612" v="1382" actId="1076"/>
        <pc:sldMkLst>
          <pc:docMk/>
          <pc:sldMk cId="697628748" sldId="267"/>
        </pc:sldMkLst>
        <pc:spChg chg="del">
          <ac:chgData name="Yojan Subedi" userId="0d00b21e36a373da" providerId="LiveId" clId="{D3A5C276-ABFB-4B87-AFF3-F01597DD6ECB}" dt="2023-05-24T03:54:28.656" v="1363" actId="478"/>
          <ac:spMkLst>
            <pc:docMk/>
            <pc:sldMk cId="697628748" sldId="267"/>
            <ac:spMk id="2" creationId="{CD69A737-822E-410D-B51F-9C553BE36C09}"/>
          </ac:spMkLst>
        </pc:spChg>
        <pc:spChg chg="del">
          <ac:chgData name="Yojan Subedi" userId="0d00b21e36a373da" providerId="LiveId" clId="{D3A5C276-ABFB-4B87-AFF3-F01597DD6ECB}" dt="2023-05-24T03:54:31.486" v="1364" actId="478"/>
          <ac:spMkLst>
            <pc:docMk/>
            <pc:sldMk cId="697628748" sldId="267"/>
            <ac:spMk id="3" creationId="{F513897A-B182-4F87-8672-B47A4082BB8D}"/>
          </ac:spMkLst>
        </pc:spChg>
        <pc:spChg chg="add mod">
          <ac:chgData name="Yojan Subedi" userId="0d00b21e36a373da" providerId="LiveId" clId="{D3A5C276-ABFB-4B87-AFF3-F01597DD6ECB}" dt="2023-05-24T03:55:02.612" v="1382" actId="1076"/>
          <ac:spMkLst>
            <pc:docMk/>
            <pc:sldMk cId="697628748" sldId="267"/>
            <ac:spMk id="4" creationId="{1676A530-F152-47C1-A808-312BCD14E017}"/>
          </ac:spMkLst>
        </pc:spChg>
      </pc:sldChg>
      <pc:sldChg chg="addSp delSp modSp new mod">
        <pc:chgData name="Yojan Subedi" userId="0d00b21e36a373da" providerId="LiveId" clId="{D3A5C276-ABFB-4B87-AFF3-F01597DD6ECB}" dt="2023-05-24T03:55:40.456" v="1408" actId="113"/>
        <pc:sldMkLst>
          <pc:docMk/>
          <pc:sldMk cId="133356854" sldId="268"/>
        </pc:sldMkLst>
        <pc:spChg chg="del">
          <ac:chgData name="Yojan Subedi" userId="0d00b21e36a373da" providerId="LiveId" clId="{D3A5C276-ABFB-4B87-AFF3-F01597DD6ECB}" dt="2023-05-24T03:55:08.129" v="1384" actId="478"/>
          <ac:spMkLst>
            <pc:docMk/>
            <pc:sldMk cId="133356854" sldId="268"/>
            <ac:spMk id="2" creationId="{F75E20D8-B27A-4B5D-88DF-E708636A9DC0}"/>
          </ac:spMkLst>
        </pc:spChg>
        <pc:spChg chg="del">
          <ac:chgData name="Yojan Subedi" userId="0d00b21e36a373da" providerId="LiveId" clId="{D3A5C276-ABFB-4B87-AFF3-F01597DD6ECB}" dt="2023-05-24T03:55:13.168" v="1385" actId="478"/>
          <ac:spMkLst>
            <pc:docMk/>
            <pc:sldMk cId="133356854" sldId="268"/>
            <ac:spMk id="3" creationId="{5AB67411-0704-46B2-9CA8-8C6D41C682AF}"/>
          </ac:spMkLst>
        </pc:spChg>
        <pc:spChg chg="add mod">
          <ac:chgData name="Yojan Subedi" userId="0d00b21e36a373da" providerId="LiveId" clId="{D3A5C276-ABFB-4B87-AFF3-F01597DD6ECB}" dt="2023-05-24T03:55:40.456" v="1408" actId="113"/>
          <ac:spMkLst>
            <pc:docMk/>
            <pc:sldMk cId="133356854" sldId="268"/>
            <ac:spMk id="4" creationId="{0EBCB46D-3328-4395-AD1F-BFFADFEC09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2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33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91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4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79F6-CC58-4FDF-8EF9-8721F39383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C5B9EB-7A2B-492E-A49E-8CBDED70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C78262-C7C5-46EB-ADDA-C583C68BA9C6}"/>
              </a:ext>
            </a:extLst>
          </p:cNvPr>
          <p:cNvSpPr txBox="1"/>
          <p:nvPr/>
        </p:nvSpPr>
        <p:spPr>
          <a:xfrm>
            <a:off x="1131378" y="2859175"/>
            <a:ext cx="101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8C710-9CDA-4DBF-8592-7B35BF700CC0}"/>
              </a:ext>
            </a:extLst>
          </p:cNvPr>
          <p:cNvSpPr txBox="1"/>
          <p:nvPr/>
        </p:nvSpPr>
        <p:spPr>
          <a:xfrm>
            <a:off x="7428590" y="5109672"/>
            <a:ext cx="1571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Anisha Bhandari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Prakriti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Niraula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Sulav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Khadka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Yojana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6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64CD2-4A65-40A3-A010-D73233A7A821}"/>
              </a:ext>
            </a:extLst>
          </p:cNvPr>
          <p:cNvSpPr txBox="1"/>
          <p:nvPr/>
        </p:nvSpPr>
        <p:spPr>
          <a:xfrm>
            <a:off x="3843580" y="139485"/>
            <a:ext cx="3192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14E68-5ADE-4A9C-9071-2BED20F5F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5" b="19010"/>
          <a:stretch/>
        </p:blipFill>
        <p:spPr>
          <a:xfrm>
            <a:off x="2464231" y="1084882"/>
            <a:ext cx="6106332" cy="39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5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353EA4-9C7F-42E1-88F4-180C5B990AB3}"/>
              </a:ext>
            </a:extLst>
          </p:cNvPr>
          <p:cNvSpPr txBox="1"/>
          <p:nvPr/>
        </p:nvSpPr>
        <p:spPr>
          <a:xfrm>
            <a:off x="2495227" y="216977"/>
            <a:ext cx="5431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Software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13503-319B-4897-BE29-66B70E16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55" y="1301859"/>
            <a:ext cx="6101244" cy="361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6A530-F152-47C1-A808-312BCD14E017}"/>
              </a:ext>
            </a:extLst>
          </p:cNvPr>
          <p:cNvSpPr txBox="1"/>
          <p:nvPr/>
        </p:nvSpPr>
        <p:spPr>
          <a:xfrm>
            <a:off x="3084162" y="2539884"/>
            <a:ext cx="4725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69762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CB46D-3328-4395-AD1F-BFFADFEC0900}"/>
              </a:ext>
            </a:extLst>
          </p:cNvPr>
          <p:cNvSpPr txBox="1"/>
          <p:nvPr/>
        </p:nvSpPr>
        <p:spPr>
          <a:xfrm>
            <a:off x="3285641" y="2634712"/>
            <a:ext cx="3940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35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8EEB8-FF6B-4D0F-B669-687B84DFDF91}"/>
              </a:ext>
            </a:extLst>
          </p:cNvPr>
          <p:cNvSpPr txBox="1"/>
          <p:nvPr/>
        </p:nvSpPr>
        <p:spPr>
          <a:xfrm>
            <a:off x="232474" y="2721114"/>
            <a:ext cx="9782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PROGRAMMING?</a:t>
            </a:r>
          </a:p>
        </p:txBody>
      </p:sp>
    </p:spTree>
    <p:extLst>
      <p:ext uri="{BB962C8B-B14F-4D97-AF65-F5344CB8AC3E}">
        <p14:creationId xmlns:p14="http://schemas.microsoft.com/office/powerpoint/2010/main" val="29000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647D5-2E39-4FB9-B13E-51D5151FCD39}"/>
              </a:ext>
            </a:extLst>
          </p:cNvPr>
          <p:cNvSpPr txBox="1"/>
          <p:nvPr/>
        </p:nvSpPr>
        <p:spPr>
          <a:xfrm>
            <a:off x="635430" y="836908"/>
            <a:ext cx="891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PRIMITIVES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70B71-00E1-4BFB-96C0-4E8F5D94654B}"/>
              </a:ext>
            </a:extLst>
          </p:cNvPr>
          <p:cNvSpPr txBox="1"/>
          <p:nvPr/>
        </p:nvSpPr>
        <p:spPr>
          <a:xfrm>
            <a:off x="1573091" y="2183691"/>
            <a:ext cx="703910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Connectionless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URL-Based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Invocation(RMI)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9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50FC31-8708-4D72-B3D9-DD06C3374E2E}"/>
              </a:ext>
            </a:extLst>
          </p:cNvPr>
          <p:cNvSpPr txBox="1"/>
          <p:nvPr/>
        </p:nvSpPr>
        <p:spPr>
          <a:xfrm>
            <a:off x="914399" y="440454"/>
            <a:ext cx="5961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 Networking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01D23-AC5E-4ECA-8330-2ADF394DE95B}"/>
              </a:ext>
            </a:extLst>
          </p:cNvPr>
          <p:cNvSpPr txBox="1"/>
          <p:nvPr/>
        </p:nvSpPr>
        <p:spPr>
          <a:xfrm>
            <a:off x="929898" y="1456841"/>
            <a:ext cx="8159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connection oriented, there are two classes of sockets objects: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“Socket” and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Some of the constructors are:-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8F109-6387-4C12-AABC-7F35D160D3D8}"/>
              </a:ext>
            </a:extLst>
          </p:cNvPr>
          <p:cNvSpPr txBox="1"/>
          <p:nvPr/>
        </p:nvSpPr>
        <p:spPr>
          <a:xfrm>
            <a:off x="197477" y="2660543"/>
            <a:ext cx="9624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InetAddress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int) – creates a socket and connects it to the specified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port on the host at specified IP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Socket(String, int) – creates a socket and connects it to the specified port on the host named in String</a:t>
            </a:r>
          </a:p>
        </p:txBody>
      </p:sp>
    </p:spTree>
    <p:extLst>
      <p:ext uri="{BB962C8B-B14F-4D97-AF65-F5344CB8AC3E}">
        <p14:creationId xmlns:p14="http://schemas.microsoft.com/office/powerpoint/2010/main" val="242686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3EBB7-BDEB-47E4-B284-FBFCD454B4D1}"/>
              </a:ext>
            </a:extLst>
          </p:cNvPr>
          <p:cNvSpPr txBox="1"/>
          <p:nvPr/>
        </p:nvSpPr>
        <p:spPr>
          <a:xfrm>
            <a:off x="1425843" y="549271"/>
            <a:ext cx="4984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 Networking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1474B-02F9-4AC1-887C-4A2382D6273A}"/>
              </a:ext>
            </a:extLst>
          </p:cNvPr>
          <p:cNvSpPr txBox="1"/>
          <p:nvPr/>
        </p:nvSpPr>
        <p:spPr>
          <a:xfrm>
            <a:off x="715098" y="1427443"/>
            <a:ext cx="85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a separate type of socket class for this purpose: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Constructors are:-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E06B4-ADF0-448F-B8E1-035B163DE278}"/>
              </a:ext>
            </a:extLst>
          </p:cNvPr>
          <p:cNvSpPr txBox="1"/>
          <p:nvPr/>
        </p:nvSpPr>
        <p:spPr>
          <a:xfrm>
            <a:off x="192506" y="2551837"/>
            <a:ext cx="9553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- This constructor creates a socket and binds it to any available port on the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(int) - This constructor creates a socket and binds it to the specified port on the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InetAddress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This constructor creates a socket and binds it to the specified port/interface combination on the local machine</a:t>
            </a:r>
          </a:p>
        </p:txBody>
      </p:sp>
    </p:spTree>
    <p:extLst>
      <p:ext uri="{BB962C8B-B14F-4D97-AF65-F5344CB8AC3E}">
        <p14:creationId xmlns:p14="http://schemas.microsoft.com/office/powerpoint/2010/main" val="379170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BC04C-3190-4DC3-B35C-B1065F54655A}"/>
              </a:ext>
            </a:extLst>
          </p:cNvPr>
          <p:cNvSpPr txBox="1"/>
          <p:nvPr/>
        </p:nvSpPr>
        <p:spPr>
          <a:xfrm>
            <a:off x="898902" y="557939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Connectionless Networking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C29A-1351-4CF3-9753-48D0D8585E50}"/>
              </a:ext>
            </a:extLst>
          </p:cNvPr>
          <p:cNvSpPr txBox="1"/>
          <p:nvPr/>
        </p:nvSpPr>
        <p:spPr>
          <a:xfrm>
            <a:off x="403498" y="1793643"/>
            <a:ext cx="92519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MulticastSocket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for this purpose as a subclass of Datagram Socket, of particular interest are the methods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joinGroup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leaveGroup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 the system to join and leave a particular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multicastgroup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methods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getTTL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setTTL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handle the datagram's time-to-live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8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90EC5-4FDA-4216-8CFE-3F80AC35E003}"/>
              </a:ext>
            </a:extLst>
          </p:cNvPr>
          <p:cNvSpPr txBox="1"/>
          <p:nvPr/>
        </p:nvSpPr>
        <p:spPr>
          <a:xfrm>
            <a:off x="681925" y="635430"/>
            <a:ext cx="479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URL-Based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922DE-9D4E-4F72-B061-1A9704C5FA5D}"/>
              </a:ext>
            </a:extLst>
          </p:cNvPr>
          <p:cNvSpPr txBox="1"/>
          <p:nvPr/>
        </p:nvSpPr>
        <p:spPr>
          <a:xfrm>
            <a:off x="305066" y="1585171"/>
            <a:ext cx="9577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terms,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URLbased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allows the programmer to focus on the concepts associated with actually handling a remote object. The constructors are:-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0ADD7-AF13-4421-97B3-2F8EDB3E7AD1}"/>
              </a:ext>
            </a:extLst>
          </p:cNvPr>
          <p:cNvSpPr txBox="1"/>
          <p:nvPr/>
        </p:nvSpPr>
        <p:spPr>
          <a:xfrm>
            <a:off x="305065" y="3150466"/>
            <a:ext cx="9577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URL(String)- allows the creation of a URL object by specifying a  complete URL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URL(String, String, int, String)- allows the creation of 	URL object by separately specifying the protocol, host name, port and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URL(URL, String)- allows the creation of URL by specifying its path relative to an existing URL object</a:t>
            </a:r>
          </a:p>
        </p:txBody>
      </p:sp>
    </p:spTree>
    <p:extLst>
      <p:ext uri="{BB962C8B-B14F-4D97-AF65-F5344CB8AC3E}">
        <p14:creationId xmlns:p14="http://schemas.microsoft.com/office/powerpoint/2010/main" val="232224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73C3D-5AA7-4E87-BB32-5B4FB7AAA2DD}"/>
              </a:ext>
            </a:extLst>
          </p:cNvPr>
          <p:cNvSpPr txBox="1"/>
          <p:nvPr/>
        </p:nvSpPr>
        <p:spPr>
          <a:xfrm>
            <a:off x="666427" y="464949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Invocation(RMI)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7A9A8-AB34-4FC2-9EBE-09719436BC95}"/>
              </a:ext>
            </a:extLst>
          </p:cNvPr>
          <p:cNvSpPr txBox="1"/>
          <p:nvPr/>
        </p:nvSpPr>
        <p:spPr>
          <a:xfrm>
            <a:off x="294468" y="1582341"/>
            <a:ext cx="90975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very high level, RMI requires the development of two components : a Java object that implements a method through a remote interface, and a Java object that remotely invokes that method. These two objects maybe on the same machine or on different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C1F054-24A5-48ED-BFB8-6358EE5A5D6A}"/>
              </a:ext>
            </a:extLst>
          </p:cNvPr>
          <p:cNvSpPr txBox="1"/>
          <p:nvPr/>
        </p:nvSpPr>
        <p:spPr>
          <a:xfrm>
            <a:off x="3402277" y="216976"/>
            <a:ext cx="3734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9ED3E-E0BD-437D-AA11-02627E1F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6" y="1003229"/>
            <a:ext cx="6261315" cy="58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9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412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Yojan Subedi</dc:creator>
  <cp:lastModifiedBy>Aayush Shah</cp:lastModifiedBy>
  <cp:revision>10</cp:revision>
  <dcterms:created xsi:type="dcterms:W3CDTF">2023-04-04T01:35:43Z</dcterms:created>
  <dcterms:modified xsi:type="dcterms:W3CDTF">2023-05-24T07:22:07Z</dcterms:modified>
</cp:coreProperties>
</file>