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57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2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b4e218c9c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b4e218c9c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4f28ab5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4f28ab5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b4f28ab58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b4f28ab58c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b4e218c9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b4e218c9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53c9769f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b53c9769f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4f28ab58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b4f28ab58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4e218c9c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b4e218c9c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53c9769f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53c9769fb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4f28ab58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4f28ab58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4f28ab58c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4f28ab58c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6143-E03C-4CFD-AFDC-14E5BDEA754C}" type="datetimeFigureOut">
              <a:rPr lang="en-US" smtClean="0"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0407617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smtClean="0"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8262037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smtClean="0"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706479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1326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smtClean="0"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3037200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smtClean="0"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0702613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smtClean="0"/>
              <a:t>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818601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7556138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smtClean="0"/>
              <a:t>1/12/2021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9990593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smtClean="0"/>
              <a:t>1/12/2021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75321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smtClean="0"/>
              <a:t>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220319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smtClean="0"/>
              <a:t>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950838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smtClean="0"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45311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028650"/>
            <a:ext cx="8520600" cy="113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dirty="0">
                <a:solidFill>
                  <a:srgbClr val="000000"/>
                </a:solidFill>
              </a:rPr>
              <a:t>GIT Push and GIT Pull</a:t>
            </a:r>
            <a:br>
              <a:rPr lang="en-US" sz="3600" b="1" dirty="0">
                <a:solidFill>
                  <a:srgbClr val="000000"/>
                </a:solidFill>
              </a:rPr>
            </a:b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( Group 8 )</a:t>
            </a:r>
            <a:endParaRPr lang="en-US" sz="6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25151" y="3111481"/>
            <a:ext cx="3314400" cy="11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Submitted to:-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Sonu Mehrotra</a:t>
            </a:r>
            <a:endParaRPr dirty="0"/>
          </a:p>
        </p:txBody>
      </p:sp>
      <p:sp>
        <p:nvSpPr>
          <p:cNvPr id="57" name="Google Shape;57;p13"/>
          <p:cNvSpPr txBox="1"/>
          <p:nvPr/>
        </p:nvSpPr>
        <p:spPr>
          <a:xfrm>
            <a:off x="6662512" y="3111481"/>
            <a:ext cx="2169788" cy="1719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Submitted By:-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Aanchal Agarwal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Arjun Singh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Dheeraj Mishra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Kuldeep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Shivani Sarthi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460650" y="296343"/>
            <a:ext cx="8222699" cy="877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b="1" dirty="0"/>
              <a:t>WHY </a:t>
            </a:r>
            <a:r>
              <a:rPr lang="en" sz="2800" b="1" dirty="0">
                <a:solidFill>
                  <a:srgbClr val="0000FF"/>
                </a:solidFill>
              </a:rPr>
              <a:t>GIT PULL</a:t>
            </a:r>
            <a:r>
              <a:rPr lang="en" sz="2800" b="1" dirty="0"/>
              <a:t> IS DONE BEFORE </a:t>
            </a:r>
            <a:r>
              <a:rPr lang="en" sz="2800" b="1" dirty="0">
                <a:solidFill>
                  <a:srgbClr val="0000FF"/>
                </a:solidFill>
              </a:rPr>
              <a:t>GIT PUSH </a:t>
            </a:r>
            <a:r>
              <a:rPr lang="en" sz="2800" b="1" dirty="0"/>
              <a:t>?</a:t>
            </a:r>
            <a:endParaRPr sz="2800" b="1" dirty="0"/>
          </a:p>
        </p:txBody>
      </p:sp>
      <p:sp>
        <p:nvSpPr>
          <p:cNvPr id="113" name="Google Shape;113;p22"/>
          <p:cNvSpPr txBox="1">
            <a:spLocks noGrp="1"/>
          </p:cNvSpPr>
          <p:nvPr>
            <p:ph type="body" idx="1"/>
          </p:nvPr>
        </p:nvSpPr>
        <p:spPr>
          <a:xfrm>
            <a:off x="311700" y="1148325"/>
            <a:ext cx="8520600" cy="3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</a:rPr>
              <a:t>As on a particular project, multiple persons/colleagues work at the same time. So, doing pull before push, it will ensure that your local copy of repository will be sync with the remote repository.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</a:rPr>
              <a:t>As, other people have been pushing to the remote repository, and if you push before syncing up, you could end up with multiple heads or merge conflicts.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</a:rPr>
              <a:t>That’s why pull is done before push.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u="sng" dirty="0">
                <a:solidFill>
                  <a:schemeClr val="dk1"/>
                </a:solidFill>
              </a:rPr>
              <a:t>Remember the Joke:</a:t>
            </a:r>
            <a:endParaRPr sz="1600" u="sng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1800"/>
              </a:spcBef>
              <a:spcAft>
                <a:spcPts val="1800"/>
              </a:spcAft>
              <a:buNone/>
            </a:pPr>
            <a:r>
              <a:rPr lang="en" sz="1600" i="1" dirty="0">
                <a:solidFill>
                  <a:srgbClr val="4A86E8"/>
                </a:solidFill>
              </a:rPr>
              <a:t>“Whenever I see a door that says </a:t>
            </a:r>
            <a:r>
              <a:rPr lang="en" sz="1600" b="1" i="1" dirty="0">
                <a:solidFill>
                  <a:srgbClr val="4A86E8"/>
                </a:solidFill>
              </a:rPr>
              <a:t>PUSH</a:t>
            </a:r>
            <a:r>
              <a:rPr lang="en" sz="1600" i="1" dirty="0">
                <a:solidFill>
                  <a:srgbClr val="4A86E8"/>
                </a:solidFill>
              </a:rPr>
              <a:t>, I always </a:t>
            </a:r>
            <a:r>
              <a:rPr lang="en" sz="1600" b="1" i="1" dirty="0">
                <a:solidFill>
                  <a:srgbClr val="4A86E8"/>
                </a:solidFill>
              </a:rPr>
              <a:t>PULL </a:t>
            </a:r>
            <a:r>
              <a:rPr lang="en" sz="1600" i="1" dirty="0">
                <a:solidFill>
                  <a:srgbClr val="4A86E8"/>
                </a:solidFill>
              </a:rPr>
              <a:t>first to avoid conflicts.”</a:t>
            </a:r>
            <a:endParaRPr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body" idx="1"/>
          </p:nvPr>
        </p:nvSpPr>
        <p:spPr>
          <a:xfrm>
            <a:off x="159350" y="1657275"/>
            <a:ext cx="8922900" cy="6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 b="1">
                <a:solidFill>
                  <a:srgbClr val="000000"/>
                </a:solidFill>
              </a:rPr>
              <a:t>THANK YOU</a:t>
            </a:r>
            <a:endParaRPr sz="2800" b="1">
              <a:solidFill>
                <a:srgbClr val="000000"/>
              </a:solidFill>
            </a:endParaRPr>
          </a:p>
        </p:txBody>
      </p:sp>
      <p:sp>
        <p:nvSpPr>
          <p:cNvPr id="119" name="Google Shape;119;p23"/>
          <p:cNvSpPr txBox="1"/>
          <p:nvPr/>
        </p:nvSpPr>
        <p:spPr>
          <a:xfrm>
            <a:off x="603975" y="3151025"/>
            <a:ext cx="8036100" cy="10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u="sng"/>
              <a:t>Repository Link:-</a:t>
            </a:r>
            <a:r>
              <a:rPr lang="en" sz="1600"/>
              <a:t> 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https://github.com/shivanisarthi/GitAssignment.git 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30377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CONTENT</a:t>
            </a:r>
            <a:endParaRPr sz="2800" b="1"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252227" y="876477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+mj-lt"/>
              <a:buAutoNum type="arabicParenR"/>
            </a:pPr>
            <a:r>
              <a:rPr lang="en" sz="1600" dirty="0">
                <a:solidFill>
                  <a:srgbClr val="000000"/>
                </a:solidFill>
              </a:rPr>
              <a:t>Git Push</a:t>
            </a:r>
            <a:endParaRPr sz="1600" dirty="0">
              <a:solidFill>
                <a:srgbClr val="000000"/>
              </a:solidFill>
            </a:endParaRPr>
          </a:p>
          <a:p>
            <a:pPr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arenR"/>
            </a:pPr>
            <a:r>
              <a:rPr lang="en" sz="1600" dirty="0">
                <a:solidFill>
                  <a:srgbClr val="000000"/>
                </a:solidFill>
              </a:rPr>
              <a:t>Git Push Commands</a:t>
            </a:r>
            <a:endParaRPr sz="1600" dirty="0">
              <a:solidFill>
                <a:srgbClr val="000000"/>
              </a:solidFill>
            </a:endParaRPr>
          </a:p>
          <a:p>
            <a:pPr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arenR"/>
            </a:pPr>
            <a:r>
              <a:rPr lang="en" sz="1600" dirty="0">
                <a:solidFill>
                  <a:srgbClr val="000000"/>
                </a:solidFill>
              </a:rPr>
              <a:t>Example of Git Push</a:t>
            </a:r>
            <a:endParaRPr sz="1600" dirty="0">
              <a:solidFill>
                <a:srgbClr val="000000"/>
              </a:solidFill>
            </a:endParaRPr>
          </a:p>
          <a:p>
            <a:pPr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arenR"/>
            </a:pPr>
            <a:r>
              <a:rPr lang="en" sz="1600" dirty="0">
                <a:solidFill>
                  <a:srgbClr val="000000"/>
                </a:solidFill>
              </a:rPr>
              <a:t>Git Pull</a:t>
            </a:r>
            <a:endParaRPr sz="1600" dirty="0">
              <a:solidFill>
                <a:srgbClr val="000000"/>
              </a:solidFill>
            </a:endParaRPr>
          </a:p>
          <a:p>
            <a:pPr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arenR"/>
            </a:pPr>
            <a:r>
              <a:rPr lang="en" sz="1600" dirty="0">
                <a:solidFill>
                  <a:srgbClr val="000000"/>
                </a:solidFill>
              </a:rPr>
              <a:t>Git Pull Commands</a:t>
            </a:r>
            <a:endParaRPr sz="1600" dirty="0">
              <a:solidFill>
                <a:srgbClr val="000000"/>
              </a:solidFill>
            </a:endParaRPr>
          </a:p>
          <a:p>
            <a:pPr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arenR"/>
            </a:pPr>
            <a:r>
              <a:rPr lang="en" sz="1600" dirty="0">
                <a:solidFill>
                  <a:srgbClr val="000000"/>
                </a:solidFill>
              </a:rPr>
              <a:t>Examples of Git Pull</a:t>
            </a:r>
            <a:endParaRPr sz="1600" dirty="0">
              <a:solidFill>
                <a:srgbClr val="000000"/>
              </a:solidFill>
            </a:endParaRPr>
          </a:p>
          <a:p>
            <a:pPr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arenR"/>
            </a:pPr>
            <a:r>
              <a:rPr lang="en" sz="1600" dirty="0">
                <a:solidFill>
                  <a:srgbClr val="000000"/>
                </a:solidFill>
              </a:rPr>
              <a:t>More about Git Push and Git Pull</a:t>
            </a:r>
            <a:endParaRPr sz="1600" dirty="0">
              <a:solidFill>
                <a:srgbClr val="000000"/>
              </a:solidFill>
            </a:endParaRPr>
          </a:p>
          <a:p>
            <a:pPr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arenR"/>
            </a:pPr>
            <a:r>
              <a:rPr lang="en" sz="1600" dirty="0">
                <a:solidFill>
                  <a:srgbClr val="000000"/>
                </a:solidFill>
              </a:rPr>
              <a:t>Why Git Pull is done before Git Push?</a:t>
            </a:r>
            <a:endParaRPr sz="1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3100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GIT PUSH</a:t>
            </a:r>
            <a:endParaRPr sz="2800" b="1"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978666"/>
            <a:ext cx="8520600" cy="39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00"/>
                </a:solidFill>
              </a:rPr>
              <a:t>Git push is used to upload local repository content to a remote repository.It basically is used to publish new local commits on a remote server.</a:t>
            </a:r>
            <a:endParaRPr sz="16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i="1" u="sng" dirty="0">
                <a:solidFill>
                  <a:srgbClr val="000000"/>
                </a:solidFill>
              </a:rPr>
              <a:t>Syntax</a:t>
            </a:r>
            <a:r>
              <a:rPr lang="en" sz="1600" dirty="0">
                <a:solidFill>
                  <a:srgbClr val="000000"/>
                </a:solidFill>
              </a:rPr>
              <a:t>: </a:t>
            </a:r>
            <a:r>
              <a:rPr lang="en" sz="1600" b="1" dirty="0">
                <a:solidFill>
                  <a:srgbClr val="000000"/>
                </a:solidFill>
              </a:rPr>
              <a:t>git push [options]</a:t>
            </a:r>
            <a:endParaRPr sz="1600" b="1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00"/>
                </a:solidFill>
              </a:rPr>
              <a:t>Some of the important </a:t>
            </a:r>
            <a:r>
              <a:rPr lang="en" sz="1600" i="1" dirty="0">
                <a:solidFill>
                  <a:srgbClr val="000000"/>
                </a:solidFill>
              </a:rPr>
              <a:t>options </a:t>
            </a:r>
            <a:r>
              <a:rPr lang="en" sz="1600" dirty="0">
                <a:solidFill>
                  <a:srgbClr val="000000"/>
                </a:solidFill>
              </a:rPr>
              <a:t>for git push are</a:t>
            </a:r>
            <a:endParaRPr sz="1600" dirty="0">
              <a:solidFill>
                <a:srgbClr val="000000"/>
              </a:solidFill>
            </a:endParaRPr>
          </a:p>
          <a:p>
            <a:pPr marL="855663" lvl="0" indent="-398463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>
                <a:solidFill>
                  <a:srgbClr val="000000"/>
                </a:solidFill>
              </a:rPr>
              <a:t>--all</a:t>
            </a:r>
            <a:r>
              <a:rPr lang="en" sz="1600" dirty="0">
                <a:solidFill>
                  <a:srgbClr val="000000"/>
                </a:solidFill>
              </a:rPr>
              <a:t>: pushes all local branches</a:t>
            </a:r>
            <a:endParaRPr sz="1600" dirty="0">
              <a:solidFill>
                <a:srgbClr val="000000"/>
              </a:solidFill>
            </a:endParaRPr>
          </a:p>
          <a:p>
            <a:pPr marL="855663" lvl="0" indent="-398463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>
                <a:solidFill>
                  <a:srgbClr val="000000"/>
                </a:solidFill>
              </a:rPr>
              <a:t>--tags</a:t>
            </a:r>
            <a:r>
              <a:rPr lang="en" sz="1600" dirty="0">
                <a:solidFill>
                  <a:srgbClr val="000000"/>
                </a:solidFill>
              </a:rPr>
              <a:t>: pushes all the local tags</a:t>
            </a:r>
            <a:endParaRPr sz="1600" dirty="0">
              <a:solidFill>
                <a:srgbClr val="000000"/>
              </a:solidFill>
            </a:endParaRPr>
          </a:p>
          <a:p>
            <a:pPr marL="855663" lvl="0" indent="-398463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>
                <a:solidFill>
                  <a:srgbClr val="000000"/>
                </a:solidFill>
              </a:rPr>
              <a:t>--delete</a:t>
            </a:r>
            <a:r>
              <a:rPr lang="en" sz="1600" dirty="0">
                <a:solidFill>
                  <a:srgbClr val="000000"/>
                </a:solidFill>
              </a:rPr>
              <a:t>: deletes the specified branch</a:t>
            </a:r>
            <a:endParaRPr sz="1600" dirty="0">
              <a:solidFill>
                <a:srgbClr val="000000"/>
              </a:solidFill>
            </a:endParaRPr>
          </a:p>
          <a:p>
            <a:pPr marL="855663" lvl="0" indent="-398463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>
                <a:solidFill>
                  <a:srgbClr val="000000"/>
                </a:solidFill>
              </a:rPr>
              <a:t>--u</a:t>
            </a:r>
            <a:r>
              <a:rPr lang="en" sz="1600" dirty="0">
                <a:solidFill>
                  <a:srgbClr val="000000"/>
                </a:solidFill>
              </a:rPr>
              <a:t>: creates an upstream tracking connection</a:t>
            </a:r>
            <a:endParaRPr sz="16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29634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b="1" dirty="0"/>
              <a:t>SOME GIT PUSH COMMANDS</a:t>
            </a:r>
            <a:endParaRPr sz="2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869042"/>
            <a:ext cx="8520600" cy="37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000000"/>
                </a:solidFill>
              </a:rPr>
              <a:t>git push &lt;remote&gt;&lt;branch&gt;</a:t>
            </a:r>
            <a:endParaRPr sz="1600" b="1" dirty="0">
              <a:solidFill>
                <a:srgbClr val="000000"/>
              </a:solidFill>
            </a:endParaRPr>
          </a:p>
          <a:p>
            <a:pPr marL="45720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00"/>
                </a:solidFill>
              </a:rPr>
              <a:t>Push the mentioned branch to, along with all the necessary commit and internal objects.</a:t>
            </a:r>
            <a:endParaRPr sz="1600" dirty="0">
              <a:solidFill>
                <a:srgbClr val="000000"/>
              </a:solidFill>
            </a:endParaRPr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000000"/>
                </a:solidFill>
              </a:rPr>
              <a:t>git push &lt;remote&gt; --force</a:t>
            </a:r>
            <a:endParaRPr sz="1600" b="1" dirty="0">
              <a:solidFill>
                <a:srgbClr val="000000"/>
              </a:solidFill>
            </a:endParaRPr>
          </a:p>
          <a:p>
            <a:pPr marL="45720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tx1"/>
                </a:solidFill>
              </a:rPr>
              <a:t>This option overrides the “fast forward” restriction and matches our local branch to the remote branch.</a:t>
            </a:r>
            <a:endParaRPr sz="1600" dirty="0">
              <a:solidFill>
                <a:schemeClr val="tx1"/>
              </a:solidFill>
            </a:endParaRPr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tx1"/>
                </a:solidFill>
              </a:rPr>
              <a:t>git push &lt;remote&gt; --all</a:t>
            </a:r>
            <a:endParaRPr sz="1600" b="1" dirty="0">
              <a:solidFill>
                <a:schemeClr val="tx1"/>
              </a:solidFill>
            </a:endParaRPr>
          </a:p>
          <a:p>
            <a:pPr marL="45720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tx1"/>
                </a:solidFill>
              </a:rPr>
              <a:t>The word "all" stands for all branches. It pushes all local branches to the mentioned remote.</a:t>
            </a:r>
            <a:endParaRPr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695" y="303777"/>
            <a:ext cx="8520600" cy="6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EXAMPLE: GIT PUSH</a:t>
            </a:r>
            <a:endParaRPr sz="2800" b="1" dirty="0"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91020" y="924477"/>
            <a:ext cx="8520600" cy="38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00"/>
                </a:solidFill>
              </a:rPr>
              <a:t>The git push command sends all of the commits on your local master to the central repository.</a:t>
            </a:r>
            <a:endParaRPr sz="16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E06666"/>
                </a:solidFill>
              </a:rPr>
              <a:t>git push origin master</a:t>
            </a:r>
            <a:endParaRPr sz="1600" b="1" dirty="0">
              <a:solidFill>
                <a:srgbClr val="E0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 dirty="0"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0000" y="2144502"/>
            <a:ext cx="6923990" cy="262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252227" y="288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GIT PULL</a:t>
            </a:r>
            <a:endParaRPr sz="2800" b="1" dirty="0"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252227" y="8635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 dirty="0">
                <a:solidFill>
                  <a:srgbClr val="000000"/>
                </a:solidFill>
              </a:rPr>
              <a:t>Git pull updates the local branch and also merge the changes from the remote repository to your working directory where updating the local repository means getting the changes from a remote repository to the local repository and updating the local branches with the remote tracking branches.</a:t>
            </a:r>
            <a:endParaRPr sz="1600" dirty="0">
              <a:solidFill>
                <a:srgbClr val="000000"/>
              </a:solidFill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</a:endParaRPr>
          </a:p>
          <a:p>
            <a:pPr marL="45720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 dirty="0">
                <a:solidFill>
                  <a:srgbClr val="000000"/>
                </a:solidFill>
              </a:rPr>
              <a:t>It basically integrates the new downloaded data from the remote repository into your current working directory.</a:t>
            </a:r>
            <a:endParaRPr sz="1600" dirty="0">
              <a:solidFill>
                <a:srgbClr val="000000"/>
              </a:solidFill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</a:endParaRPr>
          </a:p>
          <a:p>
            <a:pPr marL="45720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 dirty="0">
                <a:solidFill>
                  <a:srgbClr val="000000"/>
                </a:solidFill>
              </a:rPr>
              <a:t>Also while using git pull there can be cases of merge conflict </a:t>
            </a:r>
            <a:endParaRPr sz="1600" dirty="0">
              <a:solidFill>
                <a:srgbClr val="000000"/>
              </a:solidFill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</a:endParaRPr>
          </a:p>
          <a:p>
            <a:pPr marL="457200" lvl="0" indent="-342900" algn="just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600" dirty="0">
                <a:solidFill>
                  <a:srgbClr val="000000"/>
                </a:solidFill>
              </a:rPr>
              <a:t>git pull is somewhat the addition of git fetch and git merge</a:t>
            </a:r>
            <a:r>
              <a:rPr lang="en" sz="1500" dirty="0">
                <a:solidFill>
                  <a:srgbClr val="000000"/>
                </a:solidFill>
              </a:rPr>
              <a:t>.</a:t>
            </a:r>
            <a:endParaRPr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31841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SOME GIT PULL COMMANDS</a:t>
            </a:r>
            <a:endParaRPr sz="2800" b="1" dirty="0"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311700" y="865082"/>
            <a:ext cx="8520600" cy="39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000000"/>
                </a:solidFill>
              </a:rPr>
              <a:t>git pull &lt;remote&gt;</a:t>
            </a:r>
            <a:endParaRPr sz="1600" b="1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00"/>
                </a:solidFill>
              </a:rPr>
              <a:t>Fetch the specified remote’s copy of the current branch and immediately merge it into the local copy. This is same as git fetch followed by git merge origin.</a:t>
            </a:r>
            <a:endParaRPr sz="16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000000"/>
                </a:solidFill>
              </a:rPr>
              <a:t>git pull --no-commit &lt;remote&gt;</a:t>
            </a:r>
            <a:endParaRPr sz="1600" b="1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00"/>
                </a:solidFill>
              </a:rPr>
              <a:t> Similar to the default invocation, fetches the remote content but does not create a new merge commit.</a:t>
            </a:r>
            <a:endParaRPr sz="16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000000"/>
                </a:solidFill>
              </a:rPr>
              <a:t>git pull --rebase &lt;remote&gt; </a:t>
            </a:r>
            <a:endParaRPr sz="1600" b="1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rgbClr val="000000"/>
                </a:solidFill>
              </a:rPr>
              <a:t>Same as the previous pull Instead of using git merge to integrate the remote branch with the local one, use git rebase.</a:t>
            </a:r>
            <a:endParaRPr sz="1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11700" y="271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EXAMPLE: GIT PULL </a:t>
            </a:r>
            <a:endParaRPr sz="2800" b="1" dirty="0"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>
            <a:off x="537750" y="981490"/>
            <a:ext cx="8068500" cy="34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E06666"/>
                </a:solidFill>
              </a:rPr>
              <a:t>git pull origin</a:t>
            </a:r>
            <a:endParaRPr sz="1600" b="1" dirty="0">
              <a:solidFill>
                <a:srgbClr val="E0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 dirty="0"/>
          </a:p>
        </p:txBody>
      </p:sp>
      <p:pic>
        <p:nvPicPr>
          <p:cNvPr id="101" name="Google Shape;101;p20"/>
          <p:cNvPicPr preferRelativeResize="0"/>
          <p:nvPr/>
        </p:nvPicPr>
        <p:blipFill rotWithShape="1">
          <a:blip r:embed="rId3">
            <a:alphaModFix/>
          </a:blip>
          <a:srcRect r="3409"/>
          <a:stretch/>
        </p:blipFill>
        <p:spPr>
          <a:xfrm>
            <a:off x="1017640" y="2155876"/>
            <a:ext cx="7307825" cy="1426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311700" y="288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MORE ABOUT GIT PUSH AND GIT PULL</a:t>
            </a:r>
            <a:endParaRPr sz="2800" b="1" dirty="0"/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1"/>
          </p:nvPr>
        </p:nvSpPr>
        <p:spPr>
          <a:xfrm>
            <a:off x="244793" y="8635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>
                <a:solidFill>
                  <a:schemeClr val="dk1"/>
                </a:solidFill>
              </a:rPr>
              <a:t>git pull:-</a:t>
            </a:r>
            <a:endParaRPr sz="1600" b="1" dirty="0">
              <a:solidFill>
                <a:schemeClr val="dk1"/>
              </a:solidFill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If you make a change in a repository, git pull can allow others to view the changes. It is used to acknowledge the change that you've made to the repository that   you're working on. Also called a target repository.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>
                <a:solidFill>
                  <a:schemeClr val="dk1"/>
                </a:solidFill>
              </a:rPr>
              <a:t>git push:-</a:t>
            </a:r>
            <a:endParaRPr sz="1600" b="1" dirty="0">
              <a:solidFill>
                <a:schemeClr val="dk1"/>
              </a:solidFill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The git push command is used to transfer or push the commit, which is made on a   local branch in your computer to a remote repository like GitHub</a:t>
            </a:r>
            <a:endParaRPr sz="16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650</Words>
  <Application>Microsoft Office PowerPoint</Application>
  <PresentationFormat>On-screen Show (16:9)</PresentationFormat>
  <Paragraphs>69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Office Theme</vt:lpstr>
      <vt:lpstr>GIT Push and GIT Pull ( Group 8 )</vt:lpstr>
      <vt:lpstr>CONTENT</vt:lpstr>
      <vt:lpstr>GIT PUSH</vt:lpstr>
      <vt:lpstr>SOME GIT PUSH COMMANDS </vt:lpstr>
      <vt:lpstr>EXAMPLE: GIT PUSH</vt:lpstr>
      <vt:lpstr>GIT PULL</vt:lpstr>
      <vt:lpstr>SOME GIT PULL COMMANDS</vt:lpstr>
      <vt:lpstr>EXAMPLE: GIT PULL </vt:lpstr>
      <vt:lpstr>MORE ABOUT GIT PUSH AND GIT PULL</vt:lpstr>
      <vt:lpstr>WHY GIT PULL IS DONE BEFORE GIT PUSH 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Push and GIT Pull</dc:title>
  <cp:lastModifiedBy>Kuldeep Gangwar</cp:lastModifiedBy>
  <cp:revision>3</cp:revision>
  <dcterms:modified xsi:type="dcterms:W3CDTF">2021-01-12T12:25:58Z</dcterms:modified>
</cp:coreProperties>
</file>