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5/31/19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mhasanjafry/Coursera_Capstone/blob/master/Segmenting%20Project%20Capstone%20Part%202%25.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u="sng" dirty="0">
                <a:latin typeface="Tw Cen MT" panose="020B0602020104020603" pitchFamily="34" charset="0"/>
                <a:hlinkClick r:id="rId2"/>
              </a:rPr>
              <a:t>https://github.com/mhasanjafry/Coursera_Capstone/blob/master/Segmenting%20Project%20Capstone%</a:t>
            </a:r>
            <a:r>
              <a:rPr lang="en-US" sz="2400" u="sng">
                <a:latin typeface="Tw Cen MT" panose="020B0602020104020603" pitchFamily="34" charset="0"/>
                <a:hlinkClick r:id="rId2"/>
              </a:rPr>
              <a:t>20Part%202%.</a:t>
            </a:r>
            <a:r>
              <a:rPr lang="en-US" sz="2400" u="sng" dirty="0">
                <a:latin typeface="Tw Cen MT" panose="020B0602020104020603" pitchFamily="34" charset="0"/>
                <a:hlinkClick r:id="rId2"/>
              </a:rPr>
              <a:t>ipynb</a:t>
            </a:r>
            <a:endParaRPr lang="en-US" sz="2400" dirty="0">
              <a:latin typeface="Tw Cen MT" panose="020B0602020104020603" pitchFamily="34" charset="0"/>
            </a:endParaRP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TotalTime>
  <Words>495</Words>
  <Application>Microsoft Macintosh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Baqir Jafry</cp:lastModifiedBy>
  <cp:revision>13</cp:revision>
  <dcterms:created xsi:type="dcterms:W3CDTF">2018-09-09T09:14:01Z</dcterms:created>
  <dcterms:modified xsi:type="dcterms:W3CDTF">2019-05-31T16:39:29Z</dcterms:modified>
</cp:coreProperties>
</file>