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sldIdLst>
    <p:sldId id="256" r:id="rId2"/>
    <p:sldId id="257" r:id="rId3"/>
    <p:sldId id="258" r:id="rId4"/>
    <p:sldId id="259" r:id="rId5"/>
    <p:sldId id="261" r:id="rId6"/>
    <p:sldId id="274" r:id="rId7"/>
    <p:sldId id="278" r:id="rId8"/>
    <p:sldId id="273" r:id="rId9"/>
    <p:sldId id="262" r:id="rId10"/>
    <p:sldId id="276" r:id="rId11"/>
    <p:sldId id="264" r:id="rId12"/>
    <p:sldId id="275" r:id="rId13"/>
    <p:sldId id="263" r:id="rId14"/>
    <p:sldId id="265" r:id="rId15"/>
    <p:sldId id="277" r:id="rId16"/>
    <p:sldId id="266" r:id="rId17"/>
    <p:sldId id="267" r:id="rId18"/>
    <p:sldId id="268" r:id="rId19"/>
    <p:sldId id="279" r:id="rId20"/>
    <p:sldId id="269" r:id="rId21"/>
    <p:sldId id="270" r:id="rId22"/>
    <p:sldId id="271"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AAABCA-F45E-431B-8617-8D789EC6445B}" v="65" dt="2025-03-05T06:03:25.5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ni tiwari" userId="38d963490e6fdb1e" providerId="LiveId" clId="{D4AAABCA-F45E-431B-8617-8D789EC6445B}"/>
    <pc:docChg chg="undo custSel addSld modSld sldOrd modMainMaster">
      <pc:chgData name="shivani tiwari" userId="38d963490e6fdb1e" providerId="LiveId" clId="{D4AAABCA-F45E-431B-8617-8D789EC6445B}" dt="2025-03-05T06:47:18.231" v="1030" actId="27636"/>
      <pc:docMkLst>
        <pc:docMk/>
      </pc:docMkLst>
      <pc:sldChg chg="addSp delSp delDesignElem">
        <pc:chgData name="shivani tiwari" userId="38d963490e6fdb1e" providerId="LiveId" clId="{D4AAABCA-F45E-431B-8617-8D789EC6445B}" dt="2025-03-05T04:37:01.159" v="151"/>
        <pc:sldMkLst>
          <pc:docMk/>
          <pc:sldMk cId="2038084408" sldId="256"/>
        </pc:sldMkLst>
        <pc:spChg chg="add del">
          <ac:chgData name="shivani tiwari" userId="38d963490e6fdb1e" providerId="LiveId" clId="{D4AAABCA-F45E-431B-8617-8D789EC6445B}" dt="2025-03-05T04:37:01.159" v="151"/>
          <ac:spMkLst>
            <pc:docMk/>
            <pc:sldMk cId="2038084408" sldId="256"/>
            <ac:spMk id="1050" creationId="{7ED7575E-88D2-B771-681D-46A7E55415DD}"/>
          </ac:spMkLst>
        </pc:spChg>
        <pc:cxnChg chg="add del">
          <ac:chgData name="shivani tiwari" userId="38d963490e6fdb1e" providerId="LiveId" clId="{D4AAABCA-F45E-431B-8617-8D789EC6445B}" dt="2025-03-05T04:37:01.159" v="151"/>
          <ac:cxnSpMkLst>
            <pc:docMk/>
            <pc:sldMk cId="2038084408" sldId="256"/>
            <ac:cxnSpMk id="1051" creationId="{249EDD1B-F94D-B4E6-ACAA-566B9A26FDE3}"/>
          </ac:cxnSpMkLst>
        </pc:cxnChg>
      </pc:sldChg>
      <pc:sldChg chg="modSp mod">
        <pc:chgData name="shivani tiwari" userId="38d963490e6fdb1e" providerId="LiveId" clId="{D4AAABCA-F45E-431B-8617-8D789EC6445B}" dt="2025-03-05T04:56:02.210" v="172" actId="27636"/>
        <pc:sldMkLst>
          <pc:docMk/>
          <pc:sldMk cId="1697590756" sldId="259"/>
        </pc:sldMkLst>
        <pc:spChg chg="mod">
          <ac:chgData name="shivani tiwari" userId="38d963490e6fdb1e" providerId="LiveId" clId="{D4AAABCA-F45E-431B-8617-8D789EC6445B}" dt="2025-03-05T04:56:02.210" v="172" actId="27636"/>
          <ac:spMkLst>
            <pc:docMk/>
            <pc:sldMk cId="1697590756" sldId="259"/>
            <ac:spMk id="4" creationId="{49B3F480-423F-8638-5181-03A8FDBBBF35}"/>
          </ac:spMkLst>
        </pc:spChg>
        <pc:spChg chg="mod">
          <ac:chgData name="shivani tiwari" userId="38d963490e6fdb1e" providerId="LiveId" clId="{D4AAABCA-F45E-431B-8617-8D789EC6445B}" dt="2025-03-05T04:56:02.205" v="171" actId="27636"/>
          <ac:spMkLst>
            <pc:docMk/>
            <pc:sldMk cId="1697590756" sldId="259"/>
            <ac:spMk id="5" creationId="{CD253695-10D2-AD65-79E2-B663B89A6DCE}"/>
          </ac:spMkLst>
        </pc:spChg>
      </pc:sldChg>
      <pc:sldChg chg="addSp delSp modSp mod">
        <pc:chgData name="shivani tiwari" userId="38d963490e6fdb1e" providerId="LiveId" clId="{D4AAABCA-F45E-431B-8617-8D789EC6445B}" dt="2025-03-05T04:35:58.790" v="146" actId="1076"/>
        <pc:sldMkLst>
          <pc:docMk/>
          <pc:sldMk cId="184669456" sldId="261"/>
        </pc:sldMkLst>
        <pc:spChg chg="add del mod">
          <ac:chgData name="shivani tiwari" userId="38d963490e6fdb1e" providerId="LiveId" clId="{D4AAABCA-F45E-431B-8617-8D789EC6445B}" dt="2025-03-05T04:22:16.651" v="33"/>
          <ac:spMkLst>
            <pc:docMk/>
            <pc:sldMk cId="184669456" sldId="261"/>
            <ac:spMk id="4" creationId="{0FCE9471-6E9D-5221-C11A-5C252B69E13C}"/>
          </ac:spMkLst>
        </pc:spChg>
        <pc:spChg chg="add mod">
          <ac:chgData name="shivani tiwari" userId="38d963490e6fdb1e" providerId="LiveId" clId="{D4AAABCA-F45E-431B-8617-8D789EC6445B}" dt="2025-03-05T04:33:34.069" v="113" actId="1076"/>
          <ac:spMkLst>
            <pc:docMk/>
            <pc:sldMk cId="184669456" sldId="261"/>
            <ac:spMk id="33" creationId="{CD7233E2-1A65-0CDD-8256-2970449010EA}"/>
          </ac:spMkLst>
        </pc:spChg>
        <pc:spChg chg="add">
          <ac:chgData name="shivani tiwari" userId="38d963490e6fdb1e" providerId="LiveId" clId="{D4AAABCA-F45E-431B-8617-8D789EC6445B}" dt="2025-03-05T04:32:10.072" v="107"/>
          <ac:spMkLst>
            <pc:docMk/>
            <pc:sldMk cId="184669456" sldId="261"/>
            <ac:spMk id="34" creationId="{8C2A35E7-2F11-A239-3CE1-0E6949E2FEE3}"/>
          </ac:spMkLst>
        </pc:spChg>
        <pc:spChg chg="add del mod">
          <ac:chgData name="shivani tiwari" userId="38d963490e6fdb1e" providerId="LiveId" clId="{D4AAABCA-F45E-431B-8617-8D789EC6445B}" dt="2025-03-05T04:34:52.792" v="129" actId="21"/>
          <ac:spMkLst>
            <pc:docMk/>
            <pc:sldMk cId="184669456" sldId="261"/>
            <ac:spMk id="36" creationId="{7C92792B-FFB4-3243-85DF-66113D6AE181}"/>
          </ac:spMkLst>
        </pc:spChg>
        <pc:picChg chg="add del mod">
          <ac:chgData name="shivani tiwari" userId="38d963490e6fdb1e" providerId="LiveId" clId="{D4AAABCA-F45E-431B-8617-8D789EC6445B}" dt="2025-03-05T04:35:18.773" v="136" actId="1076"/>
          <ac:picMkLst>
            <pc:docMk/>
            <pc:sldMk cId="184669456" sldId="261"/>
            <ac:picMk id="6" creationId="{04F39821-9954-5C00-A678-072C5AAAD453}"/>
          </ac:picMkLst>
        </pc:picChg>
        <pc:picChg chg="add mod">
          <ac:chgData name="shivani tiwari" userId="38d963490e6fdb1e" providerId="LiveId" clId="{D4AAABCA-F45E-431B-8617-8D789EC6445B}" dt="2025-03-05T04:35:51.559" v="144" actId="1076"/>
          <ac:picMkLst>
            <pc:docMk/>
            <pc:sldMk cId="184669456" sldId="261"/>
            <ac:picMk id="8" creationId="{7FAECB99-46EC-2602-1241-437A3CFD0720}"/>
          </ac:picMkLst>
        </pc:picChg>
        <pc:picChg chg="del">
          <ac:chgData name="shivani tiwari" userId="38d963490e6fdb1e" providerId="LiveId" clId="{D4AAABCA-F45E-431B-8617-8D789EC6445B}" dt="2025-03-05T04:20:40.573" v="20" actId="21"/>
          <ac:picMkLst>
            <pc:docMk/>
            <pc:sldMk cId="184669456" sldId="261"/>
            <ac:picMk id="9" creationId="{6DEC0AC7-EC7D-D49F-AD13-ECACD6091125}"/>
          </ac:picMkLst>
        </pc:picChg>
        <pc:picChg chg="del mod">
          <ac:chgData name="shivani tiwari" userId="38d963490e6fdb1e" providerId="LiveId" clId="{D4AAABCA-F45E-431B-8617-8D789EC6445B}" dt="2025-03-05T04:21:27.590" v="28" actId="21"/>
          <ac:picMkLst>
            <pc:docMk/>
            <pc:sldMk cId="184669456" sldId="261"/>
            <ac:picMk id="11" creationId="{DC9B6390-FEC7-E997-61A5-6FF62C331217}"/>
          </ac:picMkLst>
        </pc:picChg>
        <pc:picChg chg="add mod">
          <ac:chgData name="shivani tiwari" userId="38d963490e6fdb1e" providerId="LiveId" clId="{D4AAABCA-F45E-431B-8617-8D789EC6445B}" dt="2025-03-05T04:35:55.050" v="145" actId="1076"/>
          <ac:picMkLst>
            <pc:docMk/>
            <pc:sldMk cId="184669456" sldId="261"/>
            <ac:picMk id="12" creationId="{20E27C13-241F-CB8A-6055-8367E2C5FA42}"/>
          </ac:picMkLst>
        </pc:picChg>
        <pc:picChg chg="del mod">
          <ac:chgData name="shivani tiwari" userId="38d963490e6fdb1e" providerId="LiveId" clId="{D4AAABCA-F45E-431B-8617-8D789EC6445B}" dt="2025-03-05T04:21:08.622" v="24" actId="21"/>
          <ac:picMkLst>
            <pc:docMk/>
            <pc:sldMk cId="184669456" sldId="261"/>
            <ac:picMk id="13" creationId="{49DC786C-0A5A-D6AB-CECD-D14229A14882}"/>
          </ac:picMkLst>
        </pc:picChg>
        <pc:picChg chg="del mod">
          <ac:chgData name="shivani tiwari" userId="38d963490e6fdb1e" providerId="LiveId" clId="{D4AAABCA-F45E-431B-8617-8D789EC6445B}" dt="2025-03-05T04:21:22.056" v="27" actId="21"/>
          <ac:picMkLst>
            <pc:docMk/>
            <pc:sldMk cId="184669456" sldId="261"/>
            <ac:picMk id="15" creationId="{E044003E-D93C-C153-3160-A3CF281AD37A}"/>
          </ac:picMkLst>
        </pc:picChg>
        <pc:picChg chg="add mod">
          <ac:chgData name="shivani tiwari" userId="38d963490e6fdb1e" providerId="LiveId" clId="{D4AAABCA-F45E-431B-8617-8D789EC6445B}" dt="2025-03-05T04:35:47.181" v="143" actId="1076"/>
          <ac:picMkLst>
            <pc:docMk/>
            <pc:sldMk cId="184669456" sldId="261"/>
            <ac:picMk id="16" creationId="{C8F80D38-6D13-6CED-4BBA-8933849B8931}"/>
          </ac:picMkLst>
        </pc:picChg>
        <pc:picChg chg="add mod">
          <ac:chgData name="shivani tiwari" userId="38d963490e6fdb1e" providerId="LiveId" clId="{D4AAABCA-F45E-431B-8617-8D789EC6445B}" dt="2025-03-05T04:35:33.906" v="140" actId="1076"/>
          <ac:picMkLst>
            <pc:docMk/>
            <pc:sldMk cId="184669456" sldId="261"/>
            <ac:picMk id="18" creationId="{E054A091-4F13-3143-DCF1-47CA595CF9CD}"/>
          </ac:picMkLst>
        </pc:picChg>
        <pc:picChg chg="add mod">
          <ac:chgData name="shivani tiwari" userId="38d963490e6fdb1e" providerId="LiveId" clId="{D4AAABCA-F45E-431B-8617-8D789EC6445B}" dt="2025-03-05T04:35:38.886" v="141" actId="1076"/>
          <ac:picMkLst>
            <pc:docMk/>
            <pc:sldMk cId="184669456" sldId="261"/>
            <ac:picMk id="20" creationId="{F05C0E0B-CDB5-7633-E40D-F66ECAE56184}"/>
          </ac:picMkLst>
        </pc:picChg>
        <pc:picChg chg="add mod">
          <ac:chgData name="shivani tiwari" userId="38d963490e6fdb1e" providerId="LiveId" clId="{D4AAABCA-F45E-431B-8617-8D789EC6445B}" dt="2025-03-05T04:35:58.790" v="146" actId="1076"/>
          <ac:picMkLst>
            <pc:docMk/>
            <pc:sldMk cId="184669456" sldId="261"/>
            <ac:picMk id="22" creationId="{FA47B1CA-597E-134D-8589-FB5944482CBC}"/>
          </ac:picMkLst>
        </pc:picChg>
        <pc:picChg chg="del mod">
          <ac:chgData name="shivani tiwari" userId="38d963490e6fdb1e" providerId="LiveId" clId="{D4AAABCA-F45E-431B-8617-8D789EC6445B}" dt="2025-03-05T04:21:17.404" v="26" actId="21"/>
          <ac:picMkLst>
            <pc:docMk/>
            <pc:sldMk cId="184669456" sldId="261"/>
            <ac:picMk id="23" creationId="{CF706D21-9067-0153-5867-FCC309F0FABA}"/>
          </ac:picMkLst>
        </pc:picChg>
        <pc:picChg chg="del mod">
          <ac:chgData name="shivani tiwari" userId="38d963490e6fdb1e" providerId="LiveId" clId="{D4AAABCA-F45E-431B-8617-8D789EC6445B}" dt="2025-03-05T04:21:38.195" v="30" actId="21"/>
          <ac:picMkLst>
            <pc:docMk/>
            <pc:sldMk cId="184669456" sldId="261"/>
            <ac:picMk id="25" creationId="{89187E80-10F1-C134-C221-D23B9CBA0888}"/>
          </ac:picMkLst>
        </pc:picChg>
        <pc:picChg chg="add mod">
          <ac:chgData name="shivani tiwari" userId="38d963490e6fdb1e" providerId="LiveId" clId="{D4AAABCA-F45E-431B-8617-8D789EC6445B}" dt="2025-03-05T04:35:29.619" v="139" actId="1076"/>
          <ac:picMkLst>
            <pc:docMk/>
            <pc:sldMk cId="184669456" sldId="261"/>
            <ac:picMk id="26" creationId="{C5699C5A-D7B7-2040-704F-1073525016EF}"/>
          </ac:picMkLst>
        </pc:picChg>
        <pc:picChg chg="del mod">
          <ac:chgData name="shivani tiwari" userId="38d963490e6fdb1e" providerId="LiveId" clId="{D4AAABCA-F45E-431B-8617-8D789EC6445B}" dt="2025-03-05T04:21:05.334" v="23" actId="21"/>
          <ac:picMkLst>
            <pc:docMk/>
            <pc:sldMk cId="184669456" sldId="261"/>
            <ac:picMk id="27" creationId="{4020D29E-691A-EAE5-ECE3-654D7DD1F23D}"/>
          </ac:picMkLst>
        </pc:picChg>
        <pc:picChg chg="del mod">
          <ac:chgData name="shivani tiwari" userId="38d963490e6fdb1e" providerId="LiveId" clId="{D4AAABCA-F45E-431B-8617-8D789EC6445B}" dt="2025-03-05T04:21:41.980" v="31" actId="21"/>
          <ac:picMkLst>
            <pc:docMk/>
            <pc:sldMk cId="184669456" sldId="261"/>
            <ac:picMk id="29" creationId="{3A05F1CE-1F07-DF85-794F-630CE73AE21A}"/>
          </ac:picMkLst>
        </pc:picChg>
        <pc:picChg chg="add del mod">
          <ac:chgData name="shivani tiwari" userId="38d963490e6fdb1e" providerId="LiveId" clId="{D4AAABCA-F45E-431B-8617-8D789EC6445B}" dt="2025-03-05T04:25:30.251" v="74" actId="21"/>
          <ac:picMkLst>
            <pc:docMk/>
            <pc:sldMk cId="184669456" sldId="261"/>
            <ac:picMk id="30" creationId="{AFAA269A-0BEB-6992-A508-26F1807B6BF7}"/>
          </ac:picMkLst>
        </pc:picChg>
        <pc:picChg chg="add mod">
          <ac:chgData name="shivani tiwari" userId="38d963490e6fdb1e" providerId="LiveId" clId="{D4AAABCA-F45E-431B-8617-8D789EC6445B}" dt="2025-03-05T04:35:42.087" v="142" actId="1076"/>
          <ac:picMkLst>
            <pc:docMk/>
            <pc:sldMk cId="184669456" sldId="261"/>
            <ac:picMk id="32" creationId="{CC33683E-B148-060A-C95A-4EB440561CA4}"/>
          </ac:picMkLst>
        </pc:picChg>
        <pc:picChg chg="add mod">
          <ac:chgData name="shivani tiwari" userId="38d963490e6fdb1e" providerId="LiveId" clId="{D4AAABCA-F45E-431B-8617-8D789EC6445B}" dt="2025-03-05T04:34:13.271" v="124" actId="14100"/>
          <ac:picMkLst>
            <pc:docMk/>
            <pc:sldMk cId="184669456" sldId="261"/>
            <ac:picMk id="1030" creationId="{E92ADE26-68E4-E20E-FA20-71E89F7C6236}"/>
          </ac:picMkLst>
        </pc:picChg>
      </pc:sldChg>
      <pc:sldChg chg="modSp mod ord">
        <pc:chgData name="shivani tiwari" userId="38d963490e6fdb1e" providerId="LiveId" clId="{D4AAABCA-F45E-431B-8617-8D789EC6445B}" dt="2025-03-05T06:08:57.656" v="821"/>
        <pc:sldMkLst>
          <pc:docMk/>
          <pc:sldMk cId="1285460266" sldId="262"/>
        </pc:sldMkLst>
        <pc:spChg chg="mod">
          <ac:chgData name="shivani tiwari" userId="38d963490e6fdb1e" providerId="LiveId" clId="{D4AAABCA-F45E-431B-8617-8D789EC6445B}" dt="2025-03-05T04:56:01.638" v="164" actId="27636"/>
          <ac:spMkLst>
            <pc:docMk/>
            <pc:sldMk cId="1285460266" sldId="262"/>
            <ac:spMk id="6" creationId="{B502599C-55A1-D897-3022-27660752D783}"/>
          </ac:spMkLst>
        </pc:spChg>
      </pc:sldChg>
      <pc:sldChg chg="modSp mod">
        <pc:chgData name="shivani tiwari" userId="38d963490e6fdb1e" providerId="LiveId" clId="{D4AAABCA-F45E-431B-8617-8D789EC6445B}" dt="2025-03-05T04:56:01.672" v="165" actId="27636"/>
        <pc:sldMkLst>
          <pc:docMk/>
          <pc:sldMk cId="3886812291" sldId="263"/>
        </pc:sldMkLst>
        <pc:spChg chg="mod">
          <ac:chgData name="shivani tiwari" userId="38d963490e6fdb1e" providerId="LiveId" clId="{D4AAABCA-F45E-431B-8617-8D789EC6445B}" dt="2025-03-05T04:56:01.672" v="165" actId="27636"/>
          <ac:spMkLst>
            <pc:docMk/>
            <pc:sldMk cId="3886812291" sldId="263"/>
            <ac:spMk id="5" creationId="{E02F9B0A-22D9-F4BE-C2A3-C0E7675CF85C}"/>
          </ac:spMkLst>
        </pc:spChg>
      </pc:sldChg>
      <pc:sldChg chg="modSp mod ord">
        <pc:chgData name="shivani tiwari" userId="38d963490e6fdb1e" providerId="LiveId" clId="{D4AAABCA-F45E-431B-8617-8D789EC6445B}" dt="2025-03-05T06:09:12.073" v="823"/>
        <pc:sldMkLst>
          <pc:docMk/>
          <pc:sldMk cId="3005709324" sldId="264"/>
        </pc:sldMkLst>
        <pc:spChg chg="mod">
          <ac:chgData name="shivani tiwari" userId="38d963490e6fdb1e" providerId="LiveId" clId="{D4AAABCA-F45E-431B-8617-8D789EC6445B}" dt="2025-03-05T04:56:01.706" v="166" actId="27636"/>
          <ac:spMkLst>
            <pc:docMk/>
            <pc:sldMk cId="3005709324" sldId="264"/>
            <ac:spMk id="4" creationId="{BADCF010-0F0B-05A2-2FE1-69FF4C45D28F}"/>
          </ac:spMkLst>
        </pc:spChg>
      </pc:sldChg>
      <pc:sldChg chg="modSp mod">
        <pc:chgData name="shivani tiwari" userId="38d963490e6fdb1e" providerId="LiveId" clId="{D4AAABCA-F45E-431B-8617-8D789EC6445B}" dt="2025-03-05T04:56:01.747" v="167" actId="27636"/>
        <pc:sldMkLst>
          <pc:docMk/>
          <pc:sldMk cId="1225464338" sldId="265"/>
        </pc:sldMkLst>
        <pc:spChg chg="mod">
          <ac:chgData name="shivani tiwari" userId="38d963490e6fdb1e" providerId="LiveId" clId="{D4AAABCA-F45E-431B-8617-8D789EC6445B}" dt="2025-03-05T04:56:01.747" v="167" actId="27636"/>
          <ac:spMkLst>
            <pc:docMk/>
            <pc:sldMk cId="1225464338" sldId="265"/>
            <ac:spMk id="4" creationId="{91699F43-E3DD-CEC6-A692-48881F408B30}"/>
          </ac:spMkLst>
        </pc:spChg>
      </pc:sldChg>
      <pc:sldChg chg="modSp mod">
        <pc:chgData name="shivani tiwari" userId="38d963490e6fdb1e" providerId="LiveId" clId="{D4AAABCA-F45E-431B-8617-8D789EC6445B}" dt="2025-03-05T04:56:01.790" v="168" actId="27636"/>
        <pc:sldMkLst>
          <pc:docMk/>
          <pc:sldMk cId="2944342402" sldId="266"/>
        </pc:sldMkLst>
        <pc:spChg chg="mod">
          <ac:chgData name="shivani tiwari" userId="38d963490e6fdb1e" providerId="LiveId" clId="{D4AAABCA-F45E-431B-8617-8D789EC6445B}" dt="2025-03-05T04:56:01.790" v="168" actId="27636"/>
          <ac:spMkLst>
            <pc:docMk/>
            <pc:sldMk cId="2944342402" sldId="266"/>
            <ac:spMk id="4" creationId="{A0A72D5B-9120-0AD5-7BD4-9B28D32A3C84}"/>
          </ac:spMkLst>
        </pc:spChg>
      </pc:sldChg>
      <pc:sldChg chg="modSp mod">
        <pc:chgData name="shivani tiwari" userId="38d963490e6fdb1e" providerId="LiveId" clId="{D4AAABCA-F45E-431B-8617-8D789EC6445B}" dt="2025-03-05T04:56:01.833" v="169" actId="27636"/>
        <pc:sldMkLst>
          <pc:docMk/>
          <pc:sldMk cId="419640204" sldId="267"/>
        </pc:sldMkLst>
        <pc:spChg chg="mod">
          <ac:chgData name="shivani tiwari" userId="38d963490e6fdb1e" providerId="LiveId" clId="{D4AAABCA-F45E-431B-8617-8D789EC6445B}" dt="2025-03-05T04:56:01.833" v="169" actId="27636"/>
          <ac:spMkLst>
            <pc:docMk/>
            <pc:sldMk cId="419640204" sldId="267"/>
            <ac:spMk id="4" creationId="{8FC71BD8-CAA0-A1E6-8DAD-2072844C3F4F}"/>
          </ac:spMkLst>
        </pc:spChg>
      </pc:sldChg>
      <pc:sldChg chg="modSp mod">
        <pc:chgData name="shivani tiwari" userId="38d963490e6fdb1e" providerId="LiveId" clId="{D4AAABCA-F45E-431B-8617-8D789EC6445B}" dt="2025-03-05T04:56:01.903" v="170" actId="27636"/>
        <pc:sldMkLst>
          <pc:docMk/>
          <pc:sldMk cId="4118489692" sldId="268"/>
        </pc:sldMkLst>
        <pc:spChg chg="mod">
          <ac:chgData name="shivani tiwari" userId="38d963490e6fdb1e" providerId="LiveId" clId="{D4AAABCA-F45E-431B-8617-8D789EC6445B}" dt="2025-03-05T04:56:01.903" v="170" actId="27636"/>
          <ac:spMkLst>
            <pc:docMk/>
            <pc:sldMk cId="4118489692" sldId="268"/>
            <ac:spMk id="5" creationId="{F28B93C9-700C-BB36-2600-1E8DC53AF5EA}"/>
          </ac:spMkLst>
        </pc:spChg>
      </pc:sldChg>
      <pc:sldChg chg="addSp delSp modSp new mod modClrScheme chgLayout">
        <pc:chgData name="shivani tiwari" userId="38d963490e6fdb1e" providerId="LiveId" clId="{D4AAABCA-F45E-431B-8617-8D789EC6445B}" dt="2025-03-05T04:59:05.894" v="219" actId="255"/>
        <pc:sldMkLst>
          <pc:docMk/>
          <pc:sldMk cId="3256588639" sldId="273"/>
        </pc:sldMkLst>
        <pc:spChg chg="mod ord">
          <ac:chgData name="shivani tiwari" userId="38d963490e6fdb1e" providerId="LiveId" clId="{D4AAABCA-F45E-431B-8617-8D789EC6445B}" dt="2025-03-05T04:57:34.896" v="201" actId="1076"/>
          <ac:spMkLst>
            <pc:docMk/>
            <pc:sldMk cId="3256588639" sldId="273"/>
            <ac:spMk id="2" creationId="{32B8C104-CDFD-667D-790A-CE083EBA6E02}"/>
          </ac:spMkLst>
        </pc:spChg>
        <pc:spChg chg="del">
          <ac:chgData name="shivani tiwari" userId="38d963490e6fdb1e" providerId="LiveId" clId="{D4AAABCA-F45E-431B-8617-8D789EC6445B}" dt="2025-03-05T04:55:51.137" v="162"/>
          <ac:spMkLst>
            <pc:docMk/>
            <pc:sldMk cId="3256588639" sldId="273"/>
            <ac:spMk id="3" creationId="{C30CF4CB-6587-8B53-53A2-F28A2D873BAC}"/>
          </ac:spMkLst>
        </pc:spChg>
        <pc:spChg chg="add mod ord">
          <ac:chgData name="shivani tiwari" userId="38d963490e6fdb1e" providerId="LiveId" clId="{D4AAABCA-F45E-431B-8617-8D789EC6445B}" dt="2025-03-05T04:59:05.894" v="219" actId="255"/>
          <ac:spMkLst>
            <pc:docMk/>
            <pc:sldMk cId="3256588639" sldId="273"/>
            <ac:spMk id="5" creationId="{F8101D4D-0733-91C4-7A12-1C0134DEE17A}"/>
          </ac:spMkLst>
        </pc:spChg>
        <pc:picChg chg="add mod ord">
          <ac:chgData name="shivani tiwari" userId="38d963490e6fdb1e" providerId="LiveId" clId="{D4AAABCA-F45E-431B-8617-8D789EC6445B}" dt="2025-03-05T04:58:57.381" v="218" actId="14100"/>
          <ac:picMkLst>
            <pc:docMk/>
            <pc:sldMk cId="3256588639" sldId="273"/>
            <ac:picMk id="4" creationId="{5CAEF3C0-F047-94D3-B901-FA374AECD59C}"/>
          </ac:picMkLst>
        </pc:picChg>
      </pc:sldChg>
      <pc:sldChg chg="addSp delSp modSp new mod ord">
        <pc:chgData name="shivani tiwari" userId="38d963490e6fdb1e" providerId="LiveId" clId="{D4AAABCA-F45E-431B-8617-8D789EC6445B}" dt="2025-03-05T06:08:47.278" v="819"/>
        <pc:sldMkLst>
          <pc:docMk/>
          <pc:sldMk cId="2425759672" sldId="274"/>
        </pc:sldMkLst>
        <pc:spChg chg="mod">
          <ac:chgData name="shivani tiwari" userId="38d963490e6fdb1e" providerId="LiveId" clId="{D4AAABCA-F45E-431B-8617-8D789EC6445B}" dt="2025-03-05T05:10:56.281" v="263" actId="20577"/>
          <ac:spMkLst>
            <pc:docMk/>
            <pc:sldMk cId="2425759672" sldId="274"/>
            <ac:spMk id="2" creationId="{6A50762E-2ADD-FDA5-40CC-83657F76961F}"/>
          </ac:spMkLst>
        </pc:spChg>
        <pc:spChg chg="del">
          <ac:chgData name="shivani tiwari" userId="38d963490e6fdb1e" providerId="LiveId" clId="{D4AAABCA-F45E-431B-8617-8D789EC6445B}" dt="2025-03-05T05:10:58.946" v="264"/>
          <ac:spMkLst>
            <pc:docMk/>
            <pc:sldMk cId="2425759672" sldId="274"/>
            <ac:spMk id="3" creationId="{A81522D0-4390-0ECA-3891-1653583DA92F}"/>
          </ac:spMkLst>
        </pc:spChg>
        <pc:spChg chg="mod">
          <ac:chgData name="shivani tiwari" userId="38d963490e6fdb1e" providerId="LiveId" clId="{D4AAABCA-F45E-431B-8617-8D789EC6445B}" dt="2025-03-05T05:28:09.473" v="367" actId="255"/>
          <ac:spMkLst>
            <pc:docMk/>
            <pc:sldMk cId="2425759672" sldId="274"/>
            <ac:spMk id="4" creationId="{F3CF24AD-2AE6-650A-E69C-F25712569CBD}"/>
          </ac:spMkLst>
        </pc:spChg>
        <pc:picChg chg="add mod">
          <ac:chgData name="shivani tiwari" userId="38d963490e6fdb1e" providerId="LiveId" clId="{D4AAABCA-F45E-431B-8617-8D789EC6445B}" dt="2025-03-05T05:13:04.808" v="272" actId="14100"/>
          <ac:picMkLst>
            <pc:docMk/>
            <pc:sldMk cId="2425759672" sldId="274"/>
            <ac:picMk id="6" creationId="{6B2A64BD-5CCF-7584-C054-893AE35052E3}"/>
          </ac:picMkLst>
        </pc:picChg>
      </pc:sldChg>
      <pc:sldChg chg="addSp delSp modSp new mod modClrScheme chgLayout">
        <pc:chgData name="shivani tiwari" userId="38d963490e6fdb1e" providerId="LiveId" clId="{D4AAABCA-F45E-431B-8617-8D789EC6445B}" dt="2025-03-05T05:39:30.753" v="452" actId="20577"/>
        <pc:sldMkLst>
          <pc:docMk/>
          <pc:sldMk cId="539406158" sldId="275"/>
        </pc:sldMkLst>
        <pc:spChg chg="del mod ord">
          <ac:chgData name="shivani tiwari" userId="38d963490e6fdb1e" providerId="LiveId" clId="{D4AAABCA-F45E-431B-8617-8D789EC6445B}" dt="2025-03-05T05:29:08.117" v="369" actId="700"/>
          <ac:spMkLst>
            <pc:docMk/>
            <pc:sldMk cId="539406158" sldId="275"/>
            <ac:spMk id="2" creationId="{48079E22-DE72-EDC4-D6D1-0483D64373D8}"/>
          </ac:spMkLst>
        </pc:spChg>
        <pc:spChg chg="del">
          <ac:chgData name="shivani tiwari" userId="38d963490e6fdb1e" providerId="LiveId" clId="{D4AAABCA-F45E-431B-8617-8D789EC6445B}" dt="2025-03-05T05:29:08.117" v="369" actId="700"/>
          <ac:spMkLst>
            <pc:docMk/>
            <pc:sldMk cId="539406158" sldId="275"/>
            <ac:spMk id="3" creationId="{15ABE32B-47B5-454C-5669-2B1191AC09BB}"/>
          </ac:spMkLst>
        </pc:spChg>
        <pc:spChg chg="del mod ord">
          <ac:chgData name="shivani tiwari" userId="38d963490e6fdb1e" providerId="LiveId" clId="{D4AAABCA-F45E-431B-8617-8D789EC6445B}" dt="2025-03-05T05:29:08.117" v="369" actId="700"/>
          <ac:spMkLst>
            <pc:docMk/>
            <pc:sldMk cId="539406158" sldId="275"/>
            <ac:spMk id="4" creationId="{56604874-C7BC-59F6-951F-C5F301B8031A}"/>
          </ac:spMkLst>
        </pc:spChg>
        <pc:spChg chg="del">
          <ac:chgData name="shivani tiwari" userId="38d963490e6fdb1e" providerId="LiveId" clId="{D4AAABCA-F45E-431B-8617-8D789EC6445B}" dt="2025-03-05T05:29:08.117" v="369" actId="700"/>
          <ac:spMkLst>
            <pc:docMk/>
            <pc:sldMk cId="539406158" sldId="275"/>
            <ac:spMk id="5" creationId="{A6A51C97-4BB9-9654-F399-7E5238DC25FE}"/>
          </ac:spMkLst>
        </pc:spChg>
        <pc:spChg chg="del mod ord">
          <ac:chgData name="shivani tiwari" userId="38d963490e6fdb1e" providerId="LiveId" clId="{D4AAABCA-F45E-431B-8617-8D789EC6445B}" dt="2025-03-05T05:29:08.117" v="369" actId="700"/>
          <ac:spMkLst>
            <pc:docMk/>
            <pc:sldMk cId="539406158" sldId="275"/>
            <ac:spMk id="6" creationId="{65CBF01D-2DA0-FAF6-8D28-9150F48832D6}"/>
          </ac:spMkLst>
        </pc:spChg>
        <pc:spChg chg="add mod ord">
          <ac:chgData name="shivani tiwari" userId="38d963490e6fdb1e" providerId="LiveId" clId="{D4AAABCA-F45E-431B-8617-8D789EC6445B}" dt="2025-03-05T05:29:50.886" v="408" actId="1076"/>
          <ac:spMkLst>
            <pc:docMk/>
            <pc:sldMk cId="539406158" sldId="275"/>
            <ac:spMk id="7" creationId="{956AA3D5-426B-8A1E-19A3-89A48E715DD8}"/>
          </ac:spMkLst>
        </pc:spChg>
        <pc:spChg chg="add del mod ord">
          <ac:chgData name="shivani tiwari" userId="38d963490e6fdb1e" providerId="LiveId" clId="{D4AAABCA-F45E-431B-8617-8D789EC6445B}" dt="2025-03-05T05:30:11.438" v="409"/>
          <ac:spMkLst>
            <pc:docMk/>
            <pc:sldMk cId="539406158" sldId="275"/>
            <ac:spMk id="8" creationId="{28EF5E6D-A943-BDC8-E464-B6A56FBF1CF9}"/>
          </ac:spMkLst>
        </pc:spChg>
        <pc:spChg chg="add del mod ord">
          <ac:chgData name="shivani tiwari" userId="38d963490e6fdb1e" providerId="LiveId" clId="{D4AAABCA-F45E-431B-8617-8D789EC6445B}" dt="2025-03-05T05:36:53.884" v="421"/>
          <ac:spMkLst>
            <pc:docMk/>
            <pc:sldMk cId="539406158" sldId="275"/>
            <ac:spMk id="9" creationId="{A21AF0C0-D116-CBE2-2124-A078F317B759}"/>
          </ac:spMkLst>
        </pc:spChg>
        <pc:spChg chg="add mod">
          <ac:chgData name="shivani tiwari" userId="38d963490e6fdb1e" providerId="LiveId" clId="{D4AAABCA-F45E-431B-8617-8D789EC6445B}" dt="2025-03-05T05:36:45.883" v="420"/>
          <ac:spMkLst>
            <pc:docMk/>
            <pc:sldMk cId="539406158" sldId="275"/>
            <ac:spMk id="12" creationId="{E1686E20-65B9-AC11-160E-A46B7514F433}"/>
          </ac:spMkLst>
        </pc:spChg>
        <pc:spChg chg="add mod">
          <ac:chgData name="shivani tiwari" userId="38d963490e6fdb1e" providerId="LiveId" clId="{D4AAABCA-F45E-431B-8617-8D789EC6445B}" dt="2025-03-05T05:39:30.753" v="452" actId="20577"/>
          <ac:spMkLst>
            <pc:docMk/>
            <pc:sldMk cId="539406158" sldId="275"/>
            <ac:spMk id="13" creationId="{2FFB7C72-2B47-229C-37CB-98BC8521F57B}"/>
          </ac:spMkLst>
        </pc:spChg>
        <pc:picChg chg="add mod">
          <ac:chgData name="shivani tiwari" userId="38d963490e6fdb1e" providerId="LiveId" clId="{D4AAABCA-F45E-431B-8617-8D789EC6445B}" dt="2025-03-05T05:30:28.580" v="416" actId="14100"/>
          <ac:picMkLst>
            <pc:docMk/>
            <pc:sldMk cId="539406158" sldId="275"/>
            <ac:picMk id="11" creationId="{93BCF028-76CC-47BE-C07A-94D5BC5CFBE8}"/>
          </ac:picMkLst>
        </pc:picChg>
      </pc:sldChg>
      <pc:sldChg chg="addSp delSp modSp new mod ord">
        <pc:chgData name="shivani tiwari" userId="38d963490e6fdb1e" providerId="LiveId" clId="{D4AAABCA-F45E-431B-8617-8D789EC6445B}" dt="2025-03-05T06:09:28.242" v="825"/>
        <pc:sldMkLst>
          <pc:docMk/>
          <pc:sldMk cId="2178467479" sldId="276"/>
        </pc:sldMkLst>
        <pc:spChg chg="mod">
          <ac:chgData name="shivani tiwari" userId="38d963490e6fdb1e" providerId="LiveId" clId="{D4AAABCA-F45E-431B-8617-8D789EC6445B}" dt="2025-03-05T05:43:49.521" v="509" actId="1076"/>
          <ac:spMkLst>
            <pc:docMk/>
            <pc:sldMk cId="2178467479" sldId="276"/>
            <ac:spMk id="2" creationId="{14938692-DD74-1D6B-B8BD-D711756A3DB0}"/>
          </ac:spMkLst>
        </pc:spChg>
        <pc:spChg chg="del">
          <ac:chgData name="shivani tiwari" userId="38d963490e6fdb1e" providerId="LiveId" clId="{D4AAABCA-F45E-431B-8617-8D789EC6445B}" dt="2025-03-05T05:44:07.938" v="510"/>
          <ac:spMkLst>
            <pc:docMk/>
            <pc:sldMk cId="2178467479" sldId="276"/>
            <ac:spMk id="3" creationId="{D5093124-75E2-5715-A0CB-1123D88F3A8B}"/>
          </ac:spMkLst>
        </pc:spChg>
        <pc:spChg chg="del mod">
          <ac:chgData name="shivani tiwari" userId="38d963490e6fdb1e" providerId="LiveId" clId="{D4AAABCA-F45E-431B-8617-8D789EC6445B}" dt="2025-03-05T05:49:17.014" v="518"/>
          <ac:spMkLst>
            <pc:docMk/>
            <pc:sldMk cId="2178467479" sldId="276"/>
            <ac:spMk id="4" creationId="{2A7247FA-D766-F4DF-C7CC-535AC3EE8415}"/>
          </ac:spMkLst>
        </pc:spChg>
        <pc:spChg chg="add mod">
          <ac:chgData name="shivani tiwari" userId="38d963490e6fdb1e" providerId="LiveId" clId="{D4AAABCA-F45E-431B-8617-8D789EC6445B}" dt="2025-03-05T05:53:00.115" v="569" actId="20577"/>
          <ac:spMkLst>
            <pc:docMk/>
            <pc:sldMk cId="2178467479" sldId="276"/>
            <ac:spMk id="7" creationId="{2C518A69-BFE1-3AB4-B6CB-1A2E0750F826}"/>
          </ac:spMkLst>
        </pc:spChg>
        <pc:picChg chg="add mod">
          <ac:chgData name="shivani tiwari" userId="38d963490e6fdb1e" providerId="LiveId" clId="{D4AAABCA-F45E-431B-8617-8D789EC6445B}" dt="2025-03-05T05:44:19.025" v="515" actId="14100"/>
          <ac:picMkLst>
            <pc:docMk/>
            <pc:sldMk cId="2178467479" sldId="276"/>
            <ac:picMk id="6" creationId="{477A254D-F10B-54E4-FF0E-F8067F59D07E}"/>
          </ac:picMkLst>
        </pc:picChg>
      </pc:sldChg>
      <pc:sldChg chg="addSp delSp modSp new mod">
        <pc:chgData name="shivani tiwari" userId="38d963490e6fdb1e" providerId="LiveId" clId="{D4AAABCA-F45E-431B-8617-8D789EC6445B}" dt="2025-03-05T06:07:34.785" v="817" actId="1076"/>
        <pc:sldMkLst>
          <pc:docMk/>
          <pc:sldMk cId="1208453459" sldId="277"/>
        </pc:sldMkLst>
        <pc:spChg chg="mod">
          <ac:chgData name="shivani tiwari" userId="38d963490e6fdb1e" providerId="LiveId" clId="{D4AAABCA-F45E-431B-8617-8D789EC6445B}" dt="2025-03-05T06:07:34.785" v="817" actId="1076"/>
          <ac:spMkLst>
            <pc:docMk/>
            <pc:sldMk cId="1208453459" sldId="277"/>
            <ac:spMk id="2" creationId="{D4E0F6EF-95AE-C6E9-8F56-75D21DE8DDAC}"/>
          </ac:spMkLst>
        </pc:spChg>
        <pc:spChg chg="del">
          <ac:chgData name="shivani tiwari" userId="38d963490e6fdb1e" providerId="LiveId" clId="{D4AAABCA-F45E-431B-8617-8D789EC6445B}" dt="2025-03-05T05:57:21.207" v="630"/>
          <ac:spMkLst>
            <pc:docMk/>
            <pc:sldMk cId="1208453459" sldId="277"/>
            <ac:spMk id="3" creationId="{22CB41B7-D470-CEFB-3742-DF9620A0FCAB}"/>
          </ac:spMkLst>
        </pc:spChg>
        <pc:spChg chg="mod">
          <ac:chgData name="shivani tiwari" userId="38d963490e6fdb1e" providerId="LiveId" clId="{D4AAABCA-F45E-431B-8617-8D789EC6445B}" dt="2025-03-05T06:07:25.451" v="815" actId="1076"/>
          <ac:spMkLst>
            <pc:docMk/>
            <pc:sldMk cId="1208453459" sldId="277"/>
            <ac:spMk id="4" creationId="{BB2AF2F1-73C7-26D3-57AB-0A9F53340FBC}"/>
          </ac:spMkLst>
        </pc:spChg>
        <pc:spChg chg="add">
          <ac:chgData name="shivani tiwari" userId="38d963490e6fdb1e" providerId="LiveId" clId="{D4AAABCA-F45E-431B-8617-8D789EC6445B}" dt="2025-03-05T06:03:21.376" v="748"/>
          <ac:spMkLst>
            <pc:docMk/>
            <pc:sldMk cId="1208453459" sldId="277"/>
            <ac:spMk id="7" creationId="{83735F65-80FC-767B-B952-03C6C2C41DAA}"/>
          </ac:spMkLst>
        </pc:spChg>
        <pc:picChg chg="add mod">
          <ac:chgData name="shivani tiwari" userId="38d963490e6fdb1e" providerId="LiveId" clId="{D4AAABCA-F45E-431B-8617-8D789EC6445B}" dt="2025-03-05T06:07:28.956" v="816" actId="1076"/>
          <ac:picMkLst>
            <pc:docMk/>
            <pc:sldMk cId="1208453459" sldId="277"/>
            <ac:picMk id="6" creationId="{E934CD33-CDCD-F2FB-2677-725E8E8BC877}"/>
          </ac:picMkLst>
        </pc:picChg>
      </pc:sldChg>
      <pc:sldChg chg="addSp delSp modSp new mod">
        <pc:chgData name="shivani tiwari" userId="38d963490e6fdb1e" providerId="LiveId" clId="{D4AAABCA-F45E-431B-8617-8D789EC6445B}" dt="2025-03-05T06:32:41.695" v="943" actId="113"/>
        <pc:sldMkLst>
          <pc:docMk/>
          <pc:sldMk cId="433293114" sldId="278"/>
        </pc:sldMkLst>
        <pc:spChg chg="mod">
          <ac:chgData name="shivani tiwari" userId="38d963490e6fdb1e" providerId="LiveId" clId="{D4AAABCA-F45E-431B-8617-8D789EC6445B}" dt="2025-03-05T06:16:23.453" v="859" actId="1076"/>
          <ac:spMkLst>
            <pc:docMk/>
            <pc:sldMk cId="433293114" sldId="278"/>
            <ac:spMk id="2" creationId="{06344CBC-4B21-9645-4CD7-9A7F2D84E795}"/>
          </ac:spMkLst>
        </pc:spChg>
        <pc:spChg chg="del">
          <ac:chgData name="shivani tiwari" userId="38d963490e6fdb1e" providerId="LiveId" clId="{D4AAABCA-F45E-431B-8617-8D789EC6445B}" dt="2025-03-05T06:16:03.901" v="854" actId="22"/>
          <ac:spMkLst>
            <pc:docMk/>
            <pc:sldMk cId="433293114" sldId="278"/>
            <ac:spMk id="3" creationId="{E6A6C81F-69A1-87D9-1F11-AE3B843C89CC}"/>
          </ac:spMkLst>
        </pc:spChg>
        <pc:spChg chg="mod">
          <ac:chgData name="shivani tiwari" userId="38d963490e6fdb1e" providerId="LiveId" clId="{D4AAABCA-F45E-431B-8617-8D789EC6445B}" dt="2025-03-05T06:32:41.695" v="943" actId="113"/>
          <ac:spMkLst>
            <pc:docMk/>
            <pc:sldMk cId="433293114" sldId="278"/>
            <ac:spMk id="4" creationId="{CE3DE719-A36B-58DB-8B86-49E92631D77B}"/>
          </ac:spMkLst>
        </pc:spChg>
        <pc:picChg chg="add mod ord">
          <ac:chgData name="shivani tiwari" userId="38d963490e6fdb1e" providerId="LiveId" clId="{D4AAABCA-F45E-431B-8617-8D789EC6445B}" dt="2025-03-05T06:16:34.746" v="861" actId="1076"/>
          <ac:picMkLst>
            <pc:docMk/>
            <pc:sldMk cId="433293114" sldId="278"/>
            <ac:picMk id="6" creationId="{82D5DB2B-A29D-9113-517F-15AAECE52DAE}"/>
          </ac:picMkLst>
        </pc:picChg>
      </pc:sldChg>
      <pc:sldChg chg="modSp new mod">
        <pc:chgData name="shivani tiwari" userId="38d963490e6fdb1e" providerId="LiveId" clId="{D4AAABCA-F45E-431B-8617-8D789EC6445B}" dt="2025-03-05T06:47:18.231" v="1030" actId="27636"/>
        <pc:sldMkLst>
          <pc:docMk/>
          <pc:sldMk cId="25513935" sldId="279"/>
        </pc:sldMkLst>
        <pc:spChg chg="mod">
          <ac:chgData name="shivani tiwari" userId="38d963490e6fdb1e" providerId="LiveId" clId="{D4AAABCA-F45E-431B-8617-8D789EC6445B}" dt="2025-03-05T06:47:18.231" v="1030" actId="27636"/>
          <ac:spMkLst>
            <pc:docMk/>
            <pc:sldMk cId="25513935" sldId="279"/>
            <ac:spMk id="2" creationId="{A1E3C967-8B81-1351-AA51-1196BC2D5B25}"/>
          </ac:spMkLst>
        </pc:spChg>
        <pc:spChg chg="mod">
          <ac:chgData name="shivani tiwari" userId="38d963490e6fdb1e" providerId="LiveId" clId="{D4AAABCA-F45E-431B-8617-8D789EC6445B}" dt="2025-03-05T06:46:53.100" v="1026" actId="14100"/>
          <ac:spMkLst>
            <pc:docMk/>
            <pc:sldMk cId="25513935" sldId="279"/>
            <ac:spMk id="3" creationId="{7A8D05C1-D404-20A0-9545-C4A790A9751F}"/>
          </ac:spMkLst>
        </pc:spChg>
      </pc:sldChg>
      <pc:sldMasterChg chg="modSldLayout">
        <pc:chgData name="shivani tiwari" userId="38d963490e6fdb1e" providerId="LiveId" clId="{D4AAABCA-F45E-431B-8617-8D789EC6445B}" dt="2025-03-05T04:56:01.456" v="163"/>
        <pc:sldMasterMkLst>
          <pc:docMk/>
          <pc:sldMasterMk cId="2918077656" sldId="2147483700"/>
        </pc:sldMasterMkLst>
        <pc:sldLayoutChg chg="delSp">
          <pc:chgData name="shivani tiwari" userId="38d963490e6fdb1e" providerId="LiveId" clId="{D4AAABCA-F45E-431B-8617-8D789EC6445B}" dt="2025-03-05T04:56:01.456" v="163"/>
          <pc:sldLayoutMkLst>
            <pc:docMk/>
            <pc:sldMasterMk cId="2918077656" sldId="2147483700"/>
            <pc:sldLayoutMk cId="3240214842" sldId="2147483712"/>
          </pc:sldLayoutMkLst>
          <pc:picChg chg="del">
            <ac:chgData name="shivani tiwari" userId="38d963490e6fdb1e" providerId="LiveId" clId="{D4AAABCA-F45E-431B-8617-8D789EC6445B}" dt="2025-03-05T04:56:01.456" v="163"/>
            <ac:picMkLst>
              <pc:docMk/>
              <pc:sldMasterMk cId="2918077656" sldId="2147483700"/>
              <pc:sldLayoutMk cId="3240214842" sldId="2147483712"/>
              <ac:picMk id="3" creationId="{00000000-0000-0000-0000-000000000000}"/>
            </ac:picMkLst>
          </pc:picChg>
        </pc:sldLayoutChg>
      </pc:sldMasterChg>
    </pc:docChg>
  </pc:docChgLst>
  <pc:docChgLst>
    <pc:chgData name="shivani tiwari" userId="38d963490e6fdb1e" providerId="LiveId" clId="{E0323F38-4C2B-4350-B127-24DF906CF178}"/>
    <pc:docChg chg="undo custSel addSld modSld">
      <pc:chgData name="shivani tiwari" userId="38d963490e6fdb1e" providerId="LiveId" clId="{E0323F38-4C2B-4350-B127-24DF906CF178}" dt="2025-02-10T10:15:23.935" v="796" actId="255"/>
      <pc:docMkLst>
        <pc:docMk/>
      </pc:docMkLst>
      <pc:sldChg chg="modSp mod">
        <pc:chgData name="shivani tiwari" userId="38d963490e6fdb1e" providerId="LiveId" clId="{E0323F38-4C2B-4350-B127-24DF906CF178}" dt="2025-02-10T10:15:23.935" v="796" actId="255"/>
        <pc:sldMkLst>
          <pc:docMk/>
          <pc:sldMk cId="2038084408" sldId="256"/>
        </pc:sldMkLst>
        <pc:spChg chg="mod">
          <ac:chgData name="shivani tiwari" userId="38d963490e6fdb1e" providerId="LiveId" clId="{E0323F38-4C2B-4350-B127-24DF906CF178}" dt="2025-02-10T10:15:23.935" v="796" actId="255"/>
          <ac:spMkLst>
            <pc:docMk/>
            <pc:sldMk cId="2038084408" sldId="256"/>
            <ac:spMk id="4" creationId="{75996941-4D39-EDE7-AD31-96E99F86E8B1}"/>
          </ac:spMkLst>
        </pc:spChg>
      </pc:sldChg>
      <pc:sldChg chg="modSp mod">
        <pc:chgData name="shivani tiwari" userId="38d963490e6fdb1e" providerId="LiveId" clId="{E0323F38-4C2B-4350-B127-24DF906CF178}" dt="2025-02-05T16:38:45.371" v="761" actId="255"/>
        <pc:sldMkLst>
          <pc:docMk/>
          <pc:sldMk cId="2347666679" sldId="257"/>
        </pc:sldMkLst>
        <pc:spChg chg="mod">
          <ac:chgData name="shivani tiwari" userId="38d963490e6fdb1e" providerId="LiveId" clId="{E0323F38-4C2B-4350-B127-24DF906CF178}" dt="2025-02-05T16:38:45.371" v="761" actId="255"/>
          <ac:spMkLst>
            <pc:docMk/>
            <pc:sldMk cId="2347666679" sldId="257"/>
            <ac:spMk id="3" creationId="{195299C0-D7EC-D320-94B5-379414E626D5}"/>
          </ac:spMkLst>
        </pc:spChg>
      </pc:sldChg>
      <pc:sldChg chg="modSp mod">
        <pc:chgData name="shivani tiwari" userId="38d963490e6fdb1e" providerId="LiveId" clId="{E0323F38-4C2B-4350-B127-24DF906CF178}" dt="2025-02-05T16:38:59.114" v="762" actId="255"/>
        <pc:sldMkLst>
          <pc:docMk/>
          <pc:sldMk cId="2743188456" sldId="258"/>
        </pc:sldMkLst>
        <pc:spChg chg="mod">
          <ac:chgData name="shivani tiwari" userId="38d963490e6fdb1e" providerId="LiveId" clId="{E0323F38-4C2B-4350-B127-24DF906CF178}" dt="2025-02-05T16:38:59.114" v="762" actId="255"/>
          <ac:spMkLst>
            <pc:docMk/>
            <pc:sldMk cId="2743188456" sldId="258"/>
            <ac:spMk id="3" creationId="{8640D9E0-B67E-765C-863A-AD9C115D3B33}"/>
          </ac:spMkLst>
        </pc:spChg>
      </pc:sldChg>
      <pc:sldChg chg="modSp mod">
        <pc:chgData name="shivani tiwari" userId="38d963490e6fdb1e" providerId="LiveId" clId="{E0323F38-4C2B-4350-B127-24DF906CF178}" dt="2025-02-05T16:41:14.319" v="764" actId="255"/>
        <pc:sldMkLst>
          <pc:docMk/>
          <pc:sldMk cId="1697590756" sldId="259"/>
        </pc:sldMkLst>
        <pc:spChg chg="mod">
          <ac:chgData name="shivani tiwari" userId="38d963490e6fdb1e" providerId="LiveId" clId="{E0323F38-4C2B-4350-B127-24DF906CF178}" dt="2025-02-05T16:41:05.615" v="763" actId="255"/>
          <ac:spMkLst>
            <pc:docMk/>
            <pc:sldMk cId="1697590756" sldId="259"/>
            <ac:spMk id="4" creationId="{49B3F480-423F-8638-5181-03A8FDBBBF35}"/>
          </ac:spMkLst>
        </pc:spChg>
        <pc:spChg chg="mod">
          <ac:chgData name="shivani tiwari" userId="38d963490e6fdb1e" providerId="LiveId" clId="{E0323F38-4C2B-4350-B127-24DF906CF178}" dt="2025-02-05T16:41:14.319" v="764" actId="255"/>
          <ac:spMkLst>
            <pc:docMk/>
            <pc:sldMk cId="1697590756" sldId="259"/>
            <ac:spMk id="5" creationId="{CD253695-10D2-AD65-79E2-B663B89A6DCE}"/>
          </ac:spMkLst>
        </pc:spChg>
      </pc:sldChg>
      <pc:sldChg chg="modSp mod">
        <pc:chgData name="shivani tiwari" userId="38d963490e6fdb1e" providerId="LiveId" clId="{E0323F38-4C2B-4350-B127-24DF906CF178}" dt="2025-02-05T08:58:03.216" v="191" actId="1076"/>
        <pc:sldMkLst>
          <pc:docMk/>
          <pc:sldMk cId="1285460266" sldId="262"/>
        </pc:sldMkLst>
        <pc:spChg chg="mod">
          <ac:chgData name="shivani tiwari" userId="38d963490e6fdb1e" providerId="LiveId" clId="{E0323F38-4C2B-4350-B127-24DF906CF178}" dt="2025-02-05T08:58:03.216" v="191" actId="1076"/>
          <ac:spMkLst>
            <pc:docMk/>
            <pc:sldMk cId="1285460266" sldId="262"/>
            <ac:spMk id="2" creationId="{43429E39-76F9-9CE7-02C2-233C239ECD16}"/>
          </ac:spMkLst>
        </pc:spChg>
        <pc:spChg chg="mod">
          <ac:chgData name="shivani tiwari" userId="38d963490e6fdb1e" providerId="LiveId" clId="{E0323F38-4C2B-4350-B127-24DF906CF178}" dt="2025-02-05T08:57:28.553" v="190" actId="113"/>
          <ac:spMkLst>
            <pc:docMk/>
            <pc:sldMk cId="1285460266" sldId="262"/>
            <ac:spMk id="6" creationId="{B502599C-55A1-D897-3022-27660752D783}"/>
          </ac:spMkLst>
        </pc:spChg>
      </pc:sldChg>
      <pc:sldChg chg="addSp delSp modSp new mod modClrScheme chgLayout">
        <pc:chgData name="shivani tiwari" userId="38d963490e6fdb1e" providerId="LiveId" clId="{E0323F38-4C2B-4350-B127-24DF906CF178}" dt="2025-02-05T09:22:22.535" v="310" actId="1076"/>
        <pc:sldMkLst>
          <pc:docMk/>
          <pc:sldMk cId="3886812291" sldId="263"/>
        </pc:sldMkLst>
        <pc:spChg chg="mod ord">
          <ac:chgData name="shivani tiwari" userId="38d963490e6fdb1e" providerId="LiveId" clId="{E0323F38-4C2B-4350-B127-24DF906CF178}" dt="2025-02-05T09:18:44.990" v="230" actId="14100"/>
          <ac:spMkLst>
            <pc:docMk/>
            <pc:sldMk cId="3886812291" sldId="263"/>
            <ac:spMk id="2" creationId="{66949CC4-62EA-37FD-8845-710232874D62}"/>
          </ac:spMkLst>
        </pc:spChg>
        <pc:spChg chg="add mod ord">
          <ac:chgData name="shivani tiwari" userId="38d963490e6fdb1e" providerId="LiveId" clId="{E0323F38-4C2B-4350-B127-24DF906CF178}" dt="2025-02-05T09:22:22.535" v="310" actId="1076"/>
          <ac:spMkLst>
            <pc:docMk/>
            <pc:sldMk cId="3886812291" sldId="263"/>
            <ac:spMk id="5" creationId="{E02F9B0A-22D9-F4BE-C2A3-C0E7675CF85C}"/>
          </ac:spMkLst>
        </pc:spChg>
        <pc:picChg chg="add mod">
          <ac:chgData name="shivani tiwari" userId="38d963490e6fdb1e" providerId="LiveId" clId="{E0323F38-4C2B-4350-B127-24DF906CF178}" dt="2025-02-05T09:22:09.827" v="309" actId="14100"/>
          <ac:picMkLst>
            <pc:docMk/>
            <pc:sldMk cId="3886812291" sldId="263"/>
            <ac:picMk id="11" creationId="{5210115C-0C91-AE51-8AD9-20FF43C48027}"/>
          </ac:picMkLst>
        </pc:picChg>
      </pc:sldChg>
      <pc:sldChg chg="addSp delSp modSp new mod">
        <pc:chgData name="shivani tiwari" userId="38d963490e6fdb1e" providerId="LiveId" clId="{E0323F38-4C2B-4350-B127-24DF906CF178}" dt="2025-02-05T12:56:42.104" v="352" actId="14100"/>
        <pc:sldMkLst>
          <pc:docMk/>
          <pc:sldMk cId="3005709324" sldId="264"/>
        </pc:sldMkLst>
        <pc:spChg chg="mod">
          <ac:chgData name="shivani tiwari" userId="38d963490e6fdb1e" providerId="LiveId" clId="{E0323F38-4C2B-4350-B127-24DF906CF178}" dt="2025-02-05T09:23:46.016" v="316" actId="1076"/>
          <ac:spMkLst>
            <pc:docMk/>
            <pc:sldMk cId="3005709324" sldId="264"/>
            <ac:spMk id="2" creationId="{6D63D1C0-20A9-6F52-0817-0BBB01BE4B46}"/>
          </ac:spMkLst>
        </pc:spChg>
        <pc:spChg chg="mod">
          <ac:chgData name="shivani tiwari" userId="38d963490e6fdb1e" providerId="LiveId" clId="{E0323F38-4C2B-4350-B127-24DF906CF178}" dt="2025-02-05T12:56:27.591" v="350" actId="255"/>
          <ac:spMkLst>
            <pc:docMk/>
            <pc:sldMk cId="3005709324" sldId="264"/>
            <ac:spMk id="4" creationId="{BADCF010-0F0B-05A2-2FE1-69FF4C45D28F}"/>
          </ac:spMkLst>
        </pc:spChg>
        <pc:picChg chg="add mod">
          <ac:chgData name="shivani tiwari" userId="38d963490e6fdb1e" providerId="LiveId" clId="{E0323F38-4C2B-4350-B127-24DF906CF178}" dt="2025-02-05T12:56:42.104" v="352" actId="14100"/>
          <ac:picMkLst>
            <pc:docMk/>
            <pc:sldMk cId="3005709324" sldId="264"/>
            <ac:picMk id="6" creationId="{1DA82505-4B69-EF94-A243-21F88195C975}"/>
          </ac:picMkLst>
        </pc:picChg>
      </pc:sldChg>
      <pc:sldChg chg="addSp delSp modSp new mod">
        <pc:chgData name="shivani tiwari" userId="38d963490e6fdb1e" providerId="LiveId" clId="{E0323F38-4C2B-4350-B127-24DF906CF178}" dt="2025-02-05T13:06:43.838" v="399" actId="115"/>
        <pc:sldMkLst>
          <pc:docMk/>
          <pc:sldMk cId="1225464338" sldId="265"/>
        </pc:sldMkLst>
        <pc:spChg chg="mod">
          <ac:chgData name="shivani tiwari" userId="38d963490e6fdb1e" providerId="LiveId" clId="{E0323F38-4C2B-4350-B127-24DF906CF178}" dt="2025-02-05T13:06:43.838" v="399" actId="115"/>
          <ac:spMkLst>
            <pc:docMk/>
            <pc:sldMk cId="1225464338" sldId="265"/>
            <ac:spMk id="2" creationId="{E4A9D96D-B075-2598-4B51-128C4108771F}"/>
          </ac:spMkLst>
        </pc:spChg>
        <pc:spChg chg="mod">
          <ac:chgData name="shivani tiwari" userId="38d963490e6fdb1e" providerId="LiveId" clId="{E0323F38-4C2B-4350-B127-24DF906CF178}" dt="2025-02-05T13:06:10.403" v="398" actId="20577"/>
          <ac:spMkLst>
            <pc:docMk/>
            <pc:sldMk cId="1225464338" sldId="265"/>
            <ac:spMk id="4" creationId="{91699F43-E3DD-CEC6-A692-48881F408B30}"/>
          </ac:spMkLst>
        </pc:spChg>
        <pc:picChg chg="add mod">
          <ac:chgData name="shivani tiwari" userId="38d963490e6fdb1e" providerId="LiveId" clId="{E0323F38-4C2B-4350-B127-24DF906CF178}" dt="2025-02-05T13:05:39.478" v="396" actId="962"/>
          <ac:picMkLst>
            <pc:docMk/>
            <pc:sldMk cId="1225464338" sldId="265"/>
            <ac:picMk id="10" creationId="{DB0FE9ED-FE89-3288-2FF7-544C0DFBFBEB}"/>
          </ac:picMkLst>
        </pc:picChg>
      </pc:sldChg>
      <pc:sldChg chg="addSp delSp modSp new mod">
        <pc:chgData name="shivani tiwari" userId="38d963490e6fdb1e" providerId="LiveId" clId="{E0323F38-4C2B-4350-B127-24DF906CF178}" dt="2025-02-05T15:37:06.676" v="433" actId="113"/>
        <pc:sldMkLst>
          <pc:docMk/>
          <pc:sldMk cId="2944342402" sldId="266"/>
        </pc:sldMkLst>
        <pc:spChg chg="mod">
          <ac:chgData name="shivani tiwari" userId="38d963490e6fdb1e" providerId="LiveId" clId="{E0323F38-4C2B-4350-B127-24DF906CF178}" dt="2025-02-05T13:07:36.002" v="405" actId="1076"/>
          <ac:spMkLst>
            <pc:docMk/>
            <pc:sldMk cId="2944342402" sldId="266"/>
            <ac:spMk id="2" creationId="{91BFED17-5526-5AB7-4A71-70B70B9CA224}"/>
          </ac:spMkLst>
        </pc:spChg>
        <pc:spChg chg="mod">
          <ac:chgData name="shivani tiwari" userId="38d963490e6fdb1e" providerId="LiveId" clId="{E0323F38-4C2B-4350-B127-24DF906CF178}" dt="2025-02-05T15:37:06.676" v="433" actId="113"/>
          <ac:spMkLst>
            <pc:docMk/>
            <pc:sldMk cId="2944342402" sldId="266"/>
            <ac:spMk id="4" creationId="{A0A72D5B-9120-0AD5-7BD4-9B28D32A3C84}"/>
          </ac:spMkLst>
        </pc:spChg>
        <pc:picChg chg="add mod">
          <ac:chgData name="shivani tiwari" userId="38d963490e6fdb1e" providerId="LiveId" clId="{E0323F38-4C2B-4350-B127-24DF906CF178}" dt="2025-02-05T13:09:13.130" v="416" actId="14100"/>
          <ac:picMkLst>
            <pc:docMk/>
            <pc:sldMk cId="2944342402" sldId="266"/>
            <ac:picMk id="6" creationId="{C059585F-A039-EE61-38BA-133F910C5C7C}"/>
          </ac:picMkLst>
        </pc:picChg>
      </pc:sldChg>
      <pc:sldChg chg="addSp delSp modSp new mod">
        <pc:chgData name="shivani tiwari" userId="38d963490e6fdb1e" providerId="LiveId" clId="{E0323F38-4C2B-4350-B127-24DF906CF178}" dt="2025-02-05T15:47:49.650" v="471" actId="1076"/>
        <pc:sldMkLst>
          <pc:docMk/>
          <pc:sldMk cId="419640204" sldId="267"/>
        </pc:sldMkLst>
        <pc:spChg chg="mod">
          <ac:chgData name="shivani tiwari" userId="38d963490e6fdb1e" providerId="LiveId" clId="{E0323F38-4C2B-4350-B127-24DF906CF178}" dt="2025-02-05T15:39:53.451" v="439" actId="1076"/>
          <ac:spMkLst>
            <pc:docMk/>
            <pc:sldMk cId="419640204" sldId="267"/>
            <ac:spMk id="2" creationId="{E1928F2B-AD85-EA01-9425-2B23AAE7BC33}"/>
          </ac:spMkLst>
        </pc:spChg>
        <pc:spChg chg="mod">
          <ac:chgData name="shivani tiwari" userId="38d963490e6fdb1e" providerId="LiveId" clId="{E0323F38-4C2B-4350-B127-24DF906CF178}" dt="2025-02-05T15:47:34.456" v="470" actId="113"/>
          <ac:spMkLst>
            <pc:docMk/>
            <pc:sldMk cId="419640204" sldId="267"/>
            <ac:spMk id="4" creationId="{8FC71BD8-CAA0-A1E6-8DAD-2072844C3F4F}"/>
          </ac:spMkLst>
        </pc:spChg>
        <pc:picChg chg="add mod">
          <ac:chgData name="shivani tiwari" userId="38d963490e6fdb1e" providerId="LiveId" clId="{E0323F38-4C2B-4350-B127-24DF906CF178}" dt="2025-02-05T15:47:49.650" v="471" actId="1076"/>
          <ac:picMkLst>
            <pc:docMk/>
            <pc:sldMk cId="419640204" sldId="267"/>
            <ac:picMk id="6" creationId="{1AAEB08B-724F-A155-FB54-840E7B7D1E37}"/>
          </ac:picMkLst>
        </pc:picChg>
      </pc:sldChg>
      <pc:sldChg chg="addSp delSp modSp new mod modClrScheme chgLayout">
        <pc:chgData name="shivani tiwari" userId="38d963490e6fdb1e" providerId="LiveId" clId="{E0323F38-4C2B-4350-B127-24DF906CF178}" dt="2025-02-05T16:25:18.486" v="696" actId="255"/>
        <pc:sldMkLst>
          <pc:docMk/>
          <pc:sldMk cId="4118489692" sldId="268"/>
        </pc:sldMkLst>
        <pc:spChg chg="mod ord">
          <ac:chgData name="shivani tiwari" userId="38d963490e6fdb1e" providerId="LiveId" clId="{E0323F38-4C2B-4350-B127-24DF906CF178}" dt="2025-02-05T16:24:58.948" v="692" actId="27636"/>
          <ac:spMkLst>
            <pc:docMk/>
            <pc:sldMk cId="4118489692" sldId="268"/>
            <ac:spMk id="2" creationId="{3694F5C6-7BC7-46F9-B4EA-699CF1CCF7B1}"/>
          </ac:spMkLst>
        </pc:spChg>
        <pc:spChg chg="add mod ord">
          <ac:chgData name="shivani tiwari" userId="38d963490e6fdb1e" providerId="LiveId" clId="{E0323F38-4C2B-4350-B127-24DF906CF178}" dt="2025-02-05T16:25:18.486" v="696" actId="255"/>
          <ac:spMkLst>
            <pc:docMk/>
            <pc:sldMk cId="4118489692" sldId="268"/>
            <ac:spMk id="5" creationId="{F28B93C9-700C-BB36-2600-1E8DC53AF5EA}"/>
          </ac:spMkLst>
        </pc:spChg>
      </pc:sldChg>
      <pc:sldChg chg="addSp delSp modSp new mod modClrScheme chgLayout">
        <pc:chgData name="shivani tiwari" userId="38d963490e6fdb1e" providerId="LiveId" clId="{E0323F38-4C2B-4350-B127-24DF906CF178}" dt="2025-02-05T16:38:20.535" v="760" actId="115"/>
        <pc:sldMkLst>
          <pc:docMk/>
          <pc:sldMk cId="3388519843" sldId="269"/>
        </pc:sldMkLst>
        <pc:spChg chg="mod ord">
          <ac:chgData name="shivani tiwari" userId="38d963490e6fdb1e" providerId="LiveId" clId="{E0323F38-4C2B-4350-B127-24DF906CF178}" dt="2025-02-05T16:38:20.535" v="760" actId="115"/>
          <ac:spMkLst>
            <pc:docMk/>
            <pc:sldMk cId="3388519843" sldId="269"/>
            <ac:spMk id="3" creationId="{9E07902C-BCC3-A347-8CDC-258179ED7168}"/>
          </ac:spMkLst>
        </pc:spChg>
      </pc:sldChg>
      <pc:sldChg chg="addSp delSp modSp new mod">
        <pc:chgData name="shivani tiwari" userId="38d963490e6fdb1e" providerId="LiveId" clId="{E0323F38-4C2B-4350-B127-24DF906CF178}" dt="2025-02-05T16:30:53.250" v="724" actId="962"/>
        <pc:sldMkLst>
          <pc:docMk/>
          <pc:sldMk cId="3925829606" sldId="270"/>
        </pc:sldMkLst>
        <pc:spChg chg="mod">
          <ac:chgData name="shivani tiwari" userId="38d963490e6fdb1e" providerId="LiveId" clId="{E0323F38-4C2B-4350-B127-24DF906CF178}" dt="2025-02-05T16:27:56.738" v="716" actId="1076"/>
          <ac:spMkLst>
            <pc:docMk/>
            <pc:sldMk cId="3925829606" sldId="270"/>
            <ac:spMk id="2" creationId="{0183DCE2-C19B-E099-C77B-3ABF0E86FE57}"/>
          </ac:spMkLst>
        </pc:spChg>
        <pc:picChg chg="add mod">
          <ac:chgData name="shivani tiwari" userId="38d963490e6fdb1e" providerId="LiveId" clId="{E0323F38-4C2B-4350-B127-24DF906CF178}" dt="2025-02-05T16:30:53.250" v="724" actId="962"/>
          <ac:picMkLst>
            <pc:docMk/>
            <pc:sldMk cId="3925829606" sldId="270"/>
            <ac:picMk id="5" creationId="{E255EE44-11B9-5E8F-EE34-ABF1B7B10314}"/>
          </ac:picMkLst>
        </pc:picChg>
      </pc:sldChg>
      <pc:sldChg chg="addSp delSp modSp new mod">
        <pc:chgData name="shivani tiwari" userId="38d963490e6fdb1e" providerId="LiveId" clId="{E0323F38-4C2B-4350-B127-24DF906CF178}" dt="2025-02-05T16:35:53.977" v="743" actId="14100"/>
        <pc:sldMkLst>
          <pc:docMk/>
          <pc:sldMk cId="3021990183" sldId="271"/>
        </pc:sldMkLst>
        <pc:spChg chg="mod">
          <ac:chgData name="shivani tiwari" userId="38d963490e6fdb1e" providerId="LiveId" clId="{E0323F38-4C2B-4350-B127-24DF906CF178}" dt="2025-02-05T16:33:48.452" v="733" actId="1076"/>
          <ac:spMkLst>
            <pc:docMk/>
            <pc:sldMk cId="3021990183" sldId="271"/>
            <ac:spMk id="2" creationId="{7BDCD2C9-5057-D884-ED47-F7BE6159FE7A}"/>
          </ac:spMkLst>
        </pc:spChg>
        <pc:picChg chg="add mod">
          <ac:chgData name="shivani tiwari" userId="38d963490e6fdb1e" providerId="LiveId" clId="{E0323F38-4C2B-4350-B127-24DF906CF178}" dt="2025-02-05T16:35:53.977" v="743" actId="14100"/>
          <ac:picMkLst>
            <pc:docMk/>
            <pc:sldMk cId="3021990183" sldId="271"/>
            <ac:picMk id="5" creationId="{C1E5971D-8BE8-12C5-DDD7-38BD8B0DF9C7}"/>
          </ac:picMkLst>
        </pc:picChg>
      </pc:sldChg>
      <pc:sldChg chg="addSp delSp modSp new mod">
        <pc:chgData name="shivani tiwari" userId="38d963490e6fdb1e" providerId="LiveId" clId="{E0323F38-4C2B-4350-B127-24DF906CF178}" dt="2025-02-05T16:37:53.062" v="757" actId="962"/>
        <pc:sldMkLst>
          <pc:docMk/>
          <pc:sldMk cId="2064192491" sldId="272"/>
        </pc:sldMkLst>
        <pc:spChg chg="mod">
          <ac:chgData name="shivani tiwari" userId="38d963490e6fdb1e" providerId="LiveId" clId="{E0323F38-4C2B-4350-B127-24DF906CF178}" dt="2025-02-05T16:36:53.432" v="751" actId="1076"/>
          <ac:spMkLst>
            <pc:docMk/>
            <pc:sldMk cId="2064192491" sldId="272"/>
            <ac:spMk id="2" creationId="{76535098-F36A-B869-A6DC-C384A7360CAD}"/>
          </ac:spMkLst>
        </pc:spChg>
        <pc:picChg chg="add mod">
          <ac:chgData name="shivani tiwari" userId="38d963490e6fdb1e" providerId="LiveId" clId="{E0323F38-4C2B-4350-B127-24DF906CF178}" dt="2025-02-05T16:37:53.062" v="757" actId="962"/>
          <ac:picMkLst>
            <pc:docMk/>
            <pc:sldMk cId="2064192491" sldId="272"/>
            <ac:picMk id="5" creationId="{391D006B-CC9B-6E79-0FA5-810CBE4B532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60DA-C12F-B5E2-1699-7D2876F701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5E12AB4-374F-FDB3-6CE7-FB2E70A66B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03B53A-D720-88ED-CF64-E531A1724031}"/>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5" name="Footer Placeholder 4">
            <a:extLst>
              <a:ext uri="{FF2B5EF4-FFF2-40B4-BE49-F238E27FC236}">
                <a16:creationId xmlns:a16="http://schemas.microsoft.com/office/drawing/2014/main" id="{A27DA9A4-AF5D-E57D-B0A7-F124D9DE8E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B8B80C-DF81-77F7-7F81-EB9197662414}"/>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2842203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C2DA2-D29C-0D4A-13F9-32EBD00D2B2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2738A0B-59B4-9D5E-5139-D8D91EA1CD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852A34-615B-3121-1D35-7BA294F06B0B}"/>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5" name="Footer Placeholder 4">
            <a:extLst>
              <a:ext uri="{FF2B5EF4-FFF2-40B4-BE49-F238E27FC236}">
                <a16:creationId xmlns:a16="http://schemas.microsoft.com/office/drawing/2014/main" id="{136CE047-6E84-F6D2-6BF5-B5BFE5107E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38E6EF-F6AB-760F-03BC-3FCC691DCE0A}"/>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79099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3A60F7-4472-792B-5303-3BC651A907A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4D8CE2-E2C5-14AA-829E-634A81F8E6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AC3B5-3541-EF0B-276A-7D1C09228289}"/>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5" name="Footer Placeholder 4">
            <a:extLst>
              <a:ext uri="{FF2B5EF4-FFF2-40B4-BE49-F238E27FC236}">
                <a16:creationId xmlns:a16="http://schemas.microsoft.com/office/drawing/2014/main" id="{393F26F3-C5CE-F501-D6B0-8514B6DC49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9DCF05-5DC0-3246-3C52-3C29D97F1114}"/>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456204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2D5409-CF30-41CE-9447-82E81C20B3F4}" type="datetimeFigureOut">
              <a:rPr lang="en-IN" smtClean="0"/>
              <a:t>05-03-2025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324021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0DAD4-2E5F-4A28-2F1A-FD558875DD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4F86530-CA56-C8B3-456C-9D6511EBC81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1B3DC0-57F9-268F-2B17-3156C4E76809}"/>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5" name="Footer Placeholder 4">
            <a:extLst>
              <a:ext uri="{FF2B5EF4-FFF2-40B4-BE49-F238E27FC236}">
                <a16:creationId xmlns:a16="http://schemas.microsoft.com/office/drawing/2014/main" id="{235D62F0-6A7F-58A3-A48F-5ADFB8B3BA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6E250-B942-25D1-29FC-A708237DEF30}"/>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91196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4C0C7-2B0E-9D6B-8AFC-340CA077C8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EDEF10A-12D4-4B9D-2D27-55CD4B45B57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455D7E-0D1D-8521-0C7A-126154E499AC}"/>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5" name="Footer Placeholder 4">
            <a:extLst>
              <a:ext uri="{FF2B5EF4-FFF2-40B4-BE49-F238E27FC236}">
                <a16:creationId xmlns:a16="http://schemas.microsoft.com/office/drawing/2014/main" id="{717CB34A-4C8B-285E-EFEF-6168856666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DFC6C3-CD7E-5BCF-B659-748493851811}"/>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4212526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2B952-B308-1EDA-7F27-03B67097806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F3F1DEA-7725-7ECD-2E43-2E040115AA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BF0A66F-EBEE-0BB7-E9BA-565BAE21D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45585B-75FF-A122-8A9D-0FDF4FA12077}"/>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6" name="Footer Placeholder 5">
            <a:extLst>
              <a:ext uri="{FF2B5EF4-FFF2-40B4-BE49-F238E27FC236}">
                <a16:creationId xmlns:a16="http://schemas.microsoft.com/office/drawing/2014/main" id="{4D943C92-25C1-AECF-DC59-E2C050C86F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401739-B61E-FF6C-4CEB-A6B1F6FB9E53}"/>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35957226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FEC9-5693-CA0E-D5D9-94389E5A5F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6F5445-9A96-6CED-6EB5-69B06041F9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9BEDEF-6C30-32BF-EBB9-441097411D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FFCCCB8-BFAB-0672-47C4-EF8B2E65C9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D37BB1-C6D1-81B3-3B63-7E3030D3E8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D16C8C-037B-6545-C74E-3546004FD03A}"/>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8" name="Footer Placeholder 7">
            <a:extLst>
              <a:ext uri="{FF2B5EF4-FFF2-40B4-BE49-F238E27FC236}">
                <a16:creationId xmlns:a16="http://schemas.microsoft.com/office/drawing/2014/main" id="{DA7BF79B-0886-9451-DB4A-D865F75D04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E007A56-EE84-FA15-5ACF-A39AF15CB2DD}"/>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331491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F1EE-321D-51BE-D467-05DDE25017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CB68040-A349-B4E6-0746-38639AC16936}"/>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4" name="Footer Placeholder 3">
            <a:extLst>
              <a:ext uri="{FF2B5EF4-FFF2-40B4-BE49-F238E27FC236}">
                <a16:creationId xmlns:a16="http://schemas.microsoft.com/office/drawing/2014/main" id="{B1529D07-90F0-7C59-CFCD-998F1E65D5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B00EC13-9196-DAF2-EBA2-CE99A64894D5}"/>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64356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5FAF50-32D1-3AC0-D770-10FB22265FA7}"/>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3" name="Footer Placeholder 2">
            <a:extLst>
              <a:ext uri="{FF2B5EF4-FFF2-40B4-BE49-F238E27FC236}">
                <a16:creationId xmlns:a16="http://schemas.microsoft.com/office/drawing/2014/main" id="{A0C1FF14-8976-73B9-5168-1F4BC34319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0DAA780-9E24-D4D3-D988-31D123211061}"/>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28221151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6CD2-8675-AE15-9598-031C90FE1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622DC3-DD4B-B8AA-29FC-4D13A5E68E2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CA8749-EABE-78C3-8195-EA62D5261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E69BDE-FE06-8870-CB7B-075FA4EA1F1E}"/>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6" name="Footer Placeholder 5">
            <a:extLst>
              <a:ext uri="{FF2B5EF4-FFF2-40B4-BE49-F238E27FC236}">
                <a16:creationId xmlns:a16="http://schemas.microsoft.com/office/drawing/2014/main" id="{7B028D21-A2A8-68B9-4ADE-0C0A853F21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9192A4-9AB4-946A-EABE-C6C4D58F26E1}"/>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4060285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C92E4-CF53-B19F-7A5E-EC879C7E3C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BBE46DE-1509-15A4-A2AF-F83C63E1D0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AD7641-56A4-E386-9470-E2B3541840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AF5A7C-501B-2CFF-A246-87FB4F4F36EA}"/>
              </a:ext>
            </a:extLst>
          </p:cNvPr>
          <p:cNvSpPr>
            <a:spLocks noGrp="1"/>
          </p:cNvSpPr>
          <p:nvPr>
            <p:ph type="dt" sz="half" idx="10"/>
          </p:nvPr>
        </p:nvSpPr>
        <p:spPr/>
        <p:txBody>
          <a:bodyPr/>
          <a:lstStyle/>
          <a:p>
            <a:fld id="{D52D5409-CF30-41CE-9447-82E81C20B3F4}" type="datetimeFigureOut">
              <a:rPr lang="en-IN" smtClean="0"/>
              <a:t>05-03-2025</a:t>
            </a:fld>
            <a:endParaRPr lang="en-IN"/>
          </a:p>
        </p:txBody>
      </p:sp>
      <p:sp>
        <p:nvSpPr>
          <p:cNvPr id="6" name="Footer Placeholder 5">
            <a:extLst>
              <a:ext uri="{FF2B5EF4-FFF2-40B4-BE49-F238E27FC236}">
                <a16:creationId xmlns:a16="http://schemas.microsoft.com/office/drawing/2014/main" id="{EE5417AE-BE1A-A0D8-E45B-5850204AD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A33F3C8-0A0A-7B21-7BC1-ED698264ED8B}"/>
              </a:ext>
            </a:extLst>
          </p:cNvPr>
          <p:cNvSpPr>
            <a:spLocks noGrp="1"/>
          </p:cNvSpPr>
          <p:nvPr>
            <p:ph type="sldNum" sz="quarter" idx="12"/>
          </p:nvPr>
        </p:nvSpPr>
        <p:spPr/>
        <p:txBody>
          <a:bodyPr/>
          <a:lstStyle/>
          <a:p>
            <a:fld id="{D2AE5691-7D8F-4930-BD04-035019FAD20D}" type="slidenum">
              <a:rPr lang="en-IN" smtClean="0"/>
              <a:t>‹#›</a:t>
            </a:fld>
            <a:endParaRPr lang="en-IN"/>
          </a:p>
        </p:txBody>
      </p:sp>
    </p:spTree>
    <p:extLst>
      <p:ext uri="{BB962C8B-B14F-4D97-AF65-F5344CB8AC3E}">
        <p14:creationId xmlns:p14="http://schemas.microsoft.com/office/powerpoint/2010/main" val="17483141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2821E5-AA35-DB5B-F61C-F1AAB736B7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47A3B6-367A-58B2-85CE-670595D097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D79519-97DD-817D-1DB4-D611D2CF8E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52D5409-CF30-41CE-9447-82E81C20B3F4}" type="datetimeFigureOut">
              <a:rPr lang="en-IN" smtClean="0"/>
              <a:t>05-03-2025</a:t>
            </a:fld>
            <a:endParaRPr lang="en-IN"/>
          </a:p>
        </p:txBody>
      </p:sp>
      <p:sp>
        <p:nvSpPr>
          <p:cNvPr id="5" name="Footer Placeholder 4">
            <a:extLst>
              <a:ext uri="{FF2B5EF4-FFF2-40B4-BE49-F238E27FC236}">
                <a16:creationId xmlns:a16="http://schemas.microsoft.com/office/drawing/2014/main" id="{D6A22BBB-C013-F9F8-05BF-A6D2040441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64D35394-6EAB-222A-D19C-D39299459A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AE5691-7D8F-4930-BD04-035019FAD20D}" type="slidenum">
              <a:rPr lang="en-IN" smtClean="0"/>
              <a:t>‹#›</a:t>
            </a:fld>
            <a:endParaRPr lang="en-IN"/>
          </a:p>
        </p:txBody>
      </p:sp>
    </p:spTree>
    <p:extLst>
      <p:ext uri="{BB962C8B-B14F-4D97-AF65-F5344CB8AC3E}">
        <p14:creationId xmlns:p14="http://schemas.microsoft.com/office/powerpoint/2010/main" val="2918077656"/>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jpe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5996941-4D39-EDE7-AD31-96E99F86E8B1}"/>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2000" b="1" u="sng" dirty="0"/>
              <a:t>AMAZON SALES ANALYSIS</a:t>
            </a:r>
            <a:br>
              <a:rPr lang="en-US" kern="1200" dirty="0">
                <a:solidFill>
                  <a:schemeClr val="tx1"/>
                </a:solidFill>
                <a:latin typeface="+mj-lt"/>
                <a:ea typeface="+mj-ea"/>
                <a:cs typeface="+mj-cs"/>
              </a:rPr>
            </a:br>
            <a:endParaRPr lang="en-US" kern="1200" dirty="0">
              <a:solidFill>
                <a:schemeClr val="tx1"/>
              </a:solidFill>
              <a:latin typeface="+mj-lt"/>
              <a:ea typeface="+mj-ea"/>
              <a:cs typeface="+mj-cs"/>
            </a:endParaRPr>
          </a:p>
        </p:txBody>
      </p:sp>
      <p:sp>
        <p:nvSpPr>
          <p:cNvPr id="6" name="Text Placeholder 5">
            <a:extLst>
              <a:ext uri="{FF2B5EF4-FFF2-40B4-BE49-F238E27FC236}">
                <a16:creationId xmlns:a16="http://schemas.microsoft.com/office/drawing/2014/main" id="{50003D11-E1D0-61CD-C1C5-D41085452D3E}"/>
              </a:ext>
            </a:extLst>
          </p:cNvPr>
          <p:cNvSpPr>
            <a:spLocks noGrp="1"/>
          </p:cNvSpPr>
          <p:nvPr>
            <p:ph type="body" sz="half" idx="2"/>
          </p:nvPr>
        </p:nvSpPr>
        <p:spPr>
          <a:xfrm>
            <a:off x="8153400" y="2543364"/>
            <a:ext cx="3434180" cy="3599019"/>
          </a:xfrm>
        </p:spPr>
        <p:txBody>
          <a:bodyPr vert="horz" lIns="91440" tIns="45720" rIns="91440" bIns="45720" rtlCol="0">
            <a:normAutofit/>
          </a:bodyPr>
          <a:lstStyle/>
          <a:p>
            <a:r>
              <a:rPr lang="en-US" sz="1800" b="1" dirty="0"/>
              <a:t>Submitted By: SHIVANI TIWARI</a:t>
            </a:r>
          </a:p>
          <a:p>
            <a:r>
              <a:rPr lang="en-US" sz="1800" b="1" dirty="0"/>
              <a:t>Date :05-02-2025</a:t>
            </a:r>
          </a:p>
        </p:txBody>
      </p:sp>
      <p:pic>
        <p:nvPicPr>
          <p:cNvPr id="1028" name="Picture 4" descr="How to Become an Amazon Vendor and Succeed - Analytic Index">
            <a:extLst>
              <a:ext uri="{FF2B5EF4-FFF2-40B4-BE49-F238E27FC236}">
                <a16:creationId xmlns:a16="http://schemas.microsoft.com/office/drawing/2014/main" id="{EA1184BB-CB38-A26C-DF0A-EFC71FE05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268" r="5787" b="-1"/>
          <a:stretch/>
        </p:blipFill>
        <p:spPr bwMode="auto">
          <a:xfrm>
            <a:off x="669235" y="1225944"/>
            <a:ext cx="6221895" cy="4412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0844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38692-DD74-1D6B-B8BD-D711756A3DB0}"/>
              </a:ext>
            </a:extLst>
          </p:cNvPr>
          <p:cNvSpPr>
            <a:spLocks noGrp="1"/>
          </p:cNvSpPr>
          <p:nvPr>
            <p:ph type="title"/>
          </p:nvPr>
        </p:nvSpPr>
        <p:spPr>
          <a:xfrm>
            <a:off x="130278" y="109486"/>
            <a:ext cx="10515600" cy="490281"/>
          </a:xfrm>
        </p:spPr>
        <p:txBody>
          <a:bodyPr>
            <a:normAutofit/>
          </a:bodyPr>
          <a:lstStyle/>
          <a:p>
            <a:r>
              <a:rPr lang="en-IN" sz="2800" b="1" u="sng" dirty="0"/>
              <a:t>Total Sales And Total Revenue By Product Category</a:t>
            </a:r>
          </a:p>
        </p:txBody>
      </p:sp>
      <p:pic>
        <p:nvPicPr>
          <p:cNvPr id="6" name="Content Placeholder 5" descr="A graph of blue bars&#10;&#10;AI-generated content may be incorrect.">
            <a:extLst>
              <a:ext uri="{FF2B5EF4-FFF2-40B4-BE49-F238E27FC236}">
                <a16:creationId xmlns:a16="http://schemas.microsoft.com/office/drawing/2014/main" id="{477A254D-F10B-54E4-FF0E-F8067F59D07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63192" y="1567543"/>
            <a:ext cx="5037838" cy="4351338"/>
          </a:xfrm>
        </p:spPr>
      </p:pic>
      <p:sp>
        <p:nvSpPr>
          <p:cNvPr id="7" name="Rectangle 1">
            <a:extLst>
              <a:ext uri="{FF2B5EF4-FFF2-40B4-BE49-F238E27FC236}">
                <a16:creationId xmlns:a16="http://schemas.microsoft.com/office/drawing/2014/main" id="{2C518A69-BFE1-3AB4-B6CB-1A2E0750F826}"/>
              </a:ext>
            </a:extLst>
          </p:cNvPr>
          <p:cNvSpPr>
            <a:spLocks noGrp="1" noChangeArrowheads="1"/>
          </p:cNvSpPr>
          <p:nvPr>
            <p:ph sz="half" idx="2"/>
          </p:nvPr>
        </p:nvSpPr>
        <p:spPr bwMode="auto">
          <a:xfrm>
            <a:off x="6246726" y="2219717"/>
            <a:ext cx="558688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Phones &amp; Tablets &amp; Electronics dominate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Arial" panose="020B0604020202020204" pitchFamily="34" charset="0"/>
              </a:rPr>
              <a:t>total revenue, Amazon should continue promoting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Arial" panose="020B0604020202020204" pitchFamily="34" charset="0"/>
              </a:rPr>
              <a:t>these categories with exclusive deals.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Fashion, Home &amp; Office, and Health &amp; Beauty need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Arial" panose="020B0604020202020204" pitchFamily="34" charset="0"/>
              </a:rPr>
              <a:t>better marketing &amp; engagement strategies to boost sales.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Health &amp; Beauty has low revenue and low ratings,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Arial" panose="020B0604020202020204" pitchFamily="34" charset="0"/>
              </a:rPr>
              <a:t>suggesting a need for product quality improvements or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Arial" panose="020B0604020202020204" pitchFamily="34" charset="0"/>
              </a:rPr>
              <a:t>better branding. </a:t>
            </a:r>
          </a:p>
        </p:txBody>
      </p:sp>
    </p:spTree>
    <p:extLst>
      <p:ext uri="{BB962C8B-B14F-4D97-AF65-F5344CB8AC3E}">
        <p14:creationId xmlns:p14="http://schemas.microsoft.com/office/powerpoint/2010/main" val="21784674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D1C0-20A9-6F52-0817-0BBB01BE4B46}"/>
              </a:ext>
            </a:extLst>
          </p:cNvPr>
          <p:cNvSpPr>
            <a:spLocks noGrp="1"/>
          </p:cNvSpPr>
          <p:nvPr>
            <p:ph type="title"/>
          </p:nvPr>
        </p:nvSpPr>
        <p:spPr>
          <a:xfrm>
            <a:off x="307258" y="207808"/>
            <a:ext cx="10515600" cy="618101"/>
          </a:xfrm>
        </p:spPr>
        <p:txBody>
          <a:bodyPr>
            <a:normAutofit/>
          </a:bodyPr>
          <a:lstStyle/>
          <a:p>
            <a:r>
              <a:rPr lang="en-IN" sz="3200" b="1" u="sng" dirty="0"/>
              <a:t>Total Sales by Product</a:t>
            </a:r>
            <a:endParaRPr lang="en-IN" sz="3200" u="sng" dirty="0"/>
          </a:p>
        </p:txBody>
      </p:sp>
      <p:pic>
        <p:nvPicPr>
          <p:cNvPr id="6" name="Content Placeholder 5" descr="A graph of blue bars with white text&#10;&#10;Description automatically generated">
            <a:extLst>
              <a:ext uri="{FF2B5EF4-FFF2-40B4-BE49-F238E27FC236}">
                <a16:creationId xmlns:a16="http://schemas.microsoft.com/office/drawing/2014/main" id="{1DA82505-4B69-EF94-A243-21F88195C97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70271" y="1612490"/>
            <a:ext cx="5181600" cy="3739517"/>
          </a:xfrm>
        </p:spPr>
      </p:pic>
      <p:sp>
        <p:nvSpPr>
          <p:cNvPr id="4" name="Content Placeholder 3">
            <a:extLst>
              <a:ext uri="{FF2B5EF4-FFF2-40B4-BE49-F238E27FC236}">
                <a16:creationId xmlns:a16="http://schemas.microsoft.com/office/drawing/2014/main" id="{BADCF010-0F0B-05A2-2FE1-69FF4C45D28F}"/>
              </a:ext>
            </a:extLst>
          </p:cNvPr>
          <p:cNvSpPr>
            <a:spLocks noGrp="1"/>
          </p:cNvSpPr>
          <p:nvPr>
            <p:ph sz="half" idx="2"/>
          </p:nvPr>
        </p:nvSpPr>
        <p:spPr>
          <a:xfrm>
            <a:off x="6172200" y="1130710"/>
            <a:ext cx="5181600" cy="5046253"/>
          </a:xfrm>
        </p:spPr>
        <p:txBody>
          <a:bodyPr>
            <a:normAutofit/>
          </a:bodyPr>
          <a:lstStyle/>
          <a:p>
            <a:r>
              <a:rPr lang="en-US" sz="1600" dirty="0"/>
              <a:t>The </a:t>
            </a:r>
            <a:r>
              <a:rPr lang="en-US" sz="1600" b="1" dirty="0"/>
              <a:t>Canon EOS 600D and Canon EOS 60D DSLR cameras</a:t>
            </a:r>
            <a:r>
              <a:rPr lang="en-US" sz="1600" dirty="0"/>
              <a:t> have recorded the highest sales figures, underscoring a strong demand for high-quality photography equipment.</a:t>
            </a:r>
          </a:p>
          <a:p>
            <a:r>
              <a:rPr lang="en-US" sz="1600" dirty="0"/>
              <a:t>The </a:t>
            </a:r>
            <a:r>
              <a:rPr lang="en-US" sz="1600" b="1" dirty="0"/>
              <a:t>Amazon Fire HD 8 Kids Tablet </a:t>
            </a:r>
            <a:r>
              <a:rPr lang="en-US" sz="1600" dirty="0"/>
              <a:t>and the </a:t>
            </a:r>
            <a:r>
              <a:rPr lang="en-US" sz="1600" b="1" dirty="0"/>
              <a:t>Samsung Galaxy A02 smartphone</a:t>
            </a:r>
            <a:r>
              <a:rPr lang="en-US" sz="1600" dirty="0"/>
              <a:t> have shown strong sales performance, indicating a high level of customer interest in budget-friendly and family-oriented technology. </a:t>
            </a:r>
          </a:p>
          <a:p>
            <a:r>
              <a:rPr lang="en-US" sz="1600" dirty="0"/>
              <a:t>Products with sales figures closer to the 1M or 2M mark may have a more niche audience but still hold substantial potential for growth. These products can benefit from enhanced visibility through data-driven marketing strategies, targeted advertisements, or strategic partnerships. </a:t>
            </a:r>
          </a:p>
          <a:p>
            <a:r>
              <a:rPr lang="en-US" sz="1600" dirty="0"/>
              <a:t>Implementing </a:t>
            </a:r>
            <a:r>
              <a:rPr lang="en-US" sz="1600" b="1" dirty="0"/>
              <a:t>seasonal discounts, influencer collaborations, or product bundling strategies</a:t>
            </a:r>
            <a:r>
              <a:rPr lang="en-US" sz="1600" dirty="0"/>
              <a:t> can help these products gain more traction in the market and drive overall revenue growth.</a:t>
            </a:r>
            <a:endParaRPr lang="en-IN" sz="1600" dirty="0"/>
          </a:p>
        </p:txBody>
      </p:sp>
    </p:spTree>
    <p:extLst>
      <p:ext uri="{BB962C8B-B14F-4D97-AF65-F5344CB8AC3E}">
        <p14:creationId xmlns:p14="http://schemas.microsoft.com/office/powerpoint/2010/main" val="300570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56AA3D5-426B-8A1E-19A3-89A48E715DD8}"/>
              </a:ext>
            </a:extLst>
          </p:cNvPr>
          <p:cNvSpPr>
            <a:spLocks noGrp="1"/>
          </p:cNvSpPr>
          <p:nvPr>
            <p:ph type="title"/>
          </p:nvPr>
        </p:nvSpPr>
        <p:spPr>
          <a:xfrm>
            <a:off x="144863" y="134014"/>
            <a:ext cx="10515600" cy="679904"/>
          </a:xfrm>
        </p:spPr>
        <p:txBody>
          <a:bodyPr>
            <a:normAutofit/>
          </a:bodyPr>
          <a:lstStyle/>
          <a:p>
            <a:r>
              <a:rPr lang="en-IN" sz="2800" b="1" u="sng" dirty="0"/>
              <a:t>Average Rating By Product Category</a:t>
            </a:r>
          </a:p>
        </p:txBody>
      </p:sp>
      <p:pic>
        <p:nvPicPr>
          <p:cNvPr id="11" name="Content Placeholder 10" descr="A graph showing the average of rating&#10;&#10;AI-generated content may be incorrect.">
            <a:extLst>
              <a:ext uri="{FF2B5EF4-FFF2-40B4-BE49-F238E27FC236}">
                <a16:creationId xmlns:a16="http://schemas.microsoft.com/office/drawing/2014/main" id="{93BCF028-76CC-47BE-C07A-94D5BC5CFBE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26218" y="1825624"/>
            <a:ext cx="5181600" cy="3439711"/>
          </a:xfrm>
        </p:spPr>
      </p:pic>
      <p:sp>
        <p:nvSpPr>
          <p:cNvPr id="13" name="Rectangle 2">
            <a:extLst>
              <a:ext uri="{FF2B5EF4-FFF2-40B4-BE49-F238E27FC236}">
                <a16:creationId xmlns:a16="http://schemas.microsoft.com/office/drawing/2014/main" id="{2FFB7C72-2B47-229C-37CB-98BC8521F57B}"/>
              </a:ext>
            </a:extLst>
          </p:cNvPr>
          <p:cNvSpPr>
            <a:spLocks noGrp="1" noChangeArrowheads="1"/>
          </p:cNvSpPr>
          <p:nvPr>
            <p:ph sz="half" idx="2"/>
          </p:nvPr>
        </p:nvSpPr>
        <p:spPr bwMode="auto">
          <a:xfrm>
            <a:off x="5884983" y="2113992"/>
            <a:ext cx="6059544"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No category has an exceptional rating, meaning Amazon should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Arial" panose="020B0604020202020204" pitchFamily="34" charset="0"/>
              </a:rPr>
              <a:t> focus on improving customer experience.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Phones &amp; Tablets lead in ratings, indicating higher customer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Arial" panose="020B0604020202020204" pitchFamily="34" charset="0"/>
              </a:rPr>
              <a:t>satisfaction compared to other categories.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Health &amp; Beauty scores lowest, Amazon may need to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Arial" panose="020B0604020202020204" pitchFamily="34" charset="0"/>
              </a:rPr>
              <a:t>reassess the quality or marketing of these products.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539406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49CC4-62EA-37FD-8845-710232874D62}"/>
              </a:ext>
            </a:extLst>
          </p:cNvPr>
          <p:cNvSpPr>
            <a:spLocks noGrp="1"/>
          </p:cNvSpPr>
          <p:nvPr>
            <p:ph type="title"/>
          </p:nvPr>
        </p:nvSpPr>
        <p:spPr>
          <a:xfrm>
            <a:off x="838200" y="365125"/>
            <a:ext cx="10515600" cy="619613"/>
          </a:xfrm>
        </p:spPr>
        <p:txBody>
          <a:bodyPr>
            <a:normAutofit/>
          </a:bodyPr>
          <a:lstStyle/>
          <a:p>
            <a:r>
              <a:rPr lang="en-IN" sz="3200" b="1" u="sng" dirty="0"/>
              <a:t>Unique Customers Per Year</a:t>
            </a:r>
            <a:endParaRPr lang="en-IN" sz="3200" u="sng" dirty="0"/>
          </a:p>
        </p:txBody>
      </p:sp>
      <p:pic>
        <p:nvPicPr>
          <p:cNvPr id="11" name="Content Placeholder 10" descr="A graph with numbers and a line&#10;&#10;Description automatically generated">
            <a:extLst>
              <a:ext uri="{FF2B5EF4-FFF2-40B4-BE49-F238E27FC236}">
                <a16:creationId xmlns:a16="http://schemas.microsoft.com/office/drawing/2014/main" id="{5210115C-0C91-AE51-8AD9-20FF43C4802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877961"/>
            <a:ext cx="4707194" cy="2982593"/>
          </a:xfrm>
        </p:spPr>
      </p:pic>
      <p:sp>
        <p:nvSpPr>
          <p:cNvPr id="5" name="Content Placeholder 4">
            <a:extLst>
              <a:ext uri="{FF2B5EF4-FFF2-40B4-BE49-F238E27FC236}">
                <a16:creationId xmlns:a16="http://schemas.microsoft.com/office/drawing/2014/main" id="{E02F9B0A-22D9-F4BE-C2A3-C0E7675CF85C}"/>
              </a:ext>
            </a:extLst>
          </p:cNvPr>
          <p:cNvSpPr>
            <a:spLocks noGrp="1"/>
          </p:cNvSpPr>
          <p:nvPr>
            <p:ph sz="half" idx="2"/>
          </p:nvPr>
        </p:nvSpPr>
        <p:spPr>
          <a:xfrm>
            <a:off x="6427839" y="1700980"/>
            <a:ext cx="5181600" cy="4977428"/>
          </a:xfrm>
        </p:spPr>
        <p:txBody>
          <a:bodyPr>
            <a:normAutofit/>
          </a:bodyPr>
          <a:lstStyle/>
          <a:p>
            <a:r>
              <a:rPr lang="en-US" sz="1600" dirty="0"/>
              <a:t>Between the years </a:t>
            </a:r>
            <a:r>
              <a:rPr lang="en-US" sz="1600" b="1" dirty="0"/>
              <a:t>2015 and 2019</a:t>
            </a:r>
            <a:r>
              <a:rPr lang="en-US" sz="1600" dirty="0"/>
              <a:t>, the number of unique customers exhibited a relatively stable trend, with fluctuations occurring within a narrow range. This consistency suggests that the business maintained a </a:t>
            </a:r>
            <a:r>
              <a:rPr lang="en-US" sz="1600" b="1" dirty="0"/>
              <a:t>steady and loyal customer base</a:t>
            </a:r>
            <a:r>
              <a:rPr lang="en-US" sz="1600" dirty="0"/>
              <a:t> throughout these years, with no significant spikes or drops in customer acquisition. </a:t>
            </a:r>
          </a:p>
          <a:p>
            <a:r>
              <a:rPr lang="en-US" sz="1600" b="1" dirty="0"/>
              <a:t>Notable shift</a:t>
            </a:r>
            <a:r>
              <a:rPr lang="en-US" sz="1600" dirty="0"/>
              <a:t> occurred in </a:t>
            </a:r>
            <a:r>
              <a:rPr lang="en-US" sz="1600" b="1" dirty="0"/>
              <a:t>2020</a:t>
            </a:r>
            <a:r>
              <a:rPr lang="en-US" sz="1600" dirty="0"/>
              <a:t>, as the number of unique customers experienced a </a:t>
            </a:r>
            <a:r>
              <a:rPr lang="en-US" sz="1600" b="1" dirty="0"/>
              <a:t>significant surge</a:t>
            </a:r>
            <a:r>
              <a:rPr lang="en-US" sz="1600" dirty="0"/>
              <a:t>, rising sharply .This marked increase suggests that the business successfully </a:t>
            </a:r>
            <a:r>
              <a:rPr lang="en-US" sz="1600" b="1" dirty="0"/>
              <a:t>expanded its reach and attracted a substantial number of new customers</a:t>
            </a:r>
            <a:r>
              <a:rPr lang="en-US" sz="1600" dirty="0"/>
              <a:t> within a short timeframe.</a:t>
            </a:r>
          </a:p>
          <a:p>
            <a:r>
              <a:rPr lang="en-US" sz="1600" dirty="0"/>
              <a:t>Several factors may have contributed to this growth, including targeted marketing campaigns, changes in consumer behavior, increased demand for specific products, or broader industry trends influencing purchasing decisions.</a:t>
            </a:r>
          </a:p>
          <a:p>
            <a:endParaRPr lang="en-IN" sz="1600" dirty="0"/>
          </a:p>
        </p:txBody>
      </p:sp>
    </p:spTree>
    <p:extLst>
      <p:ext uri="{BB962C8B-B14F-4D97-AF65-F5344CB8AC3E}">
        <p14:creationId xmlns:p14="http://schemas.microsoft.com/office/powerpoint/2010/main" val="38868122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D96D-B075-2598-4B51-128C4108771F}"/>
              </a:ext>
            </a:extLst>
          </p:cNvPr>
          <p:cNvSpPr>
            <a:spLocks noGrp="1"/>
          </p:cNvSpPr>
          <p:nvPr>
            <p:ph type="title"/>
          </p:nvPr>
        </p:nvSpPr>
        <p:spPr>
          <a:xfrm>
            <a:off x="248265" y="178313"/>
            <a:ext cx="10515600" cy="598436"/>
          </a:xfrm>
        </p:spPr>
        <p:txBody>
          <a:bodyPr>
            <a:normAutofit/>
          </a:bodyPr>
          <a:lstStyle/>
          <a:p>
            <a:r>
              <a:rPr lang="en-IN" sz="3200" b="1" u="sng" dirty="0"/>
              <a:t>Average of Wait times by Delivery Type</a:t>
            </a:r>
            <a:endParaRPr lang="en-IN" sz="3200" u="sng" dirty="0"/>
          </a:p>
        </p:txBody>
      </p:sp>
      <p:pic>
        <p:nvPicPr>
          <p:cNvPr id="10" name="Content Placeholder 9" descr="A graph of blue bars&#10;&#10;Description automatically generated with medium confidence">
            <a:extLst>
              <a:ext uri="{FF2B5EF4-FFF2-40B4-BE49-F238E27FC236}">
                <a16:creationId xmlns:a16="http://schemas.microsoft.com/office/drawing/2014/main" id="{DB0FE9ED-FE89-3288-2FF7-544C0DFBFBEB}"/>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8200" y="1323555"/>
            <a:ext cx="4010223" cy="4144794"/>
          </a:xfrm>
        </p:spPr>
      </p:pic>
      <p:sp>
        <p:nvSpPr>
          <p:cNvPr id="4" name="Content Placeholder 3">
            <a:extLst>
              <a:ext uri="{FF2B5EF4-FFF2-40B4-BE49-F238E27FC236}">
                <a16:creationId xmlns:a16="http://schemas.microsoft.com/office/drawing/2014/main" id="{91699F43-E3DD-CEC6-A692-48881F408B30}"/>
              </a:ext>
            </a:extLst>
          </p:cNvPr>
          <p:cNvSpPr>
            <a:spLocks noGrp="1"/>
          </p:cNvSpPr>
          <p:nvPr>
            <p:ph sz="half" idx="2"/>
          </p:nvPr>
        </p:nvSpPr>
        <p:spPr>
          <a:xfrm>
            <a:off x="6172202" y="1323555"/>
            <a:ext cx="5181598" cy="5134744"/>
          </a:xfrm>
        </p:spPr>
        <p:txBody>
          <a:bodyPr>
            <a:normAutofit/>
          </a:bodyPr>
          <a:lstStyle/>
          <a:p>
            <a:r>
              <a:rPr lang="en-US" sz="1600" dirty="0"/>
              <a:t>The analysis of average wait times across different delivery methods reveals a strong correlation between the chosen shipping option and the time taken for customers to receive their orders.</a:t>
            </a:r>
          </a:p>
          <a:p>
            <a:r>
              <a:rPr lang="en-US" sz="1600" dirty="0"/>
              <a:t>Among the different delivery types, Shipped from Abroad has the longest average wait time of approximately 15 days, indicating that international shipping processes, customs clearance, and extended transit durations contribute to delays.</a:t>
            </a:r>
          </a:p>
          <a:p>
            <a:r>
              <a:rPr lang="en-US" sz="1600" dirty="0"/>
              <a:t> Implementing real-time tracking updates, estimated delivery timelines, and better communication regarding international shipments can help mitigate concerns.</a:t>
            </a:r>
          </a:p>
          <a:p>
            <a:r>
              <a:rPr lang="en-US" sz="1600" dirty="0"/>
              <a:t>Express Delivery stands out as the fastest option, with an average wait time of only 3.5 days. This highlights the efficiency of expedited logistics, prioritization of orders, and optimized supply chain processes to ensure quicker delivery</a:t>
            </a:r>
          </a:p>
          <a:p>
            <a:endParaRPr lang="en-IN" sz="1600" dirty="0"/>
          </a:p>
        </p:txBody>
      </p:sp>
    </p:spTree>
    <p:extLst>
      <p:ext uri="{BB962C8B-B14F-4D97-AF65-F5344CB8AC3E}">
        <p14:creationId xmlns:p14="http://schemas.microsoft.com/office/powerpoint/2010/main" val="12254643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0F6EF-95AE-C6E9-8F56-75D21DE8DDAC}"/>
              </a:ext>
            </a:extLst>
          </p:cNvPr>
          <p:cNvSpPr>
            <a:spLocks noGrp="1"/>
          </p:cNvSpPr>
          <p:nvPr>
            <p:ph type="title"/>
          </p:nvPr>
        </p:nvSpPr>
        <p:spPr>
          <a:xfrm>
            <a:off x="199103" y="447728"/>
            <a:ext cx="10515600" cy="500114"/>
          </a:xfrm>
        </p:spPr>
        <p:txBody>
          <a:bodyPr>
            <a:normAutofit/>
          </a:bodyPr>
          <a:lstStyle/>
          <a:p>
            <a:r>
              <a:rPr lang="en-IN" sz="2800" b="1" u="sng" dirty="0"/>
              <a:t>Total Order Count And Delivery Status</a:t>
            </a:r>
          </a:p>
        </p:txBody>
      </p:sp>
      <p:pic>
        <p:nvPicPr>
          <p:cNvPr id="6" name="Content Placeholder 5" descr="A blue pie chart with text&#10;&#10;AI-generated content may be incorrect.">
            <a:extLst>
              <a:ext uri="{FF2B5EF4-FFF2-40B4-BE49-F238E27FC236}">
                <a16:creationId xmlns:a16="http://schemas.microsoft.com/office/drawing/2014/main" id="{E934CD33-CDCD-F2FB-2677-725E8E8BC87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38777" y="1990222"/>
            <a:ext cx="4250453" cy="3476729"/>
          </a:xfrm>
        </p:spPr>
      </p:pic>
      <p:sp>
        <p:nvSpPr>
          <p:cNvPr id="4" name="Content Placeholder 3">
            <a:extLst>
              <a:ext uri="{FF2B5EF4-FFF2-40B4-BE49-F238E27FC236}">
                <a16:creationId xmlns:a16="http://schemas.microsoft.com/office/drawing/2014/main" id="{BB2AF2F1-73C7-26D3-57AB-0A9F53340FBC}"/>
              </a:ext>
            </a:extLst>
          </p:cNvPr>
          <p:cNvSpPr>
            <a:spLocks noGrp="1"/>
          </p:cNvSpPr>
          <p:nvPr>
            <p:ph sz="half" idx="2"/>
          </p:nvPr>
        </p:nvSpPr>
        <p:spPr>
          <a:xfrm>
            <a:off x="5558493" y="1808877"/>
            <a:ext cx="6309042" cy="4351338"/>
          </a:xfrm>
        </p:spPr>
        <p:txBody>
          <a:bodyPr>
            <a:normAutofit/>
          </a:bodyPr>
          <a:lstStyle/>
          <a:p>
            <a:r>
              <a:rPr lang="en-US" sz="1600" b="1" dirty="0"/>
              <a:t>Delivered Orders:</a:t>
            </a:r>
            <a:r>
              <a:rPr lang="en-US" sz="1600" dirty="0"/>
              <a:t> </a:t>
            </a:r>
            <a:r>
              <a:rPr lang="en-US" sz="1600" b="1" dirty="0"/>
              <a:t>82.47K</a:t>
            </a:r>
            <a:r>
              <a:rPr lang="en-US" sz="1600" dirty="0"/>
              <a:t> (</a:t>
            </a:r>
            <a:r>
              <a:rPr lang="en-US" sz="1600" b="1" dirty="0"/>
              <a:t>72.99%</a:t>
            </a:r>
            <a:r>
              <a:rPr lang="en-US" sz="1600" dirty="0"/>
              <a:t>) – Majority of orders were successfully delivered.</a:t>
            </a:r>
          </a:p>
          <a:p>
            <a:r>
              <a:rPr lang="en-US" sz="1600" b="1" dirty="0"/>
              <a:t>Returned Orders:</a:t>
            </a:r>
            <a:r>
              <a:rPr lang="en-US" sz="1600" dirty="0"/>
              <a:t> </a:t>
            </a:r>
            <a:r>
              <a:rPr lang="en-US" sz="1600" b="1" dirty="0"/>
              <a:t>30.52K</a:t>
            </a:r>
            <a:r>
              <a:rPr lang="en-US" sz="1600" dirty="0"/>
              <a:t> (</a:t>
            </a:r>
            <a:r>
              <a:rPr lang="en-US" sz="1600" b="1" dirty="0"/>
              <a:t>27.01%</a:t>
            </a:r>
            <a:r>
              <a:rPr lang="en-US" sz="1600" dirty="0"/>
              <a:t>) – A significant portion of orders were returned.</a:t>
            </a:r>
          </a:p>
          <a:p>
            <a:r>
              <a:rPr lang="en-US" sz="1600" dirty="0"/>
              <a:t>Almost 1 in 4 orders is being returned, which is a high return rate, and it impacts revenue and logistics costs, reducing profitability.</a:t>
            </a:r>
          </a:p>
          <a:p>
            <a:r>
              <a:rPr lang="en-US" sz="1600" dirty="0"/>
              <a:t>Need to analyze which categories have the highest return rates and address the underlying causes.</a:t>
            </a:r>
          </a:p>
          <a:p>
            <a:r>
              <a:rPr lang="en-US" sz="1600" dirty="0"/>
              <a:t>Improving product listings, quality checks, and delivery experience can help lower returns.</a:t>
            </a:r>
          </a:p>
        </p:txBody>
      </p:sp>
    </p:spTree>
    <p:extLst>
      <p:ext uri="{BB962C8B-B14F-4D97-AF65-F5344CB8AC3E}">
        <p14:creationId xmlns:p14="http://schemas.microsoft.com/office/powerpoint/2010/main" val="1208453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FED17-5526-5AB7-4A71-70B70B9CA224}"/>
              </a:ext>
            </a:extLst>
          </p:cNvPr>
          <p:cNvSpPr>
            <a:spLocks noGrp="1"/>
          </p:cNvSpPr>
          <p:nvPr>
            <p:ph type="title"/>
          </p:nvPr>
        </p:nvSpPr>
        <p:spPr>
          <a:xfrm>
            <a:off x="218768" y="112097"/>
            <a:ext cx="10515600" cy="568940"/>
          </a:xfrm>
        </p:spPr>
        <p:txBody>
          <a:bodyPr>
            <a:normAutofit/>
          </a:bodyPr>
          <a:lstStyle/>
          <a:p>
            <a:r>
              <a:rPr lang="en-IN" sz="3200" b="1" u="sng" dirty="0"/>
              <a:t>Revenue Distribution</a:t>
            </a:r>
            <a:endParaRPr lang="en-IN" sz="3200" u="sng" dirty="0"/>
          </a:p>
        </p:txBody>
      </p:sp>
      <p:pic>
        <p:nvPicPr>
          <p:cNvPr id="6" name="Content Placeholder 5" descr="A screenshot of a computer&#10;&#10;Description automatically generated">
            <a:extLst>
              <a:ext uri="{FF2B5EF4-FFF2-40B4-BE49-F238E27FC236}">
                <a16:creationId xmlns:a16="http://schemas.microsoft.com/office/drawing/2014/main" id="{C059585F-A039-EE61-38BA-133F910C5C7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3268" y="1784960"/>
            <a:ext cx="5003300" cy="2967910"/>
          </a:xfrm>
        </p:spPr>
      </p:pic>
      <p:sp>
        <p:nvSpPr>
          <p:cNvPr id="4" name="Content Placeholder 3">
            <a:extLst>
              <a:ext uri="{FF2B5EF4-FFF2-40B4-BE49-F238E27FC236}">
                <a16:creationId xmlns:a16="http://schemas.microsoft.com/office/drawing/2014/main" id="{A0A72D5B-9120-0AD5-7BD4-9B28D32A3C84}"/>
              </a:ext>
            </a:extLst>
          </p:cNvPr>
          <p:cNvSpPr>
            <a:spLocks noGrp="1"/>
          </p:cNvSpPr>
          <p:nvPr>
            <p:ph sz="half" idx="2"/>
          </p:nvPr>
        </p:nvSpPr>
        <p:spPr>
          <a:xfrm>
            <a:off x="6263148" y="1091381"/>
            <a:ext cx="5090652" cy="5085582"/>
          </a:xfrm>
        </p:spPr>
        <p:txBody>
          <a:bodyPr>
            <a:normAutofit/>
          </a:bodyPr>
          <a:lstStyle/>
          <a:p>
            <a:r>
              <a:rPr lang="en-US" sz="1600" dirty="0"/>
              <a:t>Regions such as Greater Accra, Ashanti, and Western exhibit strong demand for products, making them crucial markets for business growth and strategic marketing efforts. </a:t>
            </a:r>
          </a:p>
          <a:p>
            <a:r>
              <a:rPr lang="en-US" sz="1600" dirty="0"/>
              <a:t>Regions like </a:t>
            </a:r>
            <a:r>
              <a:rPr lang="en-US" sz="1600" dirty="0" err="1"/>
              <a:t>Prampram</a:t>
            </a:r>
            <a:r>
              <a:rPr lang="en-US" sz="1600" dirty="0"/>
              <a:t>, Savannah, and North East present significant opportunities for market expansion. Although current sales levels may be lower, these regions hold potential for increased market penetration if businesses tailor their strategies to local consumer preferences, cultural influences, and economic conditions.</a:t>
            </a:r>
          </a:p>
          <a:p>
            <a:r>
              <a:rPr lang="en-US" sz="1600" dirty="0"/>
              <a:t>Regions such as Amasaman, Bono East, and </a:t>
            </a:r>
            <a:r>
              <a:rPr lang="en-US" sz="1600" dirty="0" err="1"/>
              <a:t>Dawhenya</a:t>
            </a:r>
            <a:r>
              <a:rPr lang="en-US" sz="1600" dirty="0"/>
              <a:t> exhibit lower sales volumes, which may be attributed to smaller populations, lower purchasing power, or limited commercial development. While these areas may not currently be strong revenue contributors, businesses can explore strategic interventions to improve sales performance.</a:t>
            </a:r>
            <a:endParaRPr lang="en-IN" sz="1600" dirty="0"/>
          </a:p>
        </p:txBody>
      </p:sp>
    </p:spTree>
    <p:extLst>
      <p:ext uri="{BB962C8B-B14F-4D97-AF65-F5344CB8AC3E}">
        <p14:creationId xmlns:p14="http://schemas.microsoft.com/office/powerpoint/2010/main" val="2944342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28F2B-AD85-EA01-9425-2B23AAE7BC33}"/>
              </a:ext>
            </a:extLst>
          </p:cNvPr>
          <p:cNvSpPr>
            <a:spLocks noGrp="1"/>
          </p:cNvSpPr>
          <p:nvPr>
            <p:ph type="title"/>
          </p:nvPr>
        </p:nvSpPr>
        <p:spPr>
          <a:xfrm>
            <a:off x="189271" y="102265"/>
            <a:ext cx="10515600" cy="578772"/>
          </a:xfrm>
        </p:spPr>
        <p:txBody>
          <a:bodyPr>
            <a:normAutofit/>
          </a:bodyPr>
          <a:lstStyle/>
          <a:p>
            <a:r>
              <a:rPr lang="en-IN" sz="3200" b="1" u="sng" dirty="0"/>
              <a:t>Monthly Sales: Current Year vs Previous Year</a:t>
            </a:r>
            <a:endParaRPr lang="en-IN" sz="3200" u="sng" dirty="0"/>
          </a:p>
        </p:txBody>
      </p:sp>
      <p:pic>
        <p:nvPicPr>
          <p:cNvPr id="6" name="Content Placeholder 5" descr="A screenshot of a data&#10;&#10;Description automatically generated">
            <a:extLst>
              <a:ext uri="{FF2B5EF4-FFF2-40B4-BE49-F238E27FC236}">
                <a16:creationId xmlns:a16="http://schemas.microsoft.com/office/drawing/2014/main" id="{1AAEB08B-724F-A155-FB54-840E7B7D1E37}"/>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8859" y="1332911"/>
            <a:ext cx="4978212" cy="4192178"/>
          </a:xfrm>
        </p:spPr>
      </p:pic>
      <p:sp>
        <p:nvSpPr>
          <p:cNvPr id="4" name="Content Placeholder 3">
            <a:extLst>
              <a:ext uri="{FF2B5EF4-FFF2-40B4-BE49-F238E27FC236}">
                <a16:creationId xmlns:a16="http://schemas.microsoft.com/office/drawing/2014/main" id="{8FC71BD8-CAA0-A1E6-8DAD-2072844C3F4F}"/>
              </a:ext>
            </a:extLst>
          </p:cNvPr>
          <p:cNvSpPr>
            <a:spLocks noGrp="1"/>
          </p:cNvSpPr>
          <p:nvPr>
            <p:ph sz="half" idx="2"/>
          </p:nvPr>
        </p:nvSpPr>
        <p:spPr>
          <a:xfrm>
            <a:off x="5586884" y="1105318"/>
            <a:ext cx="6005348" cy="5285433"/>
          </a:xfrm>
        </p:spPr>
        <p:txBody>
          <a:bodyPr>
            <a:normAutofit/>
          </a:bodyPr>
          <a:lstStyle/>
          <a:p>
            <a:r>
              <a:rPr lang="en-US" sz="1600" dirty="0"/>
              <a:t>The initial months of 2020 witnessed a surge in sales, which may have been influenced by seasonal shopping trends, strategic product launches, or increased consumer interest in specific product categories.</a:t>
            </a:r>
          </a:p>
          <a:p>
            <a:r>
              <a:rPr lang="en-US" sz="1600" dirty="0"/>
              <a:t>February recorded a noticeable dip in sales, suggesting a period of lower consumer activity. This decline presents a valuable opportunity for businesses to implement targeted marketing strategies, such as </a:t>
            </a:r>
            <a:r>
              <a:rPr lang="en-IN" sz="1600" dirty="0"/>
              <a:t>Offering discounts, bundled deals</a:t>
            </a:r>
            <a:r>
              <a:rPr lang="en-US" sz="1600" dirty="0"/>
              <a:t>, Enhancing customer engagement through social media and personalized recommendations to boost conversion rates.</a:t>
            </a:r>
          </a:p>
          <a:p>
            <a:r>
              <a:rPr lang="en-US" sz="1600" dirty="0"/>
              <a:t>Months like May and October demonstrated strong sales performance, indicating potential high-demand seasons. These months may correlate with festive periods, back-to-school shopping, or mid-year and holiday sales promotions, leading to increased consumer spending.</a:t>
            </a:r>
          </a:p>
          <a:p>
            <a:r>
              <a:rPr lang="en-US" sz="1600" dirty="0"/>
              <a:t>A closer examination of sales data highlights significant sales growth in July and March, which may be attributed to effective marketing efforts, product-specific promotions, or improved consumer sentiment.</a:t>
            </a:r>
            <a:endParaRPr lang="en-IN" sz="1600" dirty="0"/>
          </a:p>
        </p:txBody>
      </p:sp>
    </p:spTree>
    <p:extLst>
      <p:ext uri="{BB962C8B-B14F-4D97-AF65-F5344CB8AC3E}">
        <p14:creationId xmlns:p14="http://schemas.microsoft.com/office/powerpoint/2010/main" val="419640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4F5C6-7BC7-46F9-B4EA-699CF1CCF7B1}"/>
              </a:ext>
            </a:extLst>
          </p:cNvPr>
          <p:cNvSpPr>
            <a:spLocks noGrp="1"/>
          </p:cNvSpPr>
          <p:nvPr>
            <p:ph type="title"/>
          </p:nvPr>
        </p:nvSpPr>
        <p:spPr>
          <a:xfrm>
            <a:off x="100780" y="0"/>
            <a:ext cx="10515600" cy="412955"/>
          </a:xfrm>
        </p:spPr>
        <p:txBody>
          <a:bodyPr>
            <a:normAutofit fontScale="90000"/>
          </a:bodyPr>
          <a:lstStyle/>
          <a:p>
            <a:r>
              <a:rPr lang="en-US" sz="2400" b="1" u="sng" dirty="0"/>
              <a:t>Recommendations</a:t>
            </a:r>
            <a:endParaRPr lang="en-IN" sz="2400" u="sng" dirty="0"/>
          </a:p>
        </p:txBody>
      </p:sp>
      <p:sp>
        <p:nvSpPr>
          <p:cNvPr id="5" name="Content Placeholder 4">
            <a:extLst>
              <a:ext uri="{FF2B5EF4-FFF2-40B4-BE49-F238E27FC236}">
                <a16:creationId xmlns:a16="http://schemas.microsoft.com/office/drawing/2014/main" id="{F28B93C9-700C-BB36-2600-1E8DC53AF5EA}"/>
              </a:ext>
            </a:extLst>
          </p:cNvPr>
          <p:cNvSpPr>
            <a:spLocks noGrp="1"/>
          </p:cNvSpPr>
          <p:nvPr>
            <p:ph idx="1"/>
          </p:nvPr>
        </p:nvSpPr>
        <p:spPr>
          <a:xfrm>
            <a:off x="245805" y="412955"/>
            <a:ext cx="11739717" cy="6322142"/>
          </a:xfrm>
        </p:spPr>
        <p:txBody>
          <a:bodyPr>
            <a:normAutofit/>
          </a:bodyPr>
          <a:lstStyle/>
          <a:p>
            <a:pPr marL="0" indent="0">
              <a:buNone/>
            </a:pPr>
            <a:r>
              <a:rPr lang="en-US" sz="1400" b="1" dirty="0"/>
              <a:t>1.) Market Segmentation Analysis: Targeted Marketing for Higher Conversion Rates</a:t>
            </a:r>
          </a:p>
          <a:p>
            <a:r>
              <a:rPr lang="en-IN" sz="1400" dirty="0"/>
              <a:t>Customize marketing strategies to align with regional demands and cultural preferences.</a:t>
            </a:r>
          </a:p>
          <a:p>
            <a:r>
              <a:rPr lang="en-IN" sz="1400" dirty="0"/>
              <a:t>Develop personalized advertising campaigns that resonate with different customer segments.</a:t>
            </a:r>
          </a:p>
          <a:p>
            <a:r>
              <a:rPr lang="en-IN" sz="1400" dirty="0"/>
              <a:t> Optimize product offerings based on demographic insights to enhance sales performance.</a:t>
            </a:r>
            <a:endParaRPr lang="en-US" sz="1400" dirty="0"/>
          </a:p>
          <a:p>
            <a:pPr marL="0" indent="0">
              <a:buNone/>
            </a:pPr>
            <a:r>
              <a:rPr lang="en-US" sz="1400" b="1" dirty="0"/>
              <a:t>2.) Reducing Waiting Time: Enhancing Customer Satisfaction and Delivery Efficiency</a:t>
            </a:r>
          </a:p>
          <a:p>
            <a:r>
              <a:rPr lang="en-US" sz="1400" dirty="0"/>
              <a:t>Streamline logistics and supply chain management to optimize shipping times.</a:t>
            </a:r>
          </a:p>
          <a:p>
            <a:r>
              <a:rPr lang="en-US" sz="1400" dirty="0"/>
              <a:t>Partner with multiple shipping providers to offer customers flexible delivery options.</a:t>
            </a:r>
          </a:p>
          <a:p>
            <a:r>
              <a:rPr lang="en-US" sz="1400" dirty="0"/>
              <a:t>Introduce express delivery services for high-demand products to enhance customer convenience.</a:t>
            </a:r>
          </a:p>
          <a:p>
            <a:pPr marL="0" indent="0">
              <a:buNone/>
            </a:pPr>
            <a:r>
              <a:rPr lang="en-US" sz="1400" b="1" dirty="0"/>
              <a:t>3.) Regular Performance Evaluation: Continuous Improvement for Business Excellence</a:t>
            </a:r>
          </a:p>
          <a:p>
            <a:r>
              <a:rPr lang="en-US" sz="1400" dirty="0"/>
              <a:t>Evaluate customer complaints and suggestions to improve service quality.</a:t>
            </a:r>
          </a:p>
          <a:p>
            <a:r>
              <a:rPr lang="en-US" sz="1400" dirty="0"/>
              <a:t> Track key performance indicators (KPIs) such as average delivery time, order accuracy, and customer satisfaction ratings.</a:t>
            </a:r>
            <a:endParaRPr lang="en-IN" sz="1400" dirty="0"/>
          </a:p>
          <a:p>
            <a:pPr marL="0" indent="0">
              <a:buNone/>
            </a:pPr>
            <a:r>
              <a:rPr lang="en-IN" sz="1400" b="1" dirty="0"/>
              <a:t>4.)</a:t>
            </a:r>
            <a:r>
              <a:rPr lang="en-US" sz="1400" b="1" dirty="0"/>
              <a:t> Customer Loyalty Program: Driving Repeat Purchases and Long-Term Retention</a:t>
            </a:r>
          </a:p>
          <a:p>
            <a:r>
              <a:rPr lang="en-US" sz="1400" dirty="0"/>
              <a:t>Offer personalized discounts, reward points, and exclusive benefits to loyal customers.</a:t>
            </a:r>
          </a:p>
          <a:p>
            <a:r>
              <a:rPr lang="en-US" sz="1400" dirty="0"/>
              <a:t>Provide early access to new product launches, seasonal promotions, and premium services.</a:t>
            </a:r>
          </a:p>
          <a:p>
            <a:r>
              <a:rPr lang="en-US" sz="1400" dirty="0"/>
              <a:t>Encourage customer referrals through incentive-based referral programs.</a:t>
            </a:r>
          </a:p>
          <a:p>
            <a:pPr marL="0" indent="0">
              <a:buNone/>
            </a:pPr>
            <a:r>
              <a:rPr lang="en-US" sz="1400" b="1" dirty="0"/>
              <a:t>5.) Promotional Strategy Optimization: Maximizing Sales Through Data-Driven Insights</a:t>
            </a:r>
          </a:p>
          <a:p>
            <a:r>
              <a:rPr lang="en-US" sz="1400" dirty="0"/>
              <a:t>Launch promotional campaigns around high-demand months to maximize revenue.</a:t>
            </a:r>
          </a:p>
          <a:p>
            <a:r>
              <a:rPr lang="en-US" sz="1400" dirty="0"/>
              <a:t>Offer discounts and limited-time offers during slow sales periods to attract customers.</a:t>
            </a:r>
          </a:p>
          <a:p>
            <a:r>
              <a:rPr lang="en-US" sz="1400" dirty="0"/>
              <a:t>Utilize social media and digital marketing to create buzz around key product categories.</a:t>
            </a:r>
          </a:p>
        </p:txBody>
      </p:sp>
    </p:spTree>
    <p:extLst>
      <p:ext uri="{BB962C8B-B14F-4D97-AF65-F5344CB8AC3E}">
        <p14:creationId xmlns:p14="http://schemas.microsoft.com/office/powerpoint/2010/main" val="411848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C967-8B81-1351-AA51-1196BC2D5B25}"/>
              </a:ext>
            </a:extLst>
          </p:cNvPr>
          <p:cNvSpPr>
            <a:spLocks noGrp="1"/>
          </p:cNvSpPr>
          <p:nvPr>
            <p:ph type="title"/>
          </p:nvPr>
        </p:nvSpPr>
        <p:spPr>
          <a:xfrm>
            <a:off x="0" y="70158"/>
            <a:ext cx="10515600" cy="677093"/>
          </a:xfrm>
        </p:spPr>
        <p:txBody>
          <a:bodyPr>
            <a:normAutofit/>
          </a:bodyPr>
          <a:lstStyle/>
          <a:p>
            <a:pPr algn="ctr"/>
            <a:r>
              <a:rPr lang="en-IN" sz="2800" b="1" u="sng" dirty="0"/>
              <a:t>Conclusion</a:t>
            </a:r>
          </a:p>
        </p:txBody>
      </p:sp>
      <p:sp>
        <p:nvSpPr>
          <p:cNvPr id="3" name="Content Placeholder 2">
            <a:extLst>
              <a:ext uri="{FF2B5EF4-FFF2-40B4-BE49-F238E27FC236}">
                <a16:creationId xmlns:a16="http://schemas.microsoft.com/office/drawing/2014/main" id="{7A8D05C1-D404-20A0-9545-C4A790A9751F}"/>
              </a:ext>
            </a:extLst>
          </p:cNvPr>
          <p:cNvSpPr>
            <a:spLocks noGrp="1"/>
          </p:cNvSpPr>
          <p:nvPr>
            <p:ph idx="1"/>
          </p:nvPr>
        </p:nvSpPr>
        <p:spPr>
          <a:xfrm>
            <a:off x="1211825" y="1376515"/>
            <a:ext cx="9768349" cy="5411327"/>
          </a:xfrm>
        </p:spPr>
        <p:txBody>
          <a:bodyPr>
            <a:normAutofit/>
          </a:bodyPr>
          <a:lstStyle/>
          <a:p>
            <a:pPr>
              <a:buFont typeface="Wingdings" panose="05000000000000000000" pitchFamily="2" charset="2"/>
              <a:buChar char="q"/>
            </a:pPr>
            <a:r>
              <a:rPr lang="en-US" sz="1600" dirty="0"/>
              <a:t>Revenue Growth Over the Years -  A significant increase in 2020 suggests business expansion, market trends, or pandemic-driven online shopping surge.</a:t>
            </a:r>
          </a:p>
          <a:p>
            <a:pPr>
              <a:buFont typeface="Wingdings" panose="05000000000000000000" pitchFamily="2" charset="2"/>
              <a:buChar char="q"/>
            </a:pPr>
            <a:r>
              <a:rPr lang="en-US" sz="1600" dirty="0"/>
              <a:t>Impact of Ratings on Revenue - Surprisingly, low-rated products (1 &amp; 2 stars) contribute the most revenue, highlighting the need to improve quality and customer satisfaction.</a:t>
            </a:r>
          </a:p>
          <a:p>
            <a:pPr>
              <a:buFont typeface="Wingdings" panose="05000000000000000000" pitchFamily="2" charset="2"/>
              <a:buChar char="q"/>
            </a:pPr>
            <a:r>
              <a:rPr lang="en-US" sz="1600" dirty="0"/>
              <a:t>Sales Trends by Month &amp; Product Category - Seasonal trends influence sales, with Phones &amp; Tablets and Electronics being the top revenue generators, while Fashion, Home &amp; Office and Health &amp; Beauty require better marketing strategies.</a:t>
            </a:r>
          </a:p>
          <a:p>
            <a:pPr>
              <a:buFont typeface="Wingdings" panose="05000000000000000000" pitchFamily="2" charset="2"/>
              <a:buChar char="q"/>
            </a:pPr>
            <a:r>
              <a:rPr lang="en-US" sz="1600" dirty="0"/>
              <a:t>Customer Growth &amp; Engagement - Unique customers per year show steady growth, emphasizing customer retention strategies like loyalty programs &amp; targeted discounts.</a:t>
            </a:r>
          </a:p>
          <a:p>
            <a:pPr>
              <a:buFont typeface="Wingdings" panose="05000000000000000000" pitchFamily="2" charset="2"/>
              <a:buChar char="q"/>
            </a:pPr>
            <a:r>
              <a:rPr lang="en-US" sz="1600" dirty="0"/>
              <a:t> Delivery Performance &amp; Customer Satisfaction - Order return rate is 27%, which is quite high. Fast delivery options improve customer experience but long wait times may affect ratings.</a:t>
            </a:r>
          </a:p>
          <a:p>
            <a:pPr>
              <a:buFont typeface="Wingdings" panose="05000000000000000000" pitchFamily="2" charset="2"/>
              <a:buChar char="q"/>
            </a:pPr>
            <a:r>
              <a:rPr lang="en-US" sz="1600" dirty="0"/>
              <a:t> Revenue Distribution &amp; Market Segmentation - Revenue distribution across locations can help optimize marketing efforts &amp; logistics for better regional targeting.</a:t>
            </a:r>
          </a:p>
          <a:p>
            <a:pPr>
              <a:buFont typeface="Wingdings" panose="05000000000000000000" pitchFamily="2" charset="2"/>
              <a:buChar char="q"/>
            </a:pPr>
            <a:r>
              <a:rPr lang="en-US" sz="1600" dirty="0"/>
              <a:t>Year-over-Year Monthly Sales Comparison - The company shows an upward trend, but some months see fluctuations, requiring strategic sales planning.</a:t>
            </a:r>
          </a:p>
          <a:p>
            <a:endParaRPr lang="en-IN" sz="1600" dirty="0"/>
          </a:p>
        </p:txBody>
      </p:sp>
    </p:spTree>
    <p:extLst>
      <p:ext uri="{BB962C8B-B14F-4D97-AF65-F5344CB8AC3E}">
        <p14:creationId xmlns:p14="http://schemas.microsoft.com/office/powerpoint/2010/main" val="25513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87706-5A11-2FA5-DDEF-DC1C1613A370}"/>
              </a:ext>
            </a:extLst>
          </p:cNvPr>
          <p:cNvSpPr>
            <a:spLocks noGrp="1"/>
          </p:cNvSpPr>
          <p:nvPr>
            <p:ph type="title"/>
          </p:nvPr>
        </p:nvSpPr>
        <p:spPr>
          <a:xfrm>
            <a:off x="149942" y="138983"/>
            <a:ext cx="10515600" cy="854075"/>
          </a:xfrm>
        </p:spPr>
        <p:txBody>
          <a:bodyPr>
            <a:normAutofit/>
          </a:bodyPr>
          <a:lstStyle/>
          <a:p>
            <a:r>
              <a:rPr lang="en-IN" sz="2800" b="1" u="sng" dirty="0"/>
              <a:t>AGENDA</a:t>
            </a:r>
          </a:p>
        </p:txBody>
      </p:sp>
      <p:sp>
        <p:nvSpPr>
          <p:cNvPr id="3" name="Content Placeholder 2">
            <a:extLst>
              <a:ext uri="{FF2B5EF4-FFF2-40B4-BE49-F238E27FC236}">
                <a16:creationId xmlns:a16="http://schemas.microsoft.com/office/drawing/2014/main" id="{195299C0-D7EC-D320-94B5-379414E626D5}"/>
              </a:ext>
            </a:extLst>
          </p:cNvPr>
          <p:cNvSpPr>
            <a:spLocks noGrp="1"/>
          </p:cNvSpPr>
          <p:nvPr>
            <p:ph idx="1"/>
          </p:nvPr>
        </p:nvSpPr>
        <p:spPr>
          <a:xfrm>
            <a:off x="599768" y="1524000"/>
            <a:ext cx="10754032" cy="4652963"/>
          </a:xfrm>
        </p:spPr>
        <p:txBody>
          <a:bodyPr>
            <a:normAutofit/>
          </a:bodyPr>
          <a:lstStyle/>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Problem Statement</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Data Descriptions</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Key Metrics</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Total Sales by Product Category</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Unique Customers by Year</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Total Sales by Product</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Average of Wait times by Delivery Type</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Revenue Distribution</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Monthly Sales: Current Year vs Previous Year</a:t>
            </a:r>
          </a:p>
          <a:p>
            <a:pPr>
              <a:buFont typeface="Wingdings" panose="05000000000000000000" pitchFamily="2" charset="2"/>
              <a:buChar char="Ø"/>
            </a:pPr>
            <a:r>
              <a:rPr lang="en-US" sz="1800" dirty="0">
                <a:latin typeface="Arial" panose="020B0604020202020204" pitchFamily="34" charset="0"/>
                <a:cs typeface="Arial" panose="020B0604020202020204" pitchFamily="34" charset="0"/>
              </a:rPr>
              <a:t>Reports</a:t>
            </a:r>
          </a:p>
          <a:p>
            <a:endParaRPr lang="en-IN" dirty="0"/>
          </a:p>
        </p:txBody>
      </p:sp>
    </p:spTree>
    <p:extLst>
      <p:ext uri="{BB962C8B-B14F-4D97-AF65-F5344CB8AC3E}">
        <p14:creationId xmlns:p14="http://schemas.microsoft.com/office/powerpoint/2010/main" val="23476666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7902C-BCC3-A347-8CDC-258179ED7168}"/>
              </a:ext>
            </a:extLst>
          </p:cNvPr>
          <p:cNvSpPr>
            <a:spLocks noGrp="1"/>
          </p:cNvSpPr>
          <p:nvPr>
            <p:ph idx="4294967295"/>
          </p:nvPr>
        </p:nvSpPr>
        <p:spPr>
          <a:xfrm>
            <a:off x="0" y="1825625"/>
            <a:ext cx="10515600" cy="4351338"/>
          </a:xfrm>
        </p:spPr>
        <p:txBody>
          <a:bodyPr>
            <a:normAutofit/>
          </a:bodyPr>
          <a:lstStyle/>
          <a:p>
            <a:pPr marL="0" indent="0" algn="ctr">
              <a:buNone/>
            </a:pPr>
            <a:r>
              <a:rPr lang="en-IN" sz="4800" b="1" u="sng" dirty="0"/>
              <a:t>REPORTS</a:t>
            </a:r>
          </a:p>
        </p:txBody>
      </p:sp>
    </p:spTree>
    <p:extLst>
      <p:ext uri="{BB962C8B-B14F-4D97-AF65-F5344CB8AC3E}">
        <p14:creationId xmlns:p14="http://schemas.microsoft.com/office/powerpoint/2010/main" val="33885198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DCE2-C19B-E099-C77B-3ABF0E86FE57}"/>
              </a:ext>
            </a:extLst>
          </p:cNvPr>
          <p:cNvSpPr>
            <a:spLocks noGrp="1"/>
          </p:cNvSpPr>
          <p:nvPr>
            <p:ph type="title"/>
          </p:nvPr>
        </p:nvSpPr>
        <p:spPr>
          <a:xfrm>
            <a:off x="582561" y="0"/>
            <a:ext cx="10515600" cy="315912"/>
          </a:xfrm>
        </p:spPr>
        <p:txBody>
          <a:bodyPr>
            <a:normAutofit fontScale="90000"/>
          </a:bodyPr>
          <a:lstStyle/>
          <a:p>
            <a:pPr algn="ctr"/>
            <a:r>
              <a:rPr lang="en-IN" sz="1800" b="1" u="sng" dirty="0"/>
              <a:t>Amazon Sales Analysis</a:t>
            </a:r>
            <a:endParaRPr lang="en-IN" sz="1800" u="sng" dirty="0"/>
          </a:p>
        </p:txBody>
      </p:sp>
      <p:pic>
        <p:nvPicPr>
          <p:cNvPr id="5" name="Content Placeholder 4" descr="A screenshot of a graph&#10;&#10;Description automatically generated">
            <a:extLst>
              <a:ext uri="{FF2B5EF4-FFF2-40B4-BE49-F238E27FC236}">
                <a16:creationId xmlns:a16="http://schemas.microsoft.com/office/drawing/2014/main" id="{E255EE44-11B9-5E8F-EE34-ABF1B7B1031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7208" y="315913"/>
            <a:ext cx="11757584" cy="6542087"/>
          </a:xfrm>
        </p:spPr>
      </p:pic>
    </p:spTree>
    <p:extLst>
      <p:ext uri="{BB962C8B-B14F-4D97-AF65-F5344CB8AC3E}">
        <p14:creationId xmlns:p14="http://schemas.microsoft.com/office/powerpoint/2010/main" val="3925829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CD2C9-5057-D884-ED47-F7BE6159FE7A}"/>
              </a:ext>
            </a:extLst>
          </p:cNvPr>
          <p:cNvSpPr>
            <a:spLocks noGrp="1"/>
          </p:cNvSpPr>
          <p:nvPr>
            <p:ph type="title"/>
          </p:nvPr>
        </p:nvSpPr>
        <p:spPr>
          <a:xfrm>
            <a:off x="838200" y="0"/>
            <a:ext cx="10515600" cy="315912"/>
          </a:xfrm>
        </p:spPr>
        <p:txBody>
          <a:bodyPr>
            <a:normAutofit fontScale="90000"/>
          </a:bodyPr>
          <a:lstStyle/>
          <a:p>
            <a:pPr algn="ctr"/>
            <a:r>
              <a:rPr lang="en-IN" sz="2400" b="1" u="sng" dirty="0"/>
              <a:t>Product Category Analysis</a:t>
            </a:r>
            <a:endParaRPr lang="en-IN" sz="2400" u="sng" dirty="0"/>
          </a:p>
        </p:txBody>
      </p:sp>
      <p:pic>
        <p:nvPicPr>
          <p:cNvPr id="5" name="Content Placeholder 4" descr="A screenshot of a computer&#10;&#10;Description automatically generated">
            <a:extLst>
              <a:ext uri="{FF2B5EF4-FFF2-40B4-BE49-F238E27FC236}">
                <a16:creationId xmlns:a16="http://schemas.microsoft.com/office/drawing/2014/main" id="{C1E5971D-8BE8-12C5-DDD7-38BD8B0DF9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7347" y="393700"/>
            <a:ext cx="11690095" cy="6464300"/>
          </a:xfrm>
        </p:spPr>
      </p:pic>
    </p:spTree>
    <p:extLst>
      <p:ext uri="{BB962C8B-B14F-4D97-AF65-F5344CB8AC3E}">
        <p14:creationId xmlns:p14="http://schemas.microsoft.com/office/powerpoint/2010/main" val="3021990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35098-F36A-B869-A6DC-C384A7360CAD}"/>
              </a:ext>
            </a:extLst>
          </p:cNvPr>
          <p:cNvSpPr>
            <a:spLocks noGrp="1"/>
          </p:cNvSpPr>
          <p:nvPr>
            <p:ph type="title"/>
          </p:nvPr>
        </p:nvSpPr>
        <p:spPr>
          <a:xfrm>
            <a:off x="700549" y="0"/>
            <a:ext cx="10515600" cy="315912"/>
          </a:xfrm>
        </p:spPr>
        <p:txBody>
          <a:bodyPr>
            <a:normAutofit fontScale="90000"/>
          </a:bodyPr>
          <a:lstStyle/>
          <a:p>
            <a:pPr algn="ctr"/>
            <a:r>
              <a:rPr lang="en-IN" sz="2400" b="1" u="sng" dirty="0"/>
              <a:t>Individual Product Analysis</a:t>
            </a:r>
            <a:endParaRPr lang="en-IN" sz="2400" u="sng" dirty="0"/>
          </a:p>
        </p:txBody>
      </p:sp>
      <p:pic>
        <p:nvPicPr>
          <p:cNvPr id="5" name="Content Placeholder 4" descr="A screenshot of a computer&#10;&#10;Description automatically generated">
            <a:extLst>
              <a:ext uri="{FF2B5EF4-FFF2-40B4-BE49-F238E27FC236}">
                <a16:creationId xmlns:a16="http://schemas.microsoft.com/office/drawing/2014/main" id="{391D006B-CC9B-6E79-0FA5-810CBE4B532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2873" y="412750"/>
            <a:ext cx="11546254" cy="6445250"/>
          </a:xfrm>
        </p:spPr>
      </p:pic>
    </p:spTree>
    <p:extLst>
      <p:ext uri="{BB962C8B-B14F-4D97-AF65-F5344CB8AC3E}">
        <p14:creationId xmlns:p14="http://schemas.microsoft.com/office/powerpoint/2010/main" val="2064192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BE4F5-874F-CBAD-BB4C-ACA05BE27D19}"/>
              </a:ext>
            </a:extLst>
          </p:cNvPr>
          <p:cNvSpPr>
            <a:spLocks noGrp="1"/>
          </p:cNvSpPr>
          <p:nvPr>
            <p:ph type="title"/>
          </p:nvPr>
        </p:nvSpPr>
        <p:spPr>
          <a:xfrm>
            <a:off x="265471" y="446394"/>
            <a:ext cx="10515600" cy="559107"/>
          </a:xfrm>
        </p:spPr>
        <p:txBody>
          <a:bodyPr>
            <a:normAutofit/>
          </a:bodyPr>
          <a:lstStyle/>
          <a:p>
            <a:r>
              <a:rPr lang="en-US" sz="3200" b="1" u="sng" dirty="0"/>
              <a:t>Problem Statement</a:t>
            </a:r>
            <a:endParaRPr lang="en-IN" sz="3200" u="sng" dirty="0"/>
          </a:p>
        </p:txBody>
      </p:sp>
      <p:sp>
        <p:nvSpPr>
          <p:cNvPr id="3" name="Content Placeholder 2">
            <a:extLst>
              <a:ext uri="{FF2B5EF4-FFF2-40B4-BE49-F238E27FC236}">
                <a16:creationId xmlns:a16="http://schemas.microsoft.com/office/drawing/2014/main" id="{8640D9E0-B67E-765C-863A-AD9C115D3B33}"/>
              </a:ext>
            </a:extLst>
          </p:cNvPr>
          <p:cNvSpPr>
            <a:spLocks noGrp="1"/>
          </p:cNvSpPr>
          <p:nvPr>
            <p:ph idx="1"/>
          </p:nvPr>
        </p:nvSpPr>
        <p:spPr>
          <a:xfrm>
            <a:off x="265471" y="1710812"/>
            <a:ext cx="11068665" cy="3667433"/>
          </a:xfrm>
        </p:spPr>
        <p:txBody>
          <a:bodyPr/>
          <a:lstStyle/>
          <a:p>
            <a:pPr>
              <a:buFont typeface="Wingdings" panose="05000000000000000000" pitchFamily="2" charset="2"/>
              <a:buChar char="Ø"/>
            </a:pPr>
            <a:r>
              <a:rPr lang="en-US" sz="2000" b="0" i="0" dirty="0">
                <a:solidFill>
                  <a:srgbClr val="16191D"/>
                </a:solidFill>
                <a:effectLst/>
                <a:latin typeface="Arial" panose="020B0604020202020204" pitchFamily="34" charset="0"/>
                <a:cs typeface="Arial" panose="020B0604020202020204" pitchFamily="34" charset="0"/>
              </a:rPr>
              <a:t>You are working as a business analyst at Amazon, a company currently performing well. The stakeholders wish to maintain this level of performance and seek improvement. For this purpose, they want to devise new strategies. </a:t>
            </a:r>
          </a:p>
          <a:p>
            <a:pPr>
              <a:buFont typeface="Wingdings" panose="05000000000000000000" pitchFamily="2" charset="2"/>
              <a:buChar char="Ø"/>
            </a:pPr>
            <a:r>
              <a:rPr lang="en-US" sz="2000" b="0" i="0" dirty="0">
                <a:solidFill>
                  <a:srgbClr val="16191D"/>
                </a:solidFill>
                <a:effectLst/>
                <a:latin typeface="Arial" panose="020B0604020202020204" pitchFamily="34" charset="0"/>
                <a:cs typeface="Arial" panose="020B0604020202020204" pitchFamily="34" charset="0"/>
              </a:rPr>
              <a:t>You are part of a team exploring new ways to benefit customers, such as offering more discounts and Prime membership perks. Could you suggest additional methods to identify and reward customers and enhance their shopping experience?</a:t>
            </a:r>
            <a:endParaRPr lang="en-IN" sz="20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743188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5622-F3E1-AC7D-1B8F-C07E3FF79F2E}"/>
              </a:ext>
            </a:extLst>
          </p:cNvPr>
          <p:cNvSpPr>
            <a:spLocks noGrp="1"/>
          </p:cNvSpPr>
          <p:nvPr>
            <p:ph type="title"/>
          </p:nvPr>
        </p:nvSpPr>
        <p:spPr>
          <a:xfrm>
            <a:off x="130629" y="95459"/>
            <a:ext cx="10515600" cy="519130"/>
          </a:xfrm>
        </p:spPr>
        <p:txBody>
          <a:bodyPr>
            <a:normAutofit/>
          </a:bodyPr>
          <a:lstStyle/>
          <a:p>
            <a:r>
              <a:rPr lang="en-IN" sz="2800" b="1" u="sng" dirty="0"/>
              <a:t>DATA DESCRIPTION</a:t>
            </a:r>
          </a:p>
        </p:txBody>
      </p:sp>
      <p:sp>
        <p:nvSpPr>
          <p:cNvPr id="4" name="Content Placeholder 3">
            <a:extLst>
              <a:ext uri="{FF2B5EF4-FFF2-40B4-BE49-F238E27FC236}">
                <a16:creationId xmlns:a16="http://schemas.microsoft.com/office/drawing/2014/main" id="{49B3F480-423F-8638-5181-03A8FDBBBF35}"/>
              </a:ext>
            </a:extLst>
          </p:cNvPr>
          <p:cNvSpPr>
            <a:spLocks noGrp="1"/>
          </p:cNvSpPr>
          <p:nvPr>
            <p:ph sz="half" idx="1"/>
          </p:nvPr>
        </p:nvSpPr>
        <p:spPr>
          <a:xfrm>
            <a:off x="130629" y="1081548"/>
            <a:ext cx="5889171" cy="5680993"/>
          </a:xfrm>
        </p:spPr>
        <p:txBody>
          <a:bodyPr>
            <a:normAutofit/>
          </a:bodyPr>
          <a:lstStyle/>
          <a:p>
            <a:pPr rtl="0" fontAlgn="base">
              <a:spcBef>
                <a:spcPts val="1200"/>
              </a:spcBef>
              <a:buFont typeface="Arial" panose="020B0604020202020204" pitchFamily="34" charset="0"/>
              <a:buChar char="•"/>
            </a:pPr>
            <a:r>
              <a:rPr lang="en-US" sz="1600" b="1" i="0" u="none" strike="noStrike" dirty="0" err="1">
                <a:solidFill>
                  <a:srgbClr val="000000"/>
                </a:solidFill>
                <a:effectLst/>
                <a:latin typeface="Lato" panose="020F0502020204030203" pitchFamily="34" charset="0"/>
              </a:rPr>
              <a:t>OrderDate</a:t>
            </a:r>
            <a:r>
              <a:rPr lang="en-US" sz="1600" b="1" i="0" u="none" strike="noStrike" dirty="0">
                <a:solidFill>
                  <a:srgbClr val="000000"/>
                </a:solidFill>
                <a:effectLst/>
                <a:latin typeface="Lato" panose="020F0502020204030203" pitchFamily="34" charset="0"/>
              </a:rPr>
              <a:t>:</a:t>
            </a:r>
            <a:r>
              <a:rPr lang="en-US" sz="1600" b="0" i="0" u="none" strike="noStrike" dirty="0">
                <a:solidFill>
                  <a:srgbClr val="000000"/>
                </a:solidFill>
                <a:effectLst/>
                <a:latin typeface="Lato" panose="020F0502020204030203" pitchFamily="34" charset="0"/>
              </a:rPr>
              <a:t> The date when the order was placed.</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err="1">
                <a:solidFill>
                  <a:srgbClr val="000000"/>
                </a:solidFill>
                <a:effectLst/>
                <a:latin typeface="Lato" panose="020F0502020204030203" pitchFamily="34" charset="0"/>
              </a:rPr>
              <a:t>OrderID</a:t>
            </a:r>
            <a:r>
              <a:rPr lang="en-US" sz="1600" b="1" i="0" u="none" strike="noStrike" dirty="0">
                <a:solidFill>
                  <a:srgbClr val="000000"/>
                </a:solidFill>
                <a:effectLst/>
                <a:latin typeface="Lato" panose="020F0502020204030203" pitchFamily="34" charset="0"/>
              </a:rPr>
              <a:t>:</a:t>
            </a:r>
            <a:r>
              <a:rPr lang="en-US" sz="1600" b="0" i="0" u="none" strike="noStrike" dirty="0">
                <a:solidFill>
                  <a:srgbClr val="000000"/>
                </a:solidFill>
                <a:effectLst/>
                <a:latin typeface="Lato" panose="020F0502020204030203" pitchFamily="34" charset="0"/>
              </a:rPr>
              <a:t> A unique identifier for each order.</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Delivery Date:</a:t>
            </a:r>
            <a:r>
              <a:rPr lang="en-US" sz="1600" b="0" i="0" u="none" strike="noStrike" dirty="0">
                <a:solidFill>
                  <a:srgbClr val="000000"/>
                </a:solidFill>
                <a:effectLst/>
                <a:latin typeface="Lato" panose="020F0502020204030203" pitchFamily="34" charset="0"/>
              </a:rPr>
              <a:t> The date when the order is scheduled to be delivered.</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err="1">
                <a:solidFill>
                  <a:srgbClr val="000000"/>
                </a:solidFill>
                <a:effectLst/>
                <a:latin typeface="Lato" panose="020F0502020204030203" pitchFamily="34" charset="0"/>
              </a:rPr>
              <a:t>CustomerID</a:t>
            </a:r>
            <a:r>
              <a:rPr lang="en-US" sz="1600" b="1" i="0" u="none" strike="noStrike" dirty="0">
                <a:solidFill>
                  <a:srgbClr val="000000"/>
                </a:solidFill>
                <a:effectLst/>
                <a:latin typeface="Lato" panose="020F0502020204030203" pitchFamily="34" charset="0"/>
              </a:rPr>
              <a:t>: </a:t>
            </a:r>
            <a:r>
              <a:rPr lang="en-US" sz="1600" b="0" i="0" u="none" strike="noStrike" dirty="0">
                <a:solidFill>
                  <a:srgbClr val="000000"/>
                </a:solidFill>
                <a:effectLst/>
                <a:latin typeface="Lato" panose="020F0502020204030203" pitchFamily="34" charset="0"/>
              </a:rPr>
              <a:t>A unique identifier for each customer.</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Customer Age:</a:t>
            </a:r>
            <a:r>
              <a:rPr lang="en-US" sz="1600" b="0" i="0" u="none" strike="noStrike" dirty="0">
                <a:solidFill>
                  <a:srgbClr val="000000"/>
                </a:solidFill>
                <a:effectLst/>
                <a:latin typeface="Lato" panose="020F0502020204030203" pitchFamily="34" charset="0"/>
              </a:rPr>
              <a:t> The age of the customer.</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Customer Gender:</a:t>
            </a:r>
            <a:r>
              <a:rPr lang="en-US" sz="1600" b="0" i="0" u="none" strike="noStrike" dirty="0">
                <a:solidFill>
                  <a:srgbClr val="000000"/>
                </a:solidFill>
                <a:effectLst/>
                <a:latin typeface="Lato" panose="020F0502020204030203" pitchFamily="34" charset="0"/>
              </a:rPr>
              <a:t> The gender of the customer (M for male, F for female).</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Location:</a:t>
            </a:r>
            <a:r>
              <a:rPr lang="en-US" sz="1600" b="0" i="0" u="none" strike="noStrike" dirty="0">
                <a:solidFill>
                  <a:srgbClr val="000000"/>
                </a:solidFill>
                <a:effectLst/>
                <a:latin typeface="Lato" panose="020F0502020204030203" pitchFamily="34" charset="0"/>
              </a:rPr>
              <a:t> The geographical area where the customer is located.</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Zone: </a:t>
            </a:r>
            <a:r>
              <a:rPr lang="en-US" sz="1600" b="0" i="0" u="none" strike="noStrike" dirty="0">
                <a:solidFill>
                  <a:srgbClr val="000000"/>
                </a:solidFill>
                <a:effectLst/>
                <a:latin typeface="Lato" panose="020F0502020204030203" pitchFamily="34" charset="0"/>
              </a:rPr>
              <a:t>Specific zone within the location for delivery purposes.</a:t>
            </a:r>
            <a:endParaRPr lang="en-US" sz="1600" b="1" i="0" u="none" strike="noStrike" dirty="0">
              <a:solidFill>
                <a:srgbClr val="000000"/>
              </a:solidFill>
              <a:effectLst/>
              <a:latin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Delivery Type:</a:t>
            </a:r>
            <a:r>
              <a:rPr lang="en-US" sz="1600" b="0" i="0" u="none" strike="noStrike" dirty="0">
                <a:solidFill>
                  <a:srgbClr val="000000"/>
                </a:solidFill>
                <a:effectLst/>
                <a:latin typeface="Lato" panose="020F0502020204030203" pitchFamily="34" charset="0"/>
              </a:rPr>
              <a:t> The method by which the order is delivered (e.g., Express, Standard).</a:t>
            </a:r>
            <a:endParaRPr lang="en-US" sz="1600" b="1" i="0" u="none" strike="noStrike" dirty="0">
              <a:solidFill>
                <a:srgbClr val="000000"/>
              </a:solidFill>
              <a:effectLst/>
              <a:latin typeface="Arial" panose="020B0604020202020204" pitchFamily="34" charset="0"/>
            </a:endParaRPr>
          </a:p>
          <a:p>
            <a:pPr rtl="0" fontAlgn="base">
              <a:spcBef>
                <a:spcPts val="1200"/>
              </a:spcBef>
              <a:spcAft>
                <a:spcPts val="1000"/>
              </a:spcAft>
              <a:buFont typeface="Arial" panose="020B0604020202020204" pitchFamily="34" charset="0"/>
              <a:buChar char="•"/>
            </a:pPr>
            <a:r>
              <a:rPr lang="en-US" sz="1600" b="1" i="0" u="none" strike="noStrike" dirty="0">
                <a:solidFill>
                  <a:srgbClr val="000000"/>
                </a:solidFill>
                <a:effectLst/>
                <a:latin typeface="Lato" panose="020F0502020204030203" pitchFamily="34" charset="0"/>
              </a:rPr>
              <a:t>Product Category:</a:t>
            </a:r>
            <a:r>
              <a:rPr lang="en-US" sz="1600" b="0" i="0" u="none" strike="noStrike" dirty="0">
                <a:solidFill>
                  <a:srgbClr val="000000"/>
                </a:solidFill>
                <a:effectLst/>
                <a:latin typeface="Lato" panose="020F0502020204030203" pitchFamily="34" charset="0"/>
              </a:rPr>
              <a:t> The broad category to which the product belongs.</a:t>
            </a:r>
            <a:endParaRPr lang="en-US" sz="1600" b="1" i="0" u="none" strike="noStrike" dirty="0">
              <a:solidFill>
                <a:srgbClr val="000000"/>
              </a:solidFill>
              <a:effectLst/>
              <a:latin typeface="Lato" panose="020F0502020204030203" pitchFamily="34" charset="0"/>
            </a:endParaRPr>
          </a:p>
          <a:p>
            <a:endParaRPr lang="en-IN" sz="1400" dirty="0"/>
          </a:p>
        </p:txBody>
      </p:sp>
      <p:sp>
        <p:nvSpPr>
          <p:cNvPr id="5" name="Content Placeholder 4">
            <a:extLst>
              <a:ext uri="{FF2B5EF4-FFF2-40B4-BE49-F238E27FC236}">
                <a16:creationId xmlns:a16="http://schemas.microsoft.com/office/drawing/2014/main" id="{CD253695-10D2-AD65-79E2-B663B89A6DCE}"/>
              </a:ext>
            </a:extLst>
          </p:cNvPr>
          <p:cNvSpPr>
            <a:spLocks noGrp="1"/>
          </p:cNvSpPr>
          <p:nvPr>
            <p:ph sz="half" idx="2"/>
          </p:nvPr>
        </p:nvSpPr>
        <p:spPr>
          <a:xfrm>
            <a:off x="6400800" y="1081548"/>
            <a:ext cx="5660570" cy="5680993"/>
          </a:xfrm>
        </p:spPr>
        <p:txBody>
          <a:bodyPr>
            <a:normAutofit/>
          </a:bodyPr>
          <a:lstStyle/>
          <a:p>
            <a:pPr rtl="0" fontAlgn="base">
              <a:spcBef>
                <a:spcPts val="1200"/>
              </a:spcBef>
              <a:buFont typeface="Arial" panose="020B0604020202020204" pitchFamily="34" charset="0"/>
              <a:buChar char="•"/>
            </a:pPr>
            <a:r>
              <a:rPr lang="en-US" sz="1600" b="1" i="0" u="none" strike="noStrike" dirty="0" err="1">
                <a:solidFill>
                  <a:srgbClr val="000000"/>
                </a:solidFill>
                <a:effectLst/>
                <a:latin typeface="Lato" panose="020F0502020204030203" pitchFamily="34" charset="0"/>
              </a:rPr>
              <a:t>SubCategory</a:t>
            </a:r>
            <a:r>
              <a:rPr lang="en-US" sz="1600" b="1" i="0" u="none" strike="noStrike" dirty="0">
                <a:solidFill>
                  <a:srgbClr val="000000"/>
                </a:solidFill>
                <a:effectLst/>
                <a:latin typeface="Lato" panose="020F0502020204030203" pitchFamily="34" charset="0"/>
              </a:rPr>
              <a:t>:</a:t>
            </a:r>
            <a:r>
              <a:rPr lang="en-US" sz="1600" b="0" i="0" u="none" strike="noStrike" dirty="0">
                <a:solidFill>
                  <a:srgbClr val="000000"/>
                </a:solidFill>
                <a:effectLst/>
                <a:latin typeface="Lato" panose="020F0502020204030203" pitchFamily="34" charset="0"/>
              </a:rPr>
              <a:t> A more specific classification within the product category.</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Product:</a:t>
            </a:r>
            <a:r>
              <a:rPr lang="en-US" sz="1600" b="0" i="0" u="none" strike="noStrike" dirty="0">
                <a:solidFill>
                  <a:srgbClr val="000000"/>
                </a:solidFill>
                <a:effectLst/>
                <a:latin typeface="Lato" panose="020F0502020204030203" pitchFamily="34" charset="0"/>
              </a:rPr>
              <a:t> The name or description of the product ordered.</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Unit Price:</a:t>
            </a:r>
            <a:r>
              <a:rPr lang="en-US" sz="1600" b="0" i="0" u="none" strike="noStrike" dirty="0">
                <a:solidFill>
                  <a:srgbClr val="000000"/>
                </a:solidFill>
                <a:effectLst/>
                <a:latin typeface="Lato" panose="020F0502020204030203" pitchFamily="34" charset="0"/>
              </a:rPr>
              <a:t> The price per unit of the product.</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Shipping Fee:</a:t>
            </a:r>
            <a:r>
              <a:rPr lang="en-US" sz="1600" b="0" i="0" u="none" strike="noStrike" dirty="0">
                <a:solidFill>
                  <a:srgbClr val="000000"/>
                </a:solidFill>
                <a:effectLst/>
                <a:latin typeface="Lato" panose="020F0502020204030203" pitchFamily="34" charset="0"/>
              </a:rPr>
              <a:t> The fee charged for shipping the product.</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Order Quantity:</a:t>
            </a:r>
            <a:r>
              <a:rPr lang="en-US" sz="1600" b="0" i="0" u="none" strike="noStrike" dirty="0">
                <a:solidFill>
                  <a:srgbClr val="000000"/>
                </a:solidFill>
                <a:effectLst/>
                <a:latin typeface="Lato" panose="020F0502020204030203" pitchFamily="34" charset="0"/>
              </a:rPr>
              <a:t> The quantity of the product ordered.</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Sale Price:</a:t>
            </a:r>
            <a:r>
              <a:rPr lang="en-US" sz="1600" b="0" i="0" u="none" strike="noStrike" dirty="0">
                <a:solidFill>
                  <a:srgbClr val="000000"/>
                </a:solidFill>
                <a:effectLst/>
                <a:latin typeface="Lato" panose="020F0502020204030203" pitchFamily="34" charset="0"/>
              </a:rPr>
              <a:t> The total sale price of the order.</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Status:</a:t>
            </a:r>
            <a:r>
              <a:rPr lang="en-US" sz="1600" b="0" i="0" u="none" strike="noStrike" dirty="0">
                <a:solidFill>
                  <a:srgbClr val="000000"/>
                </a:solidFill>
                <a:effectLst/>
                <a:latin typeface="Lato" panose="020F0502020204030203" pitchFamily="34" charset="0"/>
              </a:rPr>
              <a:t> Current status of the order (e.g., Delivered, Returned).</a:t>
            </a:r>
            <a:endParaRPr lang="en-US" sz="1600" b="1" i="0" u="none" strike="noStrike" dirty="0">
              <a:solidFill>
                <a:srgbClr val="000000"/>
              </a:solidFill>
              <a:effectLst/>
              <a:latin typeface="Lato" panose="020F0502020204030203"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Lato" panose="020F0502020204030203" pitchFamily="34" charset="0"/>
              </a:rPr>
              <a:t>Reason: </a:t>
            </a:r>
            <a:r>
              <a:rPr lang="en-US" sz="1600" b="0" i="0" u="none" strike="noStrike" dirty="0">
                <a:solidFill>
                  <a:srgbClr val="000000"/>
                </a:solidFill>
                <a:effectLst/>
                <a:latin typeface="Lato" panose="020F0502020204030203" pitchFamily="34" charset="0"/>
              </a:rPr>
              <a:t>The reason for the return or an empty field if delivered.</a:t>
            </a:r>
            <a:endParaRPr lang="en-US" sz="1600" b="1" i="0" u="none" strike="noStrike" dirty="0">
              <a:solidFill>
                <a:srgbClr val="000000"/>
              </a:solidFill>
              <a:effectLst/>
              <a:latin typeface="Lato" panose="020F0502020204030203" pitchFamily="34" charset="0"/>
            </a:endParaRPr>
          </a:p>
          <a:p>
            <a:pPr rtl="0" fontAlgn="base">
              <a:spcBef>
                <a:spcPts val="1200"/>
              </a:spcBef>
              <a:spcAft>
                <a:spcPts val="1000"/>
              </a:spcAft>
              <a:buFont typeface="Arial" panose="020B0604020202020204" pitchFamily="34" charset="0"/>
              <a:buChar char="•"/>
            </a:pPr>
            <a:r>
              <a:rPr lang="en-US" sz="1600" b="1" i="0" u="none" strike="noStrike" dirty="0">
                <a:solidFill>
                  <a:srgbClr val="000000"/>
                </a:solidFill>
                <a:effectLst/>
                <a:latin typeface="Lato" panose="020F0502020204030203" pitchFamily="34" charset="0"/>
              </a:rPr>
              <a:t>Rating:</a:t>
            </a:r>
            <a:r>
              <a:rPr lang="en-US" sz="1600" b="0" i="0" u="none" strike="noStrike" dirty="0">
                <a:solidFill>
                  <a:srgbClr val="000000"/>
                </a:solidFill>
                <a:effectLst/>
                <a:latin typeface="Lato" panose="020F0502020204030203" pitchFamily="34" charset="0"/>
              </a:rPr>
              <a:t> Customer rating for the order on a scale (e.g., 1 to 5).</a:t>
            </a:r>
            <a:endParaRPr lang="en-US" sz="1600" b="1" i="0" u="none" strike="noStrike" dirty="0">
              <a:solidFill>
                <a:srgbClr val="000000"/>
              </a:solidFill>
              <a:effectLst/>
              <a:latin typeface="Lato" panose="020F0502020204030203" pitchFamily="34" charset="0"/>
            </a:endParaRPr>
          </a:p>
          <a:p>
            <a:endParaRPr lang="en-IN" dirty="0"/>
          </a:p>
        </p:txBody>
      </p:sp>
    </p:spTree>
    <p:extLst>
      <p:ext uri="{BB962C8B-B14F-4D97-AF65-F5344CB8AC3E}">
        <p14:creationId xmlns:p14="http://schemas.microsoft.com/office/powerpoint/2010/main" val="1697590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323C0-C02A-04A0-769F-03B6760B7584}"/>
              </a:ext>
            </a:extLst>
          </p:cNvPr>
          <p:cNvSpPr>
            <a:spLocks noGrp="1"/>
          </p:cNvSpPr>
          <p:nvPr>
            <p:ph type="title"/>
          </p:nvPr>
        </p:nvSpPr>
        <p:spPr>
          <a:xfrm>
            <a:off x="159774" y="119319"/>
            <a:ext cx="10515600" cy="647598"/>
          </a:xfrm>
        </p:spPr>
        <p:txBody>
          <a:bodyPr>
            <a:normAutofit/>
          </a:bodyPr>
          <a:lstStyle/>
          <a:p>
            <a:r>
              <a:rPr lang="en-US" sz="3200" b="1" u="sng" dirty="0"/>
              <a:t>Key Metrics</a:t>
            </a:r>
            <a:endParaRPr lang="en-IN" sz="3200" u="sng" dirty="0"/>
          </a:p>
        </p:txBody>
      </p:sp>
      <p:pic>
        <p:nvPicPr>
          <p:cNvPr id="6" name="Content Placeholder 5" descr="A close up of a sign&#10;&#10;AI-generated content may be incorrect.">
            <a:extLst>
              <a:ext uri="{FF2B5EF4-FFF2-40B4-BE49-F238E27FC236}">
                <a16:creationId xmlns:a16="http://schemas.microsoft.com/office/drawing/2014/main" id="{04F39821-9954-5C00-A678-072C5AAAD45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7037" y="1492955"/>
            <a:ext cx="2180491" cy="883983"/>
          </a:xfrm>
        </p:spPr>
      </p:pic>
      <p:pic>
        <p:nvPicPr>
          <p:cNvPr id="8" name="Picture 7" descr="A black text on a white background&#10;&#10;AI-generated content may be incorrect.">
            <a:extLst>
              <a:ext uri="{FF2B5EF4-FFF2-40B4-BE49-F238E27FC236}">
                <a16:creationId xmlns:a16="http://schemas.microsoft.com/office/drawing/2014/main" id="{7FAECB99-46EC-2602-1241-437A3CFD07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3754" y="2563226"/>
            <a:ext cx="1962424" cy="847843"/>
          </a:xfrm>
          <a:prstGeom prst="rect">
            <a:avLst/>
          </a:prstGeom>
        </p:spPr>
      </p:pic>
      <p:pic>
        <p:nvPicPr>
          <p:cNvPr id="12" name="Picture 11" descr="A number on a white background&#10;&#10;AI-generated content may be incorrect.">
            <a:extLst>
              <a:ext uri="{FF2B5EF4-FFF2-40B4-BE49-F238E27FC236}">
                <a16:creationId xmlns:a16="http://schemas.microsoft.com/office/drawing/2014/main" id="{20E27C13-241F-CB8A-6055-8367E2C5FA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4913" y="1077576"/>
            <a:ext cx="1933845" cy="857370"/>
          </a:xfrm>
          <a:prstGeom prst="rect">
            <a:avLst/>
          </a:prstGeom>
        </p:spPr>
      </p:pic>
      <p:pic>
        <p:nvPicPr>
          <p:cNvPr id="16" name="Picture 15" descr="A close up of numbers&#10;&#10;AI-generated content may be incorrect.">
            <a:extLst>
              <a:ext uri="{FF2B5EF4-FFF2-40B4-BE49-F238E27FC236}">
                <a16:creationId xmlns:a16="http://schemas.microsoft.com/office/drawing/2014/main" id="{C8F80D38-6D13-6CED-4BBA-8933849B89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1597" y="2563226"/>
            <a:ext cx="1867161" cy="866896"/>
          </a:xfrm>
          <a:prstGeom prst="rect">
            <a:avLst/>
          </a:prstGeom>
        </p:spPr>
      </p:pic>
      <p:pic>
        <p:nvPicPr>
          <p:cNvPr id="18" name="Picture 17" descr="A number with black text&#10;&#10;AI-generated content may be incorrect.">
            <a:extLst>
              <a:ext uri="{FF2B5EF4-FFF2-40B4-BE49-F238E27FC236}">
                <a16:creationId xmlns:a16="http://schemas.microsoft.com/office/drawing/2014/main" id="{E054A091-4F13-3143-DCF1-47CA595CF9C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92045" y="5502588"/>
            <a:ext cx="2010056" cy="857370"/>
          </a:xfrm>
          <a:prstGeom prst="rect">
            <a:avLst/>
          </a:prstGeom>
        </p:spPr>
      </p:pic>
      <p:pic>
        <p:nvPicPr>
          <p:cNvPr id="20" name="Picture 19" descr="A close up of a number&#10;&#10;AI-generated content may be incorrect.">
            <a:extLst>
              <a:ext uri="{FF2B5EF4-FFF2-40B4-BE49-F238E27FC236}">
                <a16:creationId xmlns:a16="http://schemas.microsoft.com/office/drawing/2014/main" id="{F05C0E0B-CDB5-7633-E40D-F66ECAE561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68256" y="4013854"/>
            <a:ext cx="1933845" cy="943107"/>
          </a:xfrm>
          <a:prstGeom prst="rect">
            <a:avLst/>
          </a:prstGeom>
        </p:spPr>
      </p:pic>
      <p:pic>
        <p:nvPicPr>
          <p:cNvPr id="22" name="Picture 21" descr="A close up of a number&#10;&#10;AI-generated content may be incorrect.">
            <a:extLst>
              <a:ext uri="{FF2B5EF4-FFF2-40B4-BE49-F238E27FC236}">
                <a16:creationId xmlns:a16="http://schemas.microsoft.com/office/drawing/2014/main" id="{FA47B1CA-597E-134D-8589-FB5944482CB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3754" y="1077499"/>
            <a:ext cx="2044361" cy="885949"/>
          </a:xfrm>
          <a:prstGeom prst="rect">
            <a:avLst/>
          </a:prstGeom>
        </p:spPr>
      </p:pic>
      <p:pic>
        <p:nvPicPr>
          <p:cNvPr id="26" name="Picture 25" descr="A number on a white background&#10;&#10;AI-generated content may be incorrect.">
            <a:extLst>
              <a:ext uri="{FF2B5EF4-FFF2-40B4-BE49-F238E27FC236}">
                <a16:creationId xmlns:a16="http://schemas.microsoft.com/office/drawing/2014/main" id="{C5699C5A-D7B7-2040-704F-1073525016E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72000" y="5496575"/>
            <a:ext cx="2067213" cy="1000265"/>
          </a:xfrm>
          <a:prstGeom prst="rect">
            <a:avLst/>
          </a:prstGeom>
        </p:spPr>
      </p:pic>
      <p:pic>
        <p:nvPicPr>
          <p:cNvPr id="32" name="Picture 31" descr="A number with black text&#10;&#10;AI-generated content may be incorrect.">
            <a:extLst>
              <a:ext uri="{FF2B5EF4-FFF2-40B4-BE49-F238E27FC236}">
                <a16:creationId xmlns:a16="http://schemas.microsoft.com/office/drawing/2014/main" id="{CC33683E-B148-060A-C95A-4EB440561CA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094347" y="4013854"/>
            <a:ext cx="1848108" cy="1028844"/>
          </a:xfrm>
          <a:prstGeom prst="rect">
            <a:avLst/>
          </a:prstGeom>
        </p:spPr>
      </p:pic>
      <p:sp>
        <p:nvSpPr>
          <p:cNvPr id="33" name="AutoShape 2" descr="Amazon Sales Estimator - Zonbase">
            <a:extLst>
              <a:ext uri="{FF2B5EF4-FFF2-40B4-BE49-F238E27FC236}">
                <a16:creationId xmlns:a16="http://schemas.microsoft.com/office/drawing/2014/main" id="{CD7233E2-1A65-0CDD-8256-2970449010EA}"/>
              </a:ext>
            </a:extLst>
          </p:cNvPr>
          <p:cNvSpPr>
            <a:spLocks noChangeAspect="1" noChangeArrowheads="1"/>
          </p:cNvSpPr>
          <p:nvPr/>
        </p:nvSpPr>
        <p:spPr bwMode="auto">
          <a:xfrm>
            <a:off x="5953399" y="2277223"/>
            <a:ext cx="7108051" cy="361245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4" name="AutoShape 4" descr="Amazon Sales Estimator - Zonbase">
            <a:extLst>
              <a:ext uri="{FF2B5EF4-FFF2-40B4-BE49-F238E27FC236}">
                <a16:creationId xmlns:a16="http://schemas.microsoft.com/office/drawing/2014/main" id="{8C2A35E7-2F11-A239-3CE1-0E6949E2FEE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0" name="Picture 6" descr="Best Amazon Sales Estimator for FBA Sellers">
            <a:extLst>
              <a:ext uri="{FF2B5EF4-FFF2-40B4-BE49-F238E27FC236}">
                <a16:creationId xmlns:a16="http://schemas.microsoft.com/office/drawing/2014/main" id="{E92ADE26-68E4-E20E-FA20-71E89F7C623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92239" y="968319"/>
            <a:ext cx="5799761" cy="5770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6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0762E-2ADD-FDA5-40CC-83657F76961F}"/>
              </a:ext>
            </a:extLst>
          </p:cNvPr>
          <p:cNvSpPr>
            <a:spLocks noGrp="1"/>
          </p:cNvSpPr>
          <p:nvPr>
            <p:ph type="title"/>
          </p:nvPr>
        </p:nvSpPr>
        <p:spPr/>
        <p:txBody>
          <a:bodyPr>
            <a:normAutofit/>
          </a:bodyPr>
          <a:lstStyle/>
          <a:p>
            <a:r>
              <a:rPr lang="en-IN" sz="2800" b="1" u="sng" dirty="0"/>
              <a:t>Total Revenue By  Year</a:t>
            </a:r>
          </a:p>
        </p:txBody>
      </p:sp>
      <p:pic>
        <p:nvPicPr>
          <p:cNvPr id="6" name="Content Placeholder 5" descr="A graph showing the number of the year&#10;&#10;AI-generated content may be incorrect.">
            <a:extLst>
              <a:ext uri="{FF2B5EF4-FFF2-40B4-BE49-F238E27FC236}">
                <a16:creationId xmlns:a16="http://schemas.microsoft.com/office/drawing/2014/main" id="{6B2A64BD-5CCF-7584-C054-893AE35052E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66411" y="1825625"/>
            <a:ext cx="5181600" cy="2736327"/>
          </a:xfrm>
        </p:spPr>
      </p:pic>
      <p:sp>
        <p:nvSpPr>
          <p:cNvPr id="4" name="Content Placeholder 3">
            <a:extLst>
              <a:ext uri="{FF2B5EF4-FFF2-40B4-BE49-F238E27FC236}">
                <a16:creationId xmlns:a16="http://schemas.microsoft.com/office/drawing/2014/main" id="{F3CF24AD-2AE6-650A-E69C-F25712569CBD}"/>
              </a:ext>
            </a:extLst>
          </p:cNvPr>
          <p:cNvSpPr>
            <a:spLocks noGrp="1"/>
          </p:cNvSpPr>
          <p:nvPr>
            <p:ph sz="half" idx="2"/>
          </p:nvPr>
        </p:nvSpPr>
        <p:spPr>
          <a:xfrm>
            <a:off x="6164827" y="1189704"/>
            <a:ext cx="5368412" cy="5152102"/>
          </a:xfrm>
        </p:spPr>
        <p:txBody>
          <a:bodyPr>
            <a:normAutofit/>
          </a:bodyPr>
          <a:lstStyle/>
          <a:p>
            <a:pPr>
              <a:buNone/>
            </a:pPr>
            <a:r>
              <a:rPr lang="en-US" sz="1800" b="1" u="sng" dirty="0"/>
              <a:t>Revenue Fluctuations (2015-2019):</a:t>
            </a:r>
          </a:p>
          <a:p>
            <a:r>
              <a:rPr lang="en-US" sz="1600" dirty="0"/>
              <a:t>Total revenue remained relatively stable from 2015 to 2019, fluctuating slightly between 16.3M and 17M, </a:t>
            </a:r>
            <a:r>
              <a:rPr lang="en-IN" sz="1600" dirty="0"/>
              <a:t>showing no major growth.</a:t>
            </a:r>
          </a:p>
          <a:p>
            <a:r>
              <a:rPr lang="en-US" sz="1600" dirty="0"/>
              <a:t>Minor ups and downs (e.g., 2016 revenue dropped slightly to 16.4M, 2018 lowest at 16.3M).</a:t>
            </a:r>
          </a:p>
          <a:p>
            <a:pPr marL="0" indent="0">
              <a:buNone/>
            </a:pPr>
            <a:endParaRPr lang="en-US" sz="1600" dirty="0"/>
          </a:p>
          <a:p>
            <a:pPr marL="0" indent="0">
              <a:buNone/>
            </a:pPr>
            <a:r>
              <a:rPr lang="en-US" sz="1800" b="1" u="sng" dirty="0"/>
              <a:t>2020 Revenue Surge to 24M (+42.8% Growth from 2019):</a:t>
            </a:r>
          </a:p>
          <a:p>
            <a:r>
              <a:rPr lang="en-US" sz="1600" dirty="0"/>
              <a:t>Massive jump in sales compared to previous years.</a:t>
            </a:r>
          </a:p>
          <a:p>
            <a:r>
              <a:rPr lang="en-US" sz="1600" dirty="0"/>
              <a:t>Indicates a major shift in consumer behavior or company strategy.</a:t>
            </a:r>
            <a:endParaRPr lang="en-IN" sz="1600" dirty="0"/>
          </a:p>
        </p:txBody>
      </p:sp>
    </p:spTree>
    <p:extLst>
      <p:ext uri="{BB962C8B-B14F-4D97-AF65-F5344CB8AC3E}">
        <p14:creationId xmlns:p14="http://schemas.microsoft.com/office/powerpoint/2010/main" val="2425759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44CBC-4B21-9645-4CD7-9A7F2D84E795}"/>
              </a:ext>
            </a:extLst>
          </p:cNvPr>
          <p:cNvSpPr>
            <a:spLocks noGrp="1"/>
          </p:cNvSpPr>
          <p:nvPr>
            <p:ph type="title"/>
          </p:nvPr>
        </p:nvSpPr>
        <p:spPr>
          <a:xfrm>
            <a:off x="225250" y="194303"/>
            <a:ext cx="10515600" cy="603931"/>
          </a:xfrm>
        </p:spPr>
        <p:txBody>
          <a:bodyPr>
            <a:normAutofit/>
          </a:bodyPr>
          <a:lstStyle/>
          <a:p>
            <a:r>
              <a:rPr lang="en-IN" sz="2800" b="1" u="sng" dirty="0"/>
              <a:t>Total Revenue By Rating</a:t>
            </a:r>
          </a:p>
        </p:txBody>
      </p:sp>
      <p:pic>
        <p:nvPicPr>
          <p:cNvPr id="6" name="Content Placeholder 5">
            <a:extLst>
              <a:ext uri="{FF2B5EF4-FFF2-40B4-BE49-F238E27FC236}">
                <a16:creationId xmlns:a16="http://schemas.microsoft.com/office/drawing/2014/main" id="{82D5DB2B-A29D-9113-517F-15AAECE52DAE}"/>
              </a:ext>
            </a:extLst>
          </p:cNvPr>
          <p:cNvPicPr>
            <a:picLocks noGrp="1" noChangeAspect="1"/>
          </p:cNvPicPr>
          <p:nvPr>
            <p:ph sz="half" idx="1"/>
          </p:nvPr>
        </p:nvPicPr>
        <p:blipFill>
          <a:blip r:embed="rId2"/>
          <a:stretch>
            <a:fillRect/>
          </a:stretch>
        </p:blipFill>
        <p:spPr>
          <a:xfrm>
            <a:off x="467322" y="1266092"/>
            <a:ext cx="4869189" cy="3547678"/>
          </a:xfrm>
        </p:spPr>
      </p:pic>
      <p:sp>
        <p:nvSpPr>
          <p:cNvPr id="4" name="Content Placeholder 3">
            <a:extLst>
              <a:ext uri="{FF2B5EF4-FFF2-40B4-BE49-F238E27FC236}">
                <a16:creationId xmlns:a16="http://schemas.microsoft.com/office/drawing/2014/main" id="{CE3DE719-A36B-58DB-8B86-49E92631D77B}"/>
              </a:ext>
            </a:extLst>
          </p:cNvPr>
          <p:cNvSpPr>
            <a:spLocks noGrp="1"/>
          </p:cNvSpPr>
          <p:nvPr>
            <p:ph sz="half" idx="2"/>
          </p:nvPr>
        </p:nvSpPr>
        <p:spPr>
          <a:xfrm>
            <a:off x="6202345" y="1443788"/>
            <a:ext cx="5181600" cy="4351338"/>
          </a:xfrm>
        </p:spPr>
        <p:txBody>
          <a:bodyPr/>
          <a:lstStyle/>
          <a:p>
            <a:r>
              <a:rPr lang="en-US" sz="1600" dirty="0"/>
              <a:t>Surprisingly, the highest revenue comes from low-rated products (ratings 1 &amp; 2) rather than highly rated ones (4 &amp; 5).</a:t>
            </a:r>
          </a:p>
          <a:p>
            <a:r>
              <a:rPr lang="en-US" sz="1600" dirty="0"/>
              <a:t>High revenue from poorly rated products suggests a need for quality improvement – Customers are buying but are not satisfied.</a:t>
            </a:r>
          </a:p>
          <a:p>
            <a:r>
              <a:rPr lang="en-US" sz="1600" dirty="0"/>
              <a:t>Lower revenue from top-rated products (4 &amp; 5 ) might mean these products are priced higher or have less demand.</a:t>
            </a:r>
          </a:p>
          <a:p>
            <a:r>
              <a:rPr lang="en-US" sz="1600" dirty="0"/>
              <a:t>Identify &amp; Improve Low-Rated , high-revenue products into high-rated ones to improve customer loyalty. Enhance quality, descriptions, and pricing.</a:t>
            </a:r>
          </a:p>
        </p:txBody>
      </p:sp>
    </p:spTree>
    <p:extLst>
      <p:ext uri="{BB962C8B-B14F-4D97-AF65-F5344CB8AC3E}">
        <p14:creationId xmlns:p14="http://schemas.microsoft.com/office/powerpoint/2010/main" val="4332931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8C104-CDFD-667D-790A-CE083EBA6E02}"/>
              </a:ext>
            </a:extLst>
          </p:cNvPr>
          <p:cNvSpPr>
            <a:spLocks noGrp="1"/>
          </p:cNvSpPr>
          <p:nvPr>
            <p:ph type="title"/>
          </p:nvPr>
        </p:nvSpPr>
        <p:spPr>
          <a:xfrm>
            <a:off x="94622" y="111665"/>
            <a:ext cx="10515600" cy="569372"/>
          </a:xfrm>
        </p:spPr>
        <p:txBody>
          <a:bodyPr>
            <a:noAutofit/>
          </a:bodyPr>
          <a:lstStyle/>
          <a:p>
            <a:r>
              <a:rPr lang="en-IN" sz="2800" b="1" u="sng" dirty="0"/>
              <a:t>Total Sales By Month</a:t>
            </a:r>
          </a:p>
        </p:txBody>
      </p:sp>
      <p:pic>
        <p:nvPicPr>
          <p:cNvPr id="4" name="Content Placeholder 3">
            <a:extLst>
              <a:ext uri="{FF2B5EF4-FFF2-40B4-BE49-F238E27FC236}">
                <a16:creationId xmlns:a16="http://schemas.microsoft.com/office/drawing/2014/main" id="{5CAEF3C0-F047-94D3-B901-FA374AECD59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261257" y="1617786"/>
            <a:ext cx="5982227" cy="3740795"/>
          </a:xfrm>
          <a:prstGeom prst="rect">
            <a:avLst/>
          </a:prstGeom>
          <a:noFill/>
          <a:ln>
            <a:noFill/>
          </a:ln>
        </p:spPr>
      </p:pic>
      <p:sp>
        <p:nvSpPr>
          <p:cNvPr id="5" name="Content Placeholder 4">
            <a:extLst>
              <a:ext uri="{FF2B5EF4-FFF2-40B4-BE49-F238E27FC236}">
                <a16:creationId xmlns:a16="http://schemas.microsoft.com/office/drawing/2014/main" id="{F8101D4D-0733-91C4-7A12-1C0134DEE17A}"/>
              </a:ext>
            </a:extLst>
          </p:cNvPr>
          <p:cNvSpPr>
            <a:spLocks noGrp="1"/>
          </p:cNvSpPr>
          <p:nvPr>
            <p:ph sz="half" idx="2"/>
          </p:nvPr>
        </p:nvSpPr>
        <p:spPr>
          <a:xfrm>
            <a:off x="7039896" y="1473488"/>
            <a:ext cx="4766187" cy="4029389"/>
          </a:xfrm>
        </p:spPr>
        <p:txBody>
          <a:bodyPr>
            <a:normAutofit/>
          </a:bodyPr>
          <a:lstStyle/>
          <a:p>
            <a:pPr marL="342900" lvl="0" indent="-342900">
              <a:lnSpc>
                <a:spcPct val="115000"/>
              </a:lnSpc>
              <a:spcAft>
                <a:spcPts val="800"/>
              </a:spcAft>
              <a:buFont typeface="Symbol" panose="05050102010706020507" pitchFamily="18" charset="2"/>
              <a:buChar char=""/>
            </a:pPr>
            <a:r>
              <a:rPr lang="en-GB" sz="1600" dirty="0">
                <a:effectLst/>
                <a:latin typeface="Arial" panose="020B0604020202020204" pitchFamily="34" charset="0"/>
                <a:ea typeface="Arial" panose="020B0604020202020204" pitchFamily="34" charset="0"/>
              </a:rPr>
              <a:t>January (10.1M) has the highest sales and doesn't require boosting.</a:t>
            </a:r>
            <a:endParaRPr lang="en-IN" sz="1600" dirty="0">
              <a:effectLst/>
              <a:latin typeface="Arial" panose="020B0604020202020204" pitchFamily="34" charset="0"/>
              <a:ea typeface="Arial" panose="020B0604020202020204" pitchFamily="34" charset="0"/>
            </a:endParaRPr>
          </a:p>
          <a:p>
            <a:pPr marL="342900" lvl="0" indent="-342900">
              <a:lnSpc>
                <a:spcPct val="115000"/>
              </a:lnSpc>
              <a:spcAft>
                <a:spcPts val="800"/>
              </a:spcAft>
              <a:buFont typeface="Symbol" panose="05050102010706020507" pitchFamily="18" charset="2"/>
              <a:buChar char=""/>
            </a:pPr>
            <a:r>
              <a:rPr lang="en-GB" sz="1600" dirty="0">
                <a:effectLst/>
                <a:latin typeface="Arial" panose="020B0604020202020204" pitchFamily="34" charset="0"/>
                <a:ea typeface="Arial" panose="020B0604020202020204" pitchFamily="34" charset="0"/>
              </a:rPr>
              <a:t>June(8.1M), September(8.1M) and November(8.3M) represent sales dip below the average(9M) and should be targeted for enhanced promotions.</a:t>
            </a:r>
            <a:endParaRPr lang="en-IN" sz="1600" dirty="0">
              <a:effectLst/>
              <a:latin typeface="Arial" panose="020B0604020202020204" pitchFamily="34" charset="0"/>
              <a:ea typeface="Arial" panose="020B0604020202020204" pitchFamily="34" charset="0"/>
            </a:endParaRPr>
          </a:p>
          <a:p>
            <a:pPr marL="342900" lvl="0" indent="-342900">
              <a:lnSpc>
                <a:spcPct val="115000"/>
              </a:lnSpc>
              <a:spcAft>
                <a:spcPts val="800"/>
              </a:spcAft>
              <a:buFont typeface="Symbol" panose="05050102010706020507" pitchFamily="18" charset="2"/>
              <a:buChar char=""/>
            </a:pPr>
            <a:r>
              <a:rPr lang="en-GB" sz="1600" dirty="0">
                <a:effectLst/>
                <a:latin typeface="Arial" panose="020B0604020202020204" pitchFamily="34" charset="0"/>
                <a:ea typeface="Arial" panose="020B0604020202020204" pitchFamily="34" charset="0"/>
              </a:rPr>
              <a:t>July, August, October, and December show consistent but lower-than-ideal sales that can benefit from specific seasonal promotions.</a:t>
            </a:r>
            <a:endParaRPr lang="en-IN" sz="1600" dirty="0">
              <a:effectLst/>
              <a:latin typeface="Arial" panose="020B0604020202020204" pitchFamily="34" charset="0"/>
              <a:ea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56588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29E39-76F9-9CE7-02C2-233C239ECD16}"/>
              </a:ext>
            </a:extLst>
          </p:cNvPr>
          <p:cNvSpPr>
            <a:spLocks noGrp="1"/>
          </p:cNvSpPr>
          <p:nvPr>
            <p:ph type="title"/>
          </p:nvPr>
        </p:nvSpPr>
        <p:spPr>
          <a:xfrm>
            <a:off x="235974" y="369160"/>
            <a:ext cx="10515600" cy="549275"/>
          </a:xfrm>
        </p:spPr>
        <p:txBody>
          <a:bodyPr>
            <a:normAutofit/>
          </a:bodyPr>
          <a:lstStyle/>
          <a:p>
            <a:r>
              <a:rPr lang="en-IN" sz="2800" b="1" u="sng" dirty="0"/>
              <a:t>Total Sales By Product Category</a:t>
            </a:r>
          </a:p>
        </p:txBody>
      </p:sp>
      <p:pic>
        <p:nvPicPr>
          <p:cNvPr id="5" name="Content Placeholder 4" descr="A pie chart with numbers and text&#10;&#10;Description automatically generated">
            <a:extLst>
              <a:ext uri="{FF2B5EF4-FFF2-40B4-BE49-F238E27FC236}">
                <a16:creationId xmlns:a16="http://schemas.microsoft.com/office/drawing/2014/main" id="{9D8A6189-7E13-EC05-5131-CF38C2DE5D9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80806" y="1879042"/>
            <a:ext cx="4726276" cy="3476729"/>
          </a:xfrm>
        </p:spPr>
      </p:pic>
      <p:sp>
        <p:nvSpPr>
          <p:cNvPr id="6" name="Content Placeholder 5">
            <a:extLst>
              <a:ext uri="{FF2B5EF4-FFF2-40B4-BE49-F238E27FC236}">
                <a16:creationId xmlns:a16="http://schemas.microsoft.com/office/drawing/2014/main" id="{B502599C-55A1-D897-3022-27660752D783}"/>
              </a:ext>
            </a:extLst>
          </p:cNvPr>
          <p:cNvSpPr>
            <a:spLocks noGrp="1"/>
          </p:cNvSpPr>
          <p:nvPr>
            <p:ph sz="half" idx="2"/>
          </p:nvPr>
        </p:nvSpPr>
        <p:spPr>
          <a:xfrm>
            <a:off x="5807947" y="1769806"/>
            <a:ext cx="5988818" cy="4641042"/>
          </a:xfrm>
        </p:spPr>
        <p:txBody>
          <a:bodyPr>
            <a:normAutofit/>
          </a:bodyPr>
          <a:lstStyle/>
          <a:p>
            <a:r>
              <a:rPr lang="en-US" sz="1600" b="1" dirty="0"/>
              <a:t>Electronics(30.61%) </a:t>
            </a:r>
            <a:r>
              <a:rPr lang="en-US" sz="1600" dirty="0"/>
              <a:t>and </a:t>
            </a:r>
            <a:r>
              <a:rPr lang="en-US" sz="1600" b="1" dirty="0"/>
              <a:t>Phones &amp; Tablet(35.93%)</a:t>
            </a:r>
            <a:r>
              <a:rPr lang="en-US" sz="1600" dirty="0"/>
              <a:t> together contribute </a:t>
            </a:r>
            <a:r>
              <a:rPr lang="en-US" sz="1600" b="1" dirty="0"/>
              <a:t>66.54% of the total sales</a:t>
            </a:r>
            <a:r>
              <a:rPr lang="en-US" sz="1600" dirty="0"/>
              <a:t>, making them the dominant categories.</a:t>
            </a:r>
            <a:r>
              <a:rPr lang="en-IN" sz="1600" dirty="0"/>
              <a:t> </a:t>
            </a:r>
            <a:r>
              <a:rPr lang="en-US" sz="1600" dirty="0"/>
              <a:t>A well-executed marketing campaign focused on this category has the potential to drive additional sales growth.</a:t>
            </a:r>
          </a:p>
          <a:p>
            <a:r>
              <a:rPr lang="en-IN" sz="1600" b="1" dirty="0"/>
              <a:t>Fashion(11.57%) </a:t>
            </a:r>
            <a:r>
              <a:rPr lang="en-IN" sz="1600" dirty="0"/>
              <a:t>and </a:t>
            </a:r>
            <a:r>
              <a:rPr lang="en-IN" sz="1600" b="1" dirty="0"/>
              <a:t>Health and beauty(11.13%) </a:t>
            </a:r>
            <a:r>
              <a:rPr lang="en-IN" sz="1600" dirty="0"/>
              <a:t>show moderate sales. </a:t>
            </a:r>
            <a:r>
              <a:rPr lang="en-US" sz="1600" dirty="0"/>
              <a:t>Growth potential exists in these categories, which can be increased by introducing new products and executing focused campaigns. Offer discounts during major shopping seasons, Leverage video content to showcase product benefits, skincare routines, and beauty tips.</a:t>
            </a:r>
          </a:p>
          <a:p>
            <a:r>
              <a:rPr lang="en-US" sz="1600" b="1" dirty="0"/>
              <a:t>Home and Office(10.75%) </a:t>
            </a:r>
            <a:r>
              <a:rPr lang="en-US" sz="1600" dirty="0"/>
              <a:t>products show lowest sales among the categories indicating reduced demand or lower visibility.</a:t>
            </a:r>
            <a:r>
              <a:rPr lang="en-IN" sz="1600" dirty="0"/>
              <a:t> Offer bundle deals</a:t>
            </a:r>
            <a:r>
              <a:rPr lang="en-IN" sz="1600" b="1" dirty="0"/>
              <a:t>,</a:t>
            </a:r>
            <a:r>
              <a:rPr lang="en-IN" sz="1600" dirty="0"/>
              <a:t> extra loyalty points , </a:t>
            </a:r>
            <a:r>
              <a:rPr lang="en-US" sz="1600" dirty="0"/>
              <a:t>need better marketing and promotions.</a:t>
            </a:r>
          </a:p>
        </p:txBody>
      </p:sp>
    </p:spTree>
    <p:extLst>
      <p:ext uri="{BB962C8B-B14F-4D97-AF65-F5344CB8AC3E}">
        <p14:creationId xmlns:p14="http://schemas.microsoft.com/office/powerpoint/2010/main" val="1285460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842</TotalTime>
  <Words>2121</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Aptos</vt:lpstr>
      <vt:lpstr>Aptos Display</vt:lpstr>
      <vt:lpstr>Arial</vt:lpstr>
      <vt:lpstr>Lato</vt:lpstr>
      <vt:lpstr>Symbol</vt:lpstr>
      <vt:lpstr>Wingdings</vt:lpstr>
      <vt:lpstr>Office Theme</vt:lpstr>
      <vt:lpstr>AMAZON SALES ANALYSIS </vt:lpstr>
      <vt:lpstr>AGENDA</vt:lpstr>
      <vt:lpstr>Problem Statement</vt:lpstr>
      <vt:lpstr>DATA DESCRIPTION</vt:lpstr>
      <vt:lpstr>Key Metrics</vt:lpstr>
      <vt:lpstr>Total Revenue By  Year</vt:lpstr>
      <vt:lpstr>Total Revenue By Rating</vt:lpstr>
      <vt:lpstr>Total Sales By Month</vt:lpstr>
      <vt:lpstr>Total Sales By Product Category</vt:lpstr>
      <vt:lpstr>Total Sales And Total Revenue By Product Category</vt:lpstr>
      <vt:lpstr>Total Sales by Product</vt:lpstr>
      <vt:lpstr>Average Rating By Product Category</vt:lpstr>
      <vt:lpstr>Unique Customers Per Year</vt:lpstr>
      <vt:lpstr>Average of Wait times by Delivery Type</vt:lpstr>
      <vt:lpstr>Total Order Count And Delivery Status</vt:lpstr>
      <vt:lpstr>Revenue Distribution</vt:lpstr>
      <vt:lpstr>Monthly Sales: Current Year vs Previous Year</vt:lpstr>
      <vt:lpstr>Recommendations</vt:lpstr>
      <vt:lpstr>Conclusion</vt:lpstr>
      <vt:lpstr>PowerPoint Presentation</vt:lpstr>
      <vt:lpstr>Amazon Sales Analysis</vt:lpstr>
      <vt:lpstr>Product Category Analysis</vt:lpstr>
      <vt:lpstr>Individual Product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shivani tiwari</dc:creator>
  <cp:lastModifiedBy>shivani tiwari</cp:lastModifiedBy>
  <cp:revision>2</cp:revision>
  <dcterms:created xsi:type="dcterms:W3CDTF">2025-02-03T06:57:36Z</dcterms:created>
  <dcterms:modified xsi:type="dcterms:W3CDTF">2025-03-05T06:47:22Z</dcterms:modified>
</cp:coreProperties>
</file>