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2" r:id="rId6"/>
    <p:sldId id="263" r:id="rId7"/>
    <p:sldId id="264" r:id="rId8"/>
    <p:sldId id="265"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B3B328-2167-42CD-AE49-F8E6BB10F21F}" v="198" dt="2024-12-23T09:10:36.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6" d="100"/>
          <a:sy n="76" d="100"/>
        </p:scale>
        <p:origin x="43"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 tiwari" userId="38d963490e6fdb1e" providerId="LiveId" clId="{75B3B328-2167-42CD-AE49-F8E6BB10F21F}"/>
    <pc:docChg chg="undo custSel addSld delSld modSld">
      <pc:chgData name="shivani tiwari" userId="38d963490e6fdb1e" providerId="LiveId" clId="{75B3B328-2167-42CD-AE49-F8E6BB10F21F}" dt="2024-12-23T09:11:19.033" v="8639" actId="26606"/>
      <pc:docMkLst>
        <pc:docMk/>
      </pc:docMkLst>
      <pc:sldChg chg="addSp delSp modSp mod setBg">
        <pc:chgData name="shivani tiwari" userId="38d963490e6fdb1e" providerId="LiveId" clId="{75B3B328-2167-42CD-AE49-F8E6BB10F21F}" dt="2024-12-21T11:39:20.019" v="325"/>
        <pc:sldMkLst>
          <pc:docMk/>
          <pc:sldMk cId="1554996972" sldId="256"/>
        </pc:sldMkLst>
        <pc:spChg chg="mod">
          <ac:chgData name="shivani tiwari" userId="38d963490e6fdb1e" providerId="LiveId" clId="{75B3B328-2167-42CD-AE49-F8E6BB10F21F}" dt="2024-12-21T11:39:20.019" v="325"/>
          <ac:spMkLst>
            <pc:docMk/>
            <pc:sldMk cId="1554996972" sldId="256"/>
            <ac:spMk id="2" creationId="{DC1DCC99-64BC-11C6-8FE9-8BE60D975625}"/>
          </ac:spMkLst>
        </pc:spChg>
        <pc:spChg chg="mod">
          <ac:chgData name="shivani tiwari" userId="38d963490e6fdb1e" providerId="LiveId" clId="{75B3B328-2167-42CD-AE49-F8E6BB10F21F}" dt="2024-12-21T07:16:03.378" v="95" actId="26606"/>
          <ac:spMkLst>
            <pc:docMk/>
            <pc:sldMk cId="1554996972" sldId="256"/>
            <ac:spMk id="3" creationId="{C5D25F8F-D8AC-A248-7B0F-0CB4B9AC70FC}"/>
          </ac:spMkLst>
        </pc:spChg>
        <pc:spChg chg="add">
          <ac:chgData name="shivani tiwari" userId="38d963490e6fdb1e" providerId="LiveId" clId="{75B3B328-2167-42CD-AE49-F8E6BB10F21F}" dt="2024-12-21T07:16:03.378" v="95" actId="26606"/>
          <ac:spMkLst>
            <pc:docMk/>
            <pc:sldMk cId="1554996972" sldId="256"/>
            <ac:spMk id="1051" creationId="{23D09407-53BC-485E-B4CE-BC5E4FC4B25B}"/>
          </ac:spMkLst>
        </pc:spChg>
        <pc:spChg chg="add">
          <ac:chgData name="shivani tiwari" userId="38d963490e6fdb1e" providerId="LiveId" clId="{75B3B328-2167-42CD-AE49-F8E6BB10F21F}" dt="2024-12-21T07:16:03.378" v="95" actId="26606"/>
          <ac:spMkLst>
            <pc:docMk/>
            <pc:sldMk cId="1554996972" sldId="256"/>
            <ac:spMk id="1053" creationId="{921DB988-49FC-4608-B0A2-E2F3A4019041}"/>
          </ac:spMkLst>
        </pc:spChg>
        <pc:grpChg chg="add">
          <ac:chgData name="shivani tiwari" userId="38d963490e6fdb1e" providerId="LiveId" clId="{75B3B328-2167-42CD-AE49-F8E6BB10F21F}" dt="2024-12-21T07:16:03.378" v="95" actId="26606"/>
          <ac:grpSpMkLst>
            <pc:docMk/>
            <pc:sldMk cId="1554996972" sldId="256"/>
            <ac:grpSpMk id="1055" creationId="{E9B930FD-8671-4C4C-ADCF-73AC1D0CD417}"/>
          </ac:grpSpMkLst>
        </pc:grpChg>
        <pc:grpChg chg="add">
          <ac:chgData name="shivani tiwari" userId="38d963490e6fdb1e" providerId="LiveId" clId="{75B3B328-2167-42CD-AE49-F8E6BB10F21F}" dt="2024-12-21T07:16:03.378" v="95" actId="26606"/>
          <ac:grpSpMkLst>
            <pc:docMk/>
            <pc:sldMk cId="1554996972" sldId="256"/>
            <ac:grpSpMk id="1061" creationId="{383C2651-AE0C-4AE4-8725-E2F9414FE219}"/>
          </ac:grpSpMkLst>
        </pc:grpChg>
        <pc:picChg chg="add mod ord">
          <ac:chgData name="shivani tiwari" userId="38d963490e6fdb1e" providerId="LiveId" clId="{75B3B328-2167-42CD-AE49-F8E6BB10F21F}" dt="2024-12-21T07:16:03.378" v="95" actId="26606"/>
          <ac:picMkLst>
            <pc:docMk/>
            <pc:sldMk cId="1554996972" sldId="256"/>
            <ac:picMk id="1026" creationId="{2AAD3750-8DD2-8A4B-0DDA-9F29557ADB10}"/>
          </ac:picMkLst>
        </pc:picChg>
      </pc:sldChg>
      <pc:sldChg chg="addSp delSp modSp new del mod setBg">
        <pc:chgData name="shivani tiwari" userId="38d963490e6fdb1e" providerId="LiveId" clId="{75B3B328-2167-42CD-AE49-F8E6BB10F21F}" dt="2024-12-21T12:51:57.767" v="1417" actId="2696"/>
        <pc:sldMkLst>
          <pc:docMk/>
          <pc:sldMk cId="2071656187" sldId="257"/>
        </pc:sldMkLst>
      </pc:sldChg>
      <pc:sldChg chg="addSp delSp modSp new mod setBg">
        <pc:chgData name="shivani tiwari" userId="38d963490e6fdb1e" providerId="LiveId" clId="{75B3B328-2167-42CD-AE49-F8E6BB10F21F}" dt="2024-12-21T11:38:59.627" v="321" actId="207"/>
        <pc:sldMkLst>
          <pc:docMk/>
          <pc:sldMk cId="888565379" sldId="258"/>
        </pc:sldMkLst>
        <pc:spChg chg="mod">
          <ac:chgData name="shivani tiwari" userId="38d963490e6fdb1e" providerId="LiveId" clId="{75B3B328-2167-42CD-AE49-F8E6BB10F21F}" dt="2024-12-21T11:38:59.627" v="321" actId="207"/>
          <ac:spMkLst>
            <pc:docMk/>
            <pc:sldMk cId="888565379" sldId="258"/>
            <ac:spMk id="2" creationId="{05D390A3-A4CF-3866-5A39-90C2A479CFDC}"/>
          </ac:spMkLst>
        </pc:spChg>
        <pc:graphicFrameChg chg="add">
          <ac:chgData name="shivani tiwari" userId="38d963490e6fdb1e" providerId="LiveId" clId="{75B3B328-2167-42CD-AE49-F8E6BB10F21F}" dt="2024-12-21T11:33:57.272" v="285" actId="26606"/>
          <ac:graphicFrameMkLst>
            <pc:docMk/>
            <pc:sldMk cId="888565379" sldId="258"/>
            <ac:graphicFrameMk id="15" creationId="{DF5F81F6-AF96-B1C0-78B9-173657D04387}"/>
          </ac:graphicFrameMkLst>
        </pc:graphicFrameChg>
      </pc:sldChg>
      <pc:sldChg chg="addSp delSp modSp new del mod setBg">
        <pc:chgData name="shivani tiwari" userId="38d963490e6fdb1e" providerId="LiveId" clId="{75B3B328-2167-42CD-AE49-F8E6BB10F21F}" dt="2024-12-21T11:45:25.765" v="437" actId="2696"/>
        <pc:sldMkLst>
          <pc:docMk/>
          <pc:sldMk cId="1226396" sldId="259"/>
        </pc:sldMkLst>
      </pc:sldChg>
      <pc:sldChg chg="addSp delSp modSp new mod setBg">
        <pc:chgData name="shivani tiwari" userId="38d963490e6fdb1e" providerId="LiveId" clId="{75B3B328-2167-42CD-AE49-F8E6BB10F21F}" dt="2024-12-21T12:53:54.560" v="1430" actId="26606"/>
        <pc:sldMkLst>
          <pc:docMk/>
          <pc:sldMk cId="3097140449" sldId="259"/>
        </pc:sldMkLst>
        <pc:spChg chg="mod">
          <ac:chgData name="shivani tiwari" userId="38d963490e6fdb1e" providerId="LiveId" clId="{75B3B328-2167-42CD-AE49-F8E6BB10F21F}" dt="2024-12-21T12:53:54.560" v="1430" actId="26606"/>
          <ac:spMkLst>
            <pc:docMk/>
            <pc:sldMk cId="3097140449" sldId="259"/>
            <ac:spMk id="2" creationId="{71FDF820-F4A7-57FD-620E-81EFDC6736A8}"/>
          </ac:spMkLst>
        </pc:spChg>
        <pc:spChg chg="mod">
          <ac:chgData name="shivani tiwari" userId="38d963490e6fdb1e" providerId="LiveId" clId="{75B3B328-2167-42CD-AE49-F8E6BB10F21F}" dt="2024-12-21T12:53:54.560" v="1430" actId="26606"/>
          <ac:spMkLst>
            <pc:docMk/>
            <pc:sldMk cId="3097140449" sldId="259"/>
            <ac:spMk id="3" creationId="{55E2A5EA-750D-0F76-923C-41667D2BEBD5}"/>
          </ac:spMkLst>
        </pc:spChg>
        <pc:spChg chg="add">
          <ac:chgData name="shivani tiwari" userId="38d963490e6fdb1e" providerId="LiveId" clId="{75B3B328-2167-42CD-AE49-F8E6BB10F21F}" dt="2024-12-21T12:53:54.560" v="1430" actId="26606"/>
          <ac:spMkLst>
            <pc:docMk/>
            <pc:sldMk cId="3097140449" sldId="259"/>
            <ac:spMk id="84" creationId="{D1D34770-47A8-402C-AF23-2B653F2D88C1}"/>
          </ac:spMkLst>
        </pc:spChg>
        <pc:picChg chg="add mod">
          <ac:chgData name="shivani tiwari" userId="38d963490e6fdb1e" providerId="LiveId" clId="{75B3B328-2167-42CD-AE49-F8E6BB10F21F}" dt="2024-12-21T12:53:54.560" v="1430" actId="26606"/>
          <ac:picMkLst>
            <pc:docMk/>
            <pc:sldMk cId="3097140449" sldId="259"/>
            <ac:picMk id="4" creationId="{0E5A1C4D-64F4-9627-B450-2C89C4B1E832}"/>
          </ac:picMkLst>
        </pc:picChg>
      </pc:sldChg>
      <pc:sldChg chg="modSp new del mod">
        <pc:chgData name="shivani tiwari" userId="38d963490e6fdb1e" providerId="LiveId" clId="{75B3B328-2167-42CD-AE49-F8E6BB10F21F}" dt="2024-12-21T12:27:24.565" v="1235" actId="2696"/>
        <pc:sldMkLst>
          <pc:docMk/>
          <pc:sldMk cId="1074094195" sldId="260"/>
        </pc:sldMkLst>
      </pc:sldChg>
      <pc:sldChg chg="modSp new mod">
        <pc:chgData name="shivani tiwari" userId="38d963490e6fdb1e" providerId="LiveId" clId="{75B3B328-2167-42CD-AE49-F8E6BB10F21F}" dt="2024-12-21T12:27:17.918" v="1234" actId="5793"/>
        <pc:sldMkLst>
          <pc:docMk/>
          <pc:sldMk cId="247005812" sldId="261"/>
        </pc:sldMkLst>
        <pc:spChg chg="mod">
          <ac:chgData name="shivani tiwari" userId="38d963490e6fdb1e" providerId="LiveId" clId="{75B3B328-2167-42CD-AE49-F8E6BB10F21F}" dt="2024-12-21T12:27:08.694" v="1233" actId="27636"/>
          <ac:spMkLst>
            <pc:docMk/>
            <pc:sldMk cId="247005812" sldId="261"/>
            <ac:spMk id="2" creationId="{AFD05825-A34C-AB55-23D8-6829EDEA7DFB}"/>
          </ac:spMkLst>
        </pc:spChg>
        <pc:spChg chg="mod">
          <ac:chgData name="shivani tiwari" userId="38d963490e6fdb1e" providerId="LiveId" clId="{75B3B328-2167-42CD-AE49-F8E6BB10F21F}" dt="2024-12-21T12:26:41.828" v="1228" actId="14100"/>
          <ac:spMkLst>
            <pc:docMk/>
            <pc:sldMk cId="247005812" sldId="261"/>
            <ac:spMk id="3" creationId="{8C9280C0-934E-5D81-49FF-BB7F200A720A}"/>
          </ac:spMkLst>
        </pc:spChg>
        <pc:spChg chg="mod">
          <ac:chgData name="shivani tiwari" userId="38d963490e6fdb1e" providerId="LiveId" clId="{75B3B328-2167-42CD-AE49-F8E6BB10F21F}" dt="2024-12-21T12:27:17.918" v="1234" actId="5793"/>
          <ac:spMkLst>
            <pc:docMk/>
            <pc:sldMk cId="247005812" sldId="261"/>
            <ac:spMk id="4" creationId="{5C6F8057-9A26-FD27-2F06-BF90DB9D0CA5}"/>
          </ac:spMkLst>
        </pc:spChg>
      </pc:sldChg>
      <pc:sldChg chg="addSp delSp modSp new mod">
        <pc:chgData name="shivani tiwari" userId="38d963490e6fdb1e" providerId="LiveId" clId="{75B3B328-2167-42CD-AE49-F8E6BB10F21F}" dt="2024-12-21T12:30:53.696" v="1268" actId="255"/>
        <pc:sldMkLst>
          <pc:docMk/>
          <pc:sldMk cId="3611632396" sldId="262"/>
        </pc:sldMkLst>
        <pc:spChg chg="mod">
          <ac:chgData name="shivani tiwari" userId="38d963490e6fdb1e" providerId="LiveId" clId="{75B3B328-2167-42CD-AE49-F8E6BB10F21F}" dt="2024-12-21T12:30:53.696" v="1268" actId="255"/>
          <ac:spMkLst>
            <pc:docMk/>
            <pc:sldMk cId="3611632396" sldId="262"/>
            <ac:spMk id="2" creationId="{F626EA4A-8706-9A57-8139-088E32FDE0F6}"/>
          </ac:spMkLst>
        </pc:spChg>
        <pc:picChg chg="add mod">
          <ac:chgData name="shivani tiwari" userId="38d963490e6fdb1e" providerId="LiveId" clId="{75B3B328-2167-42CD-AE49-F8E6BB10F21F}" dt="2024-12-21T12:30:27.441" v="1267" actId="14100"/>
          <ac:picMkLst>
            <pc:docMk/>
            <pc:sldMk cId="3611632396" sldId="262"/>
            <ac:picMk id="3074" creationId="{01DC53BD-965D-5AF1-EC94-8359EECECE04}"/>
          </ac:picMkLst>
        </pc:picChg>
      </pc:sldChg>
      <pc:sldChg chg="addSp modSp new mod">
        <pc:chgData name="shivani tiwari" userId="38d963490e6fdb1e" providerId="LiveId" clId="{75B3B328-2167-42CD-AE49-F8E6BB10F21F}" dt="2024-12-22T05:10:10.207" v="1731" actId="1076"/>
        <pc:sldMkLst>
          <pc:docMk/>
          <pc:sldMk cId="3803532427" sldId="263"/>
        </pc:sldMkLst>
        <pc:spChg chg="mod">
          <ac:chgData name="shivani tiwari" userId="38d963490e6fdb1e" providerId="LiveId" clId="{75B3B328-2167-42CD-AE49-F8E6BB10F21F}" dt="2024-12-22T05:08:21.518" v="1722" actId="1076"/>
          <ac:spMkLst>
            <pc:docMk/>
            <pc:sldMk cId="3803532427" sldId="263"/>
            <ac:spMk id="2" creationId="{FA5DA11E-A7F2-0489-09F8-072E7BB74AE0}"/>
          </ac:spMkLst>
        </pc:spChg>
        <pc:spChg chg="mod">
          <ac:chgData name="shivani tiwari" userId="38d963490e6fdb1e" providerId="LiveId" clId="{75B3B328-2167-42CD-AE49-F8E6BB10F21F}" dt="2024-12-22T05:08:32.986" v="1723" actId="20577"/>
          <ac:spMkLst>
            <pc:docMk/>
            <pc:sldMk cId="3803532427" sldId="263"/>
            <ac:spMk id="3" creationId="{CAA0F8BF-0622-AB32-9DB1-C8F2DD98EE3D}"/>
          </ac:spMkLst>
        </pc:spChg>
        <pc:graphicFrameChg chg="add mod">
          <ac:chgData name="shivani tiwari" userId="38d963490e6fdb1e" providerId="LiveId" clId="{75B3B328-2167-42CD-AE49-F8E6BB10F21F}" dt="2024-12-22T05:10:10.207" v="1731" actId="1076"/>
          <ac:graphicFrameMkLst>
            <pc:docMk/>
            <pc:sldMk cId="3803532427" sldId="263"/>
            <ac:graphicFrameMk id="4" creationId="{0AF7822C-773B-2497-7B0B-E039D81A2A99}"/>
          </ac:graphicFrameMkLst>
        </pc:graphicFrameChg>
        <pc:graphicFrameChg chg="add mod">
          <ac:chgData name="shivani tiwari" userId="38d963490e6fdb1e" providerId="LiveId" clId="{75B3B328-2167-42CD-AE49-F8E6BB10F21F}" dt="2024-12-22T05:09:41.909" v="1727" actId="1076"/>
          <ac:graphicFrameMkLst>
            <pc:docMk/>
            <pc:sldMk cId="3803532427" sldId="263"/>
            <ac:graphicFrameMk id="5" creationId="{E26451B9-FDC2-8D03-8A35-BEB4591AB0C5}"/>
          </ac:graphicFrameMkLst>
        </pc:graphicFrameChg>
      </pc:sldChg>
      <pc:sldChg chg="addSp modSp new mod">
        <pc:chgData name="shivani tiwari" userId="38d963490e6fdb1e" providerId="LiveId" clId="{75B3B328-2167-42CD-AE49-F8E6BB10F21F}" dt="2024-12-22T05:33:09.690" v="2031" actId="113"/>
        <pc:sldMkLst>
          <pc:docMk/>
          <pc:sldMk cId="3267836306" sldId="264"/>
        </pc:sldMkLst>
        <pc:spChg chg="mod">
          <ac:chgData name="shivani tiwari" userId="38d963490e6fdb1e" providerId="LiveId" clId="{75B3B328-2167-42CD-AE49-F8E6BB10F21F}" dt="2024-12-21T12:46:53.647" v="1350" actId="20577"/>
          <ac:spMkLst>
            <pc:docMk/>
            <pc:sldMk cId="3267836306" sldId="264"/>
            <ac:spMk id="2" creationId="{0E4680BD-A791-2C0C-D0C3-E42D0743ED70}"/>
          </ac:spMkLst>
        </pc:spChg>
        <pc:spChg chg="mod">
          <ac:chgData name="shivani tiwari" userId="38d963490e6fdb1e" providerId="LiveId" clId="{75B3B328-2167-42CD-AE49-F8E6BB10F21F}" dt="2024-12-22T05:32:06.333" v="2026" actId="255"/>
          <ac:spMkLst>
            <pc:docMk/>
            <pc:sldMk cId="3267836306" sldId="264"/>
            <ac:spMk id="3" creationId="{819F4992-2D71-16C6-9EA3-74C5907EBFAB}"/>
          </ac:spMkLst>
        </pc:spChg>
        <pc:graphicFrameChg chg="add mod">
          <ac:chgData name="shivani tiwari" userId="38d963490e6fdb1e" providerId="LiveId" clId="{75B3B328-2167-42CD-AE49-F8E6BB10F21F}" dt="2024-12-22T05:33:09.690" v="2031" actId="113"/>
          <ac:graphicFrameMkLst>
            <pc:docMk/>
            <pc:sldMk cId="3267836306" sldId="264"/>
            <ac:graphicFrameMk id="4" creationId="{AF1749E3-0E64-8C79-E80E-368FA30E9995}"/>
          </ac:graphicFrameMkLst>
        </pc:graphicFrameChg>
      </pc:sldChg>
      <pc:sldChg chg="addSp modSp new mod">
        <pc:chgData name="shivani tiwari" userId="38d963490e6fdb1e" providerId="LiveId" clId="{75B3B328-2167-42CD-AE49-F8E6BB10F21F}" dt="2024-12-22T06:01:38.035" v="2463" actId="1076"/>
        <pc:sldMkLst>
          <pc:docMk/>
          <pc:sldMk cId="3121611559" sldId="265"/>
        </pc:sldMkLst>
        <pc:spChg chg="mod">
          <ac:chgData name="shivani tiwari" userId="38d963490e6fdb1e" providerId="LiveId" clId="{75B3B328-2167-42CD-AE49-F8E6BB10F21F}" dt="2024-12-22T05:58:41.954" v="2442" actId="27636"/>
          <ac:spMkLst>
            <pc:docMk/>
            <pc:sldMk cId="3121611559" sldId="265"/>
            <ac:spMk id="2" creationId="{315E7D89-5A1C-97AC-1F1C-EE94229C1EF0}"/>
          </ac:spMkLst>
        </pc:spChg>
        <pc:spChg chg="mod">
          <ac:chgData name="shivani tiwari" userId="38d963490e6fdb1e" providerId="LiveId" clId="{75B3B328-2167-42CD-AE49-F8E6BB10F21F}" dt="2024-12-22T06:01:30.181" v="2462" actId="20577"/>
          <ac:spMkLst>
            <pc:docMk/>
            <pc:sldMk cId="3121611559" sldId="265"/>
            <ac:spMk id="3" creationId="{0B752F12-A22E-7085-AFD0-CFE4419AFDCF}"/>
          </ac:spMkLst>
        </pc:spChg>
        <pc:graphicFrameChg chg="add mod">
          <ac:chgData name="shivani tiwari" userId="38d963490e6fdb1e" providerId="LiveId" clId="{75B3B328-2167-42CD-AE49-F8E6BB10F21F}" dt="2024-12-22T06:01:38.035" v="2463" actId="1076"/>
          <ac:graphicFrameMkLst>
            <pc:docMk/>
            <pc:sldMk cId="3121611559" sldId="265"/>
            <ac:graphicFrameMk id="4" creationId="{839D40B3-D3A4-0FEB-A683-200DD092C322}"/>
          </ac:graphicFrameMkLst>
        </pc:graphicFrameChg>
      </pc:sldChg>
      <pc:sldChg chg="modSp new del mod">
        <pc:chgData name="shivani tiwari" userId="38d963490e6fdb1e" providerId="LiveId" clId="{75B3B328-2167-42CD-AE49-F8E6BB10F21F}" dt="2024-12-21T12:59:00.857" v="1431" actId="2696"/>
        <pc:sldMkLst>
          <pc:docMk/>
          <pc:sldMk cId="1673583195" sldId="266"/>
        </pc:sldMkLst>
      </pc:sldChg>
      <pc:sldChg chg="addSp modSp new mod">
        <pc:chgData name="shivani tiwari" userId="38d963490e6fdb1e" providerId="LiveId" clId="{75B3B328-2167-42CD-AE49-F8E6BB10F21F}" dt="2024-12-22T06:13:29.961" v="2538" actId="1076"/>
        <pc:sldMkLst>
          <pc:docMk/>
          <pc:sldMk cId="577088835" sldId="267"/>
        </pc:sldMkLst>
        <pc:spChg chg="mod">
          <ac:chgData name="shivani tiwari" userId="38d963490e6fdb1e" providerId="LiveId" clId="{75B3B328-2167-42CD-AE49-F8E6BB10F21F}" dt="2024-12-22T06:04:21.282" v="2485" actId="1076"/>
          <ac:spMkLst>
            <pc:docMk/>
            <pc:sldMk cId="577088835" sldId="267"/>
            <ac:spMk id="2" creationId="{C7A2AE78-71ED-CE53-5C63-65772720434D}"/>
          </ac:spMkLst>
        </pc:spChg>
        <pc:spChg chg="mod">
          <ac:chgData name="shivani tiwari" userId="38d963490e6fdb1e" providerId="LiveId" clId="{75B3B328-2167-42CD-AE49-F8E6BB10F21F}" dt="2024-12-22T06:13:20.925" v="2537" actId="5793"/>
          <ac:spMkLst>
            <pc:docMk/>
            <pc:sldMk cId="577088835" sldId="267"/>
            <ac:spMk id="3" creationId="{DA0C2742-FFD7-6230-6C01-7571719797A1}"/>
          </ac:spMkLst>
        </pc:spChg>
        <pc:graphicFrameChg chg="add mod">
          <ac:chgData name="shivani tiwari" userId="38d963490e6fdb1e" providerId="LiveId" clId="{75B3B328-2167-42CD-AE49-F8E6BB10F21F}" dt="2024-12-22T06:13:29.961" v="2538" actId="1076"/>
          <ac:graphicFrameMkLst>
            <pc:docMk/>
            <pc:sldMk cId="577088835" sldId="267"/>
            <ac:graphicFrameMk id="4" creationId="{3C0DAD50-5125-0332-184B-3D0ED9146CC6}"/>
          </ac:graphicFrameMkLst>
        </pc:graphicFrameChg>
      </pc:sldChg>
      <pc:sldChg chg="addSp modSp new mod">
        <pc:chgData name="shivani tiwari" userId="38d963490e6fdb1e" providerId="LiveId" clId="{75B3B328-2167-42CD-AE49-F8E6BB10F21F}" dt="2024-12-22T06:21:01.966" v="2748" actId="255"/>
        <pc:sldMkLst>
          <pc:docMk/>
          <pc:sldMk cId="1304922099" sldId="268"/>
        </pc:sldMkLst>
        <pc:spChg chg="mod">
          <ac:chgData name="shivani tiwari" userId="38d963490e6fdb1e" providerId="LiveId" clId="{75B3B328-2167-42CD-AE49-F8E6BB10F21F}" dt="2024-12-21T12:50:19.156" v="1412" actId="1076"/>
          <ac:spMkLst>
            <pc:docMk/>
            <pc:sldMk cId="1304922099" sldId="268"/>
            <ac:spMk id="2" creationId="{2BC56647-E37A-C43E-093E-E72D07DB016F}"/>
          </ac:spMkLst>
        </pc:spChg>
        <pc:spChg chg="mod">
          <ac:chgData name="shivani tiwari" userId="38d963490e6fdb1e" providerId="LiveId" clId="{75B3B328-2167-42CD-AE49-F8E6BB10F21F}" dt="2024-12-22T06:18:47.176" v="2730" actId="20577"/>
          <ac:spMkLst>
            <pc:docMk/>
            <pc:sldMk cId="1304922099" sldId="268"/>
            <ac:spMk id="3" creationId="{4D3217C6-B609-0A31-10C6-700450786D54}"/>
          </ac:spMkLst>
        </pc:spChg>
        <pc:graphicFrameChg chg="add mod">
          <ac:chgData name="shivani tiwari" userId="38d963490e6fdb1e" providerId="LiveId" clId="{75B3B328-2167-42CD-AE49-F8E6BB10F21F}" dt="2024-12-22T06:21:01.966" v="2748" actId="255"/>
          <ac:graphicFrameMkLst>
            <pc:docMk/>
            <pc:sldMk cId="1304922099" sldId="268"/>
            <ac:graphicFrameMk id="4" creationId="{EA6355C2-2539-0212-6BFE-1248A1A967EE}"/>
          </ac:graphicFrameMkLst>
        </pc:graphicFrameChg>
      </pc:sldChg>
      <pc:sldChg chg="addSp delSp modSp new mod">
        <pc:chgData name="shivani tiwari" userId="38d963490e6fdb1e" providerId="LiveId" clId="{75B3B328-2167-42CD-AE49-F8E6BB10F21F}" dt="2024-12-22T07:02:43.816" v="3054" actId="255"/>
        <pc:sldMkLst>
          <pc:docMk/>
          <pc:sldMk cId="729550085" sldId="269"/>
        </pc:sldMkLst>
        <pc:spChg chg="mod">
          <ac:chgData name="shivani tiwari" userId="38d963490e6fdb1e" providerId="LiveId" clId="{75B3B328-2167-42CD-AE49-F8E6BB10F21F}" dt="2024-12-22T06:23:33.744" v="2828" actId="1076"/>
          <ac:spMkLst>
            <pc:docMk/>
            <pc:sldMk cId="729550085" sldId="269"/>
            <ac:spMk id="2" creationId="{6669AD04-B9F7-0382-EFA4-690AFED41C7E}"/>
          </ac:spMkLst>
        </pc:spChg>
        <pc:spChg chg="add del mod">
          <ac:chgData name="shivani tiwari" userId="38d963490e6fdb1e" providerId="LiveId" clId="{75B3B328-2167-42CD-AE49-F8E6BB10F21F}" dt="2024-12-22T06:59:30.796" v="3032" actId="5793"/>
          <ac:spMkLst>
            <pc:docMk/>
            <pc:sldMk cId="729550085" sldId="269"/>
            <ac:spMk id="3" creationId="{548F9F12-0938-62DA-215E-DE672BCB6473}"/>
          </ac:spMkLst>
        </pc:spChg>
        <pc:graphicFrameChg chg="add mod">
          <ac:chgData name="shivani tiwari" userId="38d963490e6fdb1e" providerId="LiveId" clId="{75B3B328-2167-42CD-AE49-F8E6BB10F21F}" dt="2024-12-22T06:25:56.570" v="2833"/>
          <ac:graphicFrameMkLst>
            <pc:docMk/>
            <pc:sldMk cId="729550085" sldId="269"/>
            <ac:graphicFrameMk id="4" creationId="{E98A177B-6FD4-D57D-4F35-D9DD5D628108}"/>
          </ac:graphicFrameMkLst>
        </pc:graphicFrameChg>
        <pc:graphicFrameChg chg="add mod">
          <ac:chgData name="shivani tiwari" userId="38d963490e6fdb1e" providerId="LiveId" clId="{75B3B328-2167-42CD-AE49-F8E6BB10F21F}" dt="2024-12-22T07:02:43.816" v="3054" actId="255"/>
          <ac:graphicFrameMkLst>
            <pc:docMk/>
            <pc:sldMk cId="729550085" sldId="269"/>
            <ac:graphicFrameMk id="5" creationId="{E98A177B-6FD4-D57D-4F35-D9DD5D628108}"/>
          </ac:graphicFrameMkLst>
        </pc:graphicFrameChg>
      </pc:sldChg>
      <pc:sldChg chg="addSp delSp modSp new del mod">
        <pc:chgData name="shivani tiwari" userId="38d963490e6fdb1e" providerId="LiveId" clId="{75B3B328-2167-42CD-AE49-F8E6BB10F21F}" dt="2024-12-21T14:47:03.537" v="1448" actId="2696"/>
        <pc:sldMkLst>
          <pc:docMk/>
          <pc:sldMk cId="3282771351" sldId="269"/>
        </pc:sldMkLst>
      </pc:sldChg>
      <pc:sldChg chg="addSp modSp new mod">
        <pc:chgData name="shivani tiwari" userId="38d963490e6fdb1e" providerId="LiveId" clId="{75B3B328-2167-42CD-AE49-F8E6BB10F21F}" dt="2024-12-22T07:11:30.987" v="3224" actId="1076"/>
        <pc:sldMkLst>
          <pc:docMk/>
          <pc:sldMk cId="2121279553" sldId="270"/>
        </pc:sldMkLst>
        <pc:spChg chg="mod">
          <ac:chgData name="shivani tiwari" userId="38d963490e6fdb1e" providerId="LiveId" clId="{75B3B328-2167-42CD-AE49-F8E6BB10F21F}" dt="2024-12-22T07:05:05.844" v="3103" actId="1076"/>
          <ac:spMkLst>
            <pc:docMk/>
            <pc:sldMk cId="2121279553" sldId="270"/>
            <ac:spMk id="2" creationId="{66659B0B-FB14-A7A8-092A-CD8C94B56A8F}"/>
          </ac:spMkLst>
        </pc:spChg>
        <pc:spChg chg="mod">
          <ac:chgData name="shivani tiwari" userId="38d963490e6fdb1e" providerId="LiveId" clId="{75B3B328-2167-42CD-AE49-F8E6BB10F21F}" dt="2024-12-22T07:09:27.601" v="3204" actId="5793"/>
          <ac:spMkLst>
            <pc:docMk/>
            <pc:sldMk cId="2121279553" sldId="270"/>
            <ac:spMk id="3" creationId="{93A6AF11-743B-10E0-10D7-3AAD2867AE2A}"/>
          </ac:spMkLst>
        </pc:spChg>
        <pc:graphicFrameChg chg="add mod">
          <ac:chgData name="shivani tiwari" userId="38d963490e6fdb1e" providerId="LiveId" clId="{75B3B328-2167-42CD-AE49-F8E6BB10F21F}" dt="2024-12-22T07:11:30.987" v="3224" actId="1076"/>
          <ac:graphicFrameMkLst>
            <pc:docMk/>
            <pc:sldMk cId="2121279553" sldId="270"/>
            <ac:graphicFrameMk id="4" creationId="{4BCEB087-DFC8-D704-5E70-55FB405BC185}"/>
          </ac:graphicFrameMkLst>
        </pc:graphicFrameChg>
      </pc:sldChg>
      <pc:sldChg chg="modSp new mod">
        <pc:chgData name="shivani tiwari" userId="38d963490e6fdb1e" providerId="LiveId" clId="{75B3B328-2167-42CD-AE49-F8E6BB10F21F}" dt="2024-12-22T07:23:36.342" v="3796" actId="5793"/>
        <pc:sldMkLst>
          <pc:docMk/>
          <pc:sldMk cId="2119445967" sldId="271"/>
        </pc:sldMkLst>
        <pc:spChg chg="mod">
          <ac:chgData name="shivani tiwari" userId="38d963490e6fdb1e" providerId="LiveId" clId="{75B3B328-2167-42CD-AE49-F8E6BB10F21F}" dt="2024-12-22T07:12:48.620" v="3250" actId="1076"/>
          <ac:spMkLst>
            <pc:docMk/>
            <pc:sldMk cId="2119445967" sldId="271"/>
            <ac:spMk id="2" creationId="{3C639C75-7CBE-A5AC-CC49-481FBA6D44D3}"/>
          </ac:spMkLst>
        </pc:spChg>
        <pc:spChg chg="mod">
          <ac:chgData name="shivani tiwari" userId="38d963490e6fdb1e" providerId="LiveId" clId="{75B3B328-2167-42CD-AE49-F8E6BB10F21F}" dt="2024-12-22T07:23:36.342" v="3796" actId="5793"/>
          <ac:spMkLst>
            <pc:docMk/>
            <pc:sldMk cId="2119445967" sldId="271"/>
            <ac:spMk id="3" creationId="{2D8EF9C5-CBA4-ACF8-C236-7A9906CAAC0B}"/>
          </ac:spMkLst>
        </pc:spChg>
      </pc:sldChg>
      <pc:sldChg chg="addSp delSp modSp new mod">
        <pc:chgData name="shivani tiwari" userId="38d963490e6fdb1e" providerId="LiveId" clId="{75B3B328-2167-42CD-AE49-F8E6BB10F21F}" dt="2024-12-22T07:31:32.229" v="3880" actId="1076"/>
        <pc:sldMkLst>
          <pc:docMk/>
          <pc:sldMk cId="1213437619" sldId="272"/>
        </pc:sldMkLst>
        <pc:spChg chg="mod">
          <ac:chgData name="shivani tiwari" userId="38d963490e6fdb1e" providerId="LiveId" clId="{75B3B328-2167-42CD-AE49-F8E6BB10F21F}" dt="2024-12-22T07:31:32.229" v="3880" actId="1076"/>
          <ac:spMkLst>
            <pc:docMk/>
            <pc:sldMk cId="1213437619" sldId="272"/>
            <ac:spMk id="2" creationId="{4665504E-334D-110A-215A-7EA1E2D6DF70}"/>
          </ac:spMkLst>
        </pc:spChg>
        <pc:spChg chg="del mod">
          <ac:chgData name="shivani tiwari" userId="38d963490e6fdb1e" providerId="LiveId" clId="{75B3B328-2167-42CD-AE49-F8E6BB10F21F}" dt="2024-12-22T07:27:15.667" v="3861"/>
          <ac:spMkLst>
            <pc:docMk/>
            <pc:sldMk cId="1213437619" sldId="272"/>
            <ac:spMk id="3" creationId="{6F35F083-A00E-D3D6-E947-D7FF0C75C9E2}"/>
          </ac:spMkLst>
        </pc:spChg>
        <pc:spChg chg="add del mod">
          <ac:chgData name="shivani tiwari" userId="38d963490e6fdb1e" providerId="LiveId" clId="{75B3B328-2167-42CD-AE49-F8E6BB10F21F}" dt="2024-12-22T07:28:02.636" v="3866"/>
          <ac:spMkLst>
            <pc:docMk/>
            <pc:sldMk cId="1213437619" sldId="272"/>
            <ac:spMk id="6" creationId="{AF2EA4A3-87C7-397F-16AA-1C2F3A262930}"/>
          </ac:spMkLst>
        </pc:spChg>
        <pc:graphicFrameChg chg="add del mod">
          <ac:chgData name="shivani tiwari" userId="38d963490e6fdb1e" providerId="LiveId" clId="{75B3B328-2167-42CD-AE49-F8E6BB10F21F}" dt="2024-12-22T07:27:35.535" v="3863" actId="21"/>
          <ac:graphicFrameMkLst>
            <pc:docMk/>
            <pc:sldMk cId="1213437619" sldId="272"/>
            <ac:graphicFrameMk id="4" creationId="{1B22EE0E-C611-00EF-82FF-CA3652532BFF}"/>
          </ac:graphicFrameMkLst>
        </pc:graphicFrameChg>
        <pc:graphicFrameChg chg="add mod">
          <ac:chgData name="shivani tiwari" userId="38d963490e6fdb1e" providerId="LiveId" clId="{75B3B328-2167-42CD-AE49-F8E6BB10F21F}" dt="2024-12-22T07:31:10.080" v="3878" actId="255"/>
          <ac:graphicFrameMkLst>
            <pc:docMk/>
            <pc:sldMk cId="1213437619" sldId="272"/>
            <ac:graphicFrameMk id="7" creationId="{1B22EE0E-C611-00EF-82FF-CA3652532BFF}"/>
          </ac:graphicFrameMkLst>
        </pc:graphicFrameChg>
      </pc:sldChg>
      <pc:sldChg chg="addSp modSp new mod">
        <pc:chgData name="shivani tiwari" userId="38d963490e6fdb1e" providerId="LiveId" clId="{75B3B328-2167-42CD-AE49-F8E6BB10F21F}" dt="2024-12-22T08:12:21.480" v="4007" actId="1076"/>
        <pc:sldMkLst>
          <pc:docMk/>
          <pc:sldMk cId="567249829" sldId="273"/>
        </pc:sldMkLst>
        <pc:spChg chg="mod">
          <ac:chgData name="shivani tiwari" userId="38d963490e6fdb1e" providerId="LiveId" clId="{75B3B328-2167-42CD-AE49-F8E6BB10F21F}" dt="2024-12-22T08:12:03.923" v="4003" actId="1076"/>
          <ac:spMkLst>
            <pc:docMk/>
            <pc:sldMk cId="567249829" sldId="273"/>
            <ac:spMk id="2" creationId="{D4985044-95A6-7251-0531-620E61AA270D}"/>
          </ac:spMkLst>
        </pc:spChg>
        <pc:spChg chg="mod">
          <ac:chgData name="shivani tiwari" userId="38d963490e6fdb1e" providerId="LiveId" clId="{75B3B328-2167-42CD-AE49-F8E6BB10F21F}" dt="2024-12-22T08:11:51.766" v="4002" actId="14100"/>
          <ac:spMkLst>
            <pc:docMk/>
            <pc:sldMk cId="567249829" sldId="273"/>
            <ac:spMk id="3" creationId="{7453A590-BFC6-7574-E33D-9063B324ECE8}"/>
          </ac:spMkLst>
        </pc:spChg>
        <pc:picChg chg="add mod">
          <ac:chgData name="shivani tiwari" userId="38d963490e6fdb1e" providerId="LiveId" clId="{75B3B328-2167-42CD-AE49-F8E6BB10F21F}" dt="2024-12-22T08:12:21.480" v="4007" actId="1076"/>
          <ac:picMkLst>
            <pc:docMk/>
            <pc:sldMk cId="567249829" sldId="273"/>
            <ac:picMk id="4" creationId="{E85C66E5-03C2-FD16-DBBD-967690778A76}"/>
          </ac:picMkLst>
        </pc:picChg>
      </pc:sldChg>
      <pc:sldChg chg="addSp modSp new mod">
        <pc:chgData name="shivani tiwari" userId="38d963490e6fdb1e" providerId="LiveId" clId="{75B3B328-2167-42CD-AE49-F8E6BB10F21F}" dt="2024-12-22T08:47:51.187" v="5312" actId="20577"/>
        <pc:sldMkLst>
          <pc:docMk/>
          <pc:sldMk cId="3496214723" sldId="274"/>
        </pc:sldMkLst>
        <pc:spChg chg="mod">
          <ac:chgData name="shivani tiwari" userId="38d963490e6fdb1e" providerId="LiveId" clId="{75B3B328-2167-42CD-AE49-F8E6BB10F21F}" dt="2024-12-22T08:33:51.009" v="4669" actId="1076"/>
          <ac:spMkLst>
            <pc:docMk/>
            <pc:sldMk cId="3496214723" sldId="274"/>
            <ac:spMk id="2" creationId="{8BBEF541-63A7-3C50-81C4-D873454B7CEE}"/>
          </ac:spMkLst>
        </pc:spChg>
        <pc:spChg chg="mod">
          <ac:chgData name="shivani tiwari" userId="38d963490e6fdb1e" providerId="LiveId" clId="{75B3B328-2167-42CD-AE49-F8E6BB10F21F}" dt="2024-12-22T08:47:51.187" v="5312" actId="20577"/>
          <ac:spMkLst>
            <pc:docMk/>
            <pc:sldMk cId="3496214723" sldId="274"/>
            <ac:spMk id="3" creationId="{84D4D9FF-E8BE-9D3A-1BB9-8AC116CAB9F2}"/>
          </ac:spMkLst>
        </pc:spChg>
        <pc:graphicFrameChg chg="add mod">
          <ac:chgData name="shivani tiwari" userId="38d963490e6fdb1e" providerId="LiveId" clId="{75B3B328-2167-42CD-AE49-F8E6BB10F21F}" dt="2024-12-22T08:33:41.893" v="4668" actId="1076"/>
          <ac:graphicFrameMkLst>
            <pc:docMk/>
            <pc:sldMk cId="3496214723" sldId="274"/>
            <ac:graphicFrameMk id="4" creationId="{F1CB8258-60A5-3A60-8D81-E23D338E4736}"/>
          </ac:graphicFrameMkLst>
        </pc:graphicFrameChg>
      </pc:sldChg>
      <pc:sldChg chg="addSp modSp new mod">
        <pc:chgData name="shivani tiwari" userId="38d963490e6fdb1e" providerId="LiveId" clId="{75B3B328-2167-42CD-AE49-F8E6BB10F21F}" dt="2024-12-22T08:47:29.902" v="5309" actId="27636"/>
        <pc:sldMkLst>
          <pc:docMk/>
          <pc:sldMk cId="957020639" sldId="275"/>
        </pc:sldMkLst>
        <pc:spChg chg="mod">
          <ac:chgData name="shivani tiwari" userId="38d963490e6fdb1e" providerId="LiveId" clId="{75B3B328-2167-42CD-AE49-F8E6BB10F21F}" dt="2024-12-22T08:35:38.399" v="4701" actId="1076"/>
          <ac:spMkLst>
            <pc:docMk/>
            <pc:sldMk cId="957020639" sldId="275"/>
            <ac:spMk id="2" creationId="{C9DBD7D2-5647-AB61-B02C-79A1713D06A7}"/>
          </ac:spMkLst>
        </pc:spChg>
        <pc:spChg chg="mod">
          <ac:chgData name="shivani tiwari" userId="38d963490e6fdb1e" providerId="LiveId" clId="{75B3B328-2167-42CD-AE49-F8E6BB10F21F}" dt="2024-12-22T08:47:29.902" v="5309" actId="27636"/>
          <ac:spMkLst>
            <pc:docMk/>
            <pc:sldMk cId="957020639" sldId="275"/>
            <ac:spMk id="3" creationId="{95F73B63-2664-B5C0-D8C3-F3D606871075}"/>
          </ac:spMkLst>
        </pc:spChg>
        <pc:graphicFrameChg chg="add mod">
          <ac:chgData name="shivani tiwari" userId="38d963490e6fdb1e" providerId="LiveId" clId="{75B3B328-2167-42CD-AE49-F8E6BB10F21F}" dt="2024-12-22T08:43:21.413" v="5043" actId="115"/>
          <ac:graphicFrameMkLst>
            <pc:docMk/>
            <pc:sldMk cId="957020639" sldId="275"/>
            <ac:graphicFrameMk id="4" creationId="{1F3DFE89-A2EC-F462-0CC9-3B8E726C0A17}"/>
          </ac:graphicFrameMkLst>
        </pc:graphicFrameChg>
      </pc:sldChg>
      <pc:sldChg chg="modSp new mod">
        <pc:chgData name="shivani tiwari" userId="38d963490e6fdb1e" providerId="LiveId" clId="{75B3B328-2167-42CD-AE49-F8E6BB10F21F}" dt="2024-12-23T07:39:38.503" v="6320" actId="255"/>
        <pc:sldMkLst>
          <pc:docMk/>
          <pc:sldMk cId="3590709916" sldId="276"/>
        </pc:sldMkLst>
        <pc:spChg chg="mod">
          <ac:chgData name="shivani tiwari" userId="38d963490e6fdb1e" providerId="LiveId" clId="{75B3B328-2167-42CD-AE49-F8E6BB10F21F}" dt="2024-12-22T08:53:50.334" v="5342" actId="1076"/>
          <ac:spMkLst>
            <pc:docMk/>
            <pc:sldMk cId="3590709916" sldId="276"/>
            <ac:spMk id="2" creationId="{B240FEC0-AE62-F432-2DAA-072CF9BC93CC}"/>
          </ac:spMkLst>
        </pc:spChg>
        <pc:spChg chg="mod">
          <ac:chgData name="shivani tiwari" userId="38d963490e6fdb1e" providerId="LiveId" clId="{75B3B328-2167-42CD-AE49-F8E6BB10F21F}" dt="2024-12-23T07:39:38.503" v="6320" actId="255"/>
          <ac:spMkLst>
            <pc:docMk/>
            <pc:sldMk cId="3590709916" sldId="276"/>
            <ac:spMk id="3" creationId="{7B26138A-59CB-BF1E-87D8-DDE1B3DECF63}"/>
          </ac:spMkLst>
        </pc:spChg>
      </pc:sldChg>
      <pc:sldChg chg="modSp new mod">
        <pc:chgData name="shivani tiwari" userId="38d963490e6fdb1e" providerId="LiveId" clId="{75B3B328-2167-42CD-AE49-F8E6BB10F21F}" dt="2024-12-23T07:54:53.500" v="6937" actId="255"/>
        <pc:sldMkLst>
          <pc:docMk/>
          <pc:sldMk cId="4201854415" sldId="277"/>
        </pc:sldMkLst>
        <pc:spChg chg="mod">
          <ac:chgData name="shivani tiwari" userId="38d963490e6fdb1e" providerId="LiveId" clId="{75B3B328-2167-42CD-AE49-F8E6BB10F21F}" dt="2024-12-23T07:39:22.829" v="6319" actId="255"/>
          <ac:spMkLst>
            <pc:docMk/>
            <pc:sldMk cId="4201854415" sldId="277"/>
            <ac:spMk id="2" creationId="{9A594661-223A-1316-642C-56F1E4E6DF63}"/>
          </ac:spMkLst>
        </pc:spChg>
        <pc:spChg chg="mod">
          <ac:chgData name="shivani tiwari" userId="38d963490e6fdb1e" providerId="LiveId" clId="{75B3B328-2167-42CD-AE49-F8E6BB10F21F}" dt="2024-12-23T07:54:53.500" v="6937" actId="255"/>
          <ac:spMkLst>
            <pc:docMk/>
            <pc:sldMk cId="4201854415" sldId="277"/>
            <ac:spMk id="3" creationId="{1CBA627D-2226-60BF-8BFD-0768D45FD8DC}"/>
          </ac:spMkLst>
        </pc:spChg>
      </pc:sldChg>
      <pc:sldChg chg="modSp new mod">
        <pc:chgData name="shivani tiwari" userId="38d963490e6fdb1e" providerId="LiveId" clId="{75B3B328-2167-42CD-AE49-F8E6BB10F21F}" dt="2024-12-23T08:10:34.169" v="7740" actId="115"/>
        <pc:sldMkLst>
          <pc:docMk/>
          <pc:sldMk cId="1661031841" sldId="278"/>
        </pc:sldMkLst>
        <pc:spChg chg="mod">
          <ac:chgData name="shivani tiwari" userId="38d963490e6fdb1e" providerId="LiveId" clId="{75B3B328-2167-42CD-AE49-F8E6BB10F21F}" dt="2024-12-23T07:56:41.855" v="6962" actId="255"/>
          <ac:spMkLst>
            <pc:docMk/>
            <pc:sldMk cId="1661031841" sldId="278"/>
            <ac:spMk id="2" creationId="{35196ABA-AB8D-7550-4231-4C4EAEC3F6AF}"/>
          </ac:spMkLst>
        </pc:spChg>
        <pc:spChg chg="mod">
          <ac:chgData name="shivani tiwari" userId="38d963490e6fdb1e" providerId="LiveId" clId="{75B3B328-2167-42CD-AE49-F8E6BB10F21F}" dt="2024-12-23T08:10:34.169" v="7740" actId="115"/>
          <ac:spMkLst>
            <pc:docMk/>
            <pc:sldMk cId="1661031841" sldId="278"/>
            <ac:spMk id="3" creationId="{73C22B5C-E23F-AF2E-CAD0-AADB98D006D5}"/>
          </ac:spMkLst>
        </pc:spChg>
      </pc:sldChg>
      <pc:sldChg chg="addSp delSp modSp new mod setBg">
        <pc:chgData name="shivani tiwari" userId="38d963490e6fdb1e" providerId="LiveId" clId="{75B3B328-2167-42CD-AE49-F8E6BB10F21F}" dt="2024-12-23T09:11:19.033" v="8639" actId="26606"/>
        <pc:sldMkLst>
          <pc:docMk/>
          <pc:sldMk cId="1898387012" sldId="279"/>
        </pc:sldMkLst>
        <pc:spChg chg="mod">
          <ac:chgData name="shivani tiwari" userId="38d963490e6fdb1e" providerId="LiveId" clId="{75B3B328-2167-42CD-AE49-F8E6BB10F21F}" dt="2024-12-23T09:11:19.033" v="8639" actId="26606"/>
          <ac:spMkLst>
            <pc:docMk/>
            <pc:sldMk cId="1898387012" sldId="279"/>
            <ac:spMk id="2" creationId="{34436D5C-4D0B-8EEA-2388-28200180849F}"/>
          </ac:spMkLst>
        </pc:spChg>
        <pc:spChg chg="add del mod ord">
          <ac:chgData name="shivani tiwari" userId="38d963490e6fdb1e" providerId="LiveId" clId="{75B3B328-2167-42CD-AE49-F8E6BB10F21F}" dt="2024-12-23T09:11:19.033" v="8639" actId="26606"/>
          <ac:spMkLst>
            <pc:docMk/>
            <pc:sldMk cId="1898387012" sldId="279"/>
            <ac:spMk id="3" creationId="{DE4D4292-C0FD-9E3D-20EF-19B2F47B572E}"/>
          </ac:spMkLst>
        </pc:spChg>
        <pc:spChg chg="add">
          <ac:chgData name="shivani tiwari" userId="38d963490e6fdb1e" providerId="LiveId" clId="{75B3B328-2167-42CD-AE49-F8E6BB10F21F}" dt="2024-12-23T08:25:00.018" v="8419"/>
          <ac:spMkLst>
            <pc:docMk/>
            <pc:sldMk cId="1898387012" sldId="279"/>
            <ac:spMk id="4" creationId="{1E0A74F5-8635-141C-6FC3-002571290B78}"/>
          </ac:spMkLst>
        </pc:spChg>
        <pc:spChg chg="add mod">
          <ac:chgData name="shivani tiwari" userId="38d963490e6fdb1e" providerId="LiveId" clId="{75B3B328-2167-42CD-AE49-F8E6BB10F21F}" dt="2024-12-23T09:10:26.298" v="8634" actId="21"/>
          <ac:spMkLst>
            <pc:docMk/>
            <pc:sldMk cId="1898387012" sldId="279"/>
            <ac:spMk id="6" creationId="{8804FFE0-B2AE-8501-CDBD-03AF07D4B566}"/>
          </ac:spMkLst>
        </pc:spChg>
        <pc:spChg chg="add del">
          <ac:chgData name="shivani tiwari" userId="38d963490e6fdb1e" providerId="LiveId" clId="{75B3B328-2167-42CD-AE49-F8E6BB10F21F}" dt="2024-12-23T08:47:27.920" v="8579" actId="26606"/>
          <ac:spMkLst>
            <pc:docMk/>
            <pc:sldMk cId="1898387012" sldId="279"/>
            <ac:spMk id="4106" creationId="{79BB35BC-D5C2-4C8B-A22A-A71E6191913B}"/>
          </ac:spMkLst>
        </pc:spChg>
        <pc:spChg chg="add del">
          <ac:chgData name="shivani tiwari" userId="38d963490e6fdb1e" providerId="LiveId" clId="{75B3B328-2167-42CD-AE49-F8E6BB10F21F}" dt="2024-12-23T08:50:00.118" v="8596" actId="26606"/>
          <ac:spMkLst>
            <pc:docMk/>
            <pc:sldMk cId="1898387012" sldId="279"/>
            <ac:spMk id="4108" creationId="{9F7D5CDA-D291-4307-BF55-1381FED29634}"/>
          </ac:spMkLst>
        </pc:spChg>
        <pc:spChg chg="add del">
          <ac:chgData name="shivani tiwari" userId="38d963490e6fdb1e" providerId="LiveId" clId="{75B3B328-2167-42CD-AE49-F8E6BB10F21F}" dt="2024-12-23T08:51:55.271" v="8603" actId="26606"/>
          <ac:spMkLst>
            <pc:docMk/>
            <pc:sldMk cId="1898387012" sldId="279"/>
            <ac:spMk id="4115" creationId="{603A6265-E10C-4B85-9C20-E75FCAF9CC63}"/>
          </ac:spMkLst>
        </pc:spChg>
        <pc:spChg chg="add del">
          <ac:chgData name="shivani tiwari" userId="38d963490e6fdb1e" providerId="LiveId" clId="{75B3B328-2167-42CD-AE49-F8E6BB10F21F}" dt="2024-12-23T08:50:00.103" v="8595" actId="26606"/>
          <ac:spMkLst>
            <pc:docMk/>
            <pc:sldMk cId="1898387012" sldId="279"/>
            <ac:spMk id="4117" creationId="{0007FE00-9498-4706-B255-6437B0252C02}"/>
          </ac:spMkLst>
        </pc:spChg>
        <pc:spChg chg="add del">
          <ac:chgData name="shivani tiwari" userId="38d963490e6fdb1e" providerId="LiveId" clId="{75B3B328-2167-42CD-AE49-F8E6BB10F21F}" dt="2024-12-23T08:50:00.103" v="8595" actId="26606"/>
          <ac:spMkLst>
            <pc:docMk/>
            <pc:sldMk cId="1898387012" sldId="279"/>
            <ac:spMk id="4118" creationId="{2EB492CD-616E-47F8-933B-5E2D952A0593}"/>
          </ac:spMkLst>
        </pc:spChg>
        <pc:spChg chg="add del">
          <ac:chgData name="shivani tiwari" userId="38d963490e6fdb1e" providerId="LiveId" clId="{75B3B328-2167-42CD-AE49-F8E6BB10F21F}" dt="2024-12-23T08:50:00.103" v="8595" actId="26606"/>
          <ac:spMkLst>
            <pc:docMk/>
            <pc:sldMk cId="1898387012" sldId="279"/>
            <ac:spMk id="4119" creationId="{59383CF9-23B5-4335-9B21-1791C4CF1C75}"/>
          </ac:spMkLst>
        </pc:spChg>
        <pc:spChg chg="add del">
          <ac:chgData name="shivani tiwari" userId="38d963490e6fdb1e" providerId="LiveId" clId="{75B3B328-2167-42CD-AE49-F8E6BB10F21F}" dt="2024-12-23T08:51:55.271" v="8603" actId="26606"/>
          <ac:spMkLst>
            <pc:docMk/>
            <pc:sldMk cId="1898387012" sldId="279"/>
            <ac:spMk id="4121" creationId="{3ECBE1F1-D69B-4AFA-ABD5-8E41720EF6DE}"/>
          </ac:spMkLst>
        </pc:spChg>
        <pc:spChg chg="add del">
          <ac:chgData name="shivani tiwari" userId="38d963490e6fdb1e" providerId="LiveId" clId="{75B3B328-2167-42CD-AE49-F8E6BB10F21F}" dt="2024-12-23T09:11:19.033" v="8639" actId="26606"/>
          <ac:spMkLst>
            <pc:docMk/>
            <pc:sldMk cId="1898387012" sldId="279"/>
            <ac:spMk id="4126" creationId="{9F7D5CDA-D291-4307-BF55-1381FED29634}"/>
          </ac:spMkLst>
        </pc:spChg>
        <pc:spChg chg="add del">
          <ac:chgData name="shivani tiwari" userId="38d963490e6fdb1e" providerId="LiveId" clId="{75B3B328-2167-42CD-AE49-F8E6BB10F21F}" dt="2024-12-23T09:11:19.033" v="8639" actId="26606"/>
          <ac:spMkLst>
            <pc:docMk/>
            <pc:sldMk cId="1898387012" sldId="279"/>
            <ac:spMk id="4131" creationId="{1BB867FF-FC45-48F7-8104-F89BE54909F1}"/>
          </ac:spMkLst>
        </pc:spChg>
        <pc:spChg chg="add del">
          <ac:chgData name="shivani tiwari" userId="38d963490e6fdb1e" providerId="LiveId" clId="{75B3B328-2167-42CD-AE49-F8E6BB10F21F}" dt="2024-12-23T09:11:13.454" v="8637" actId="26606"/>
          <ac:spMkLst>
            <pc:docMk/>
            <pc:sldMk cId="1898387012" sldId="279"/>
            <ac:spMk id="4132" creationId="{9F7D5CDA-D291-4307-BF55-1381FED29634}"/>
          </ac:spMkLst>
        </pc:spChg>
        <pc:spChg chg="add del">
          <ac:chgData name="shivani tiwari" userId="38d963490e6fdb1e" providerId="LiveId" clId="{75B3B328-2167-42CD-AE49-F8E6BB10F21F}" dt="2024-12-23T09:11:19.033" v="8639" actId="26606"/>
          <ac:spMkLst>
            <pc:docMk/>
            <pc:sldMk cId="1898387012" sldId="279"/>
            <ac:spMk id="4133" creationId="{8BB56887-D0D5-4F0C-9E19-7247EB83C8B7}"/>
          </ac:spMkLst>
        </pc:spChg>
        <pc:spChg chg="add del">
          <ac:chgData name="shivani tiwari" userId="38d963490e6fdb1e" providerId="LiveId" clId="{75B3B328-2167-42CD-AE49-F8E6BB10F21F}" dt="2024-12-23T09:11:19.033" v="8639" actId="26606"/>
          <ac:spMkLst>
            <pc:docMk/>
            <pc:sldMk cId="1898387012" sldId="279"/>
            <ac:spMk id="4135" creationId="{081E4A58-353D-44AE-B2FC-2A74E2E400F7}"/>
          </ac:spMkLst>
        </pc:spChg>
        <pc:grpChg chg="add del">
          <ac:chgData name="shivani tiwari" userId="38d963490e6fdb1e" providerId="LiveId" clId="{75B3B328-2167-42CD-AE49-F8E6BB10F21F}" dt="2024-12-23T08:49:53.599" v="8593" actId="26606"/>
          <ac:grpSpMkLst>
            <pc:docMk/>
            <pc:sldMk cId="1898387012" sldId="279"/>
            <ac:grpSpMk id="4113" creationId="{8CE57D37-C2D0-066B-1AE3-6F4244344F27}"/>
          </ac:grpSpMkLst>
        </pc:grpChg>
        <pc:picChg chg="add del mod">
          <ac:chgData name="shivani tiwari" userId="38d963490e6fdb1e" providerId="LiveId" clId="{75B3B328-2167-42CD-AE49-F8E6BB10F21F}" dt="2024-12-23T08:45:18.045" v="8576" actId="21"/>
          <ac:picMkLst>
            <pc:docMk/>
            <pc:sldMk cId="1898387012" sldId="279"/>
            <ac:picMk id="5" creationId="{A2FAB8D8-9E2A-FF9D-187F-E7CA1DE083CD}"/>
          </ac:picMkLst>
        </pc:picChg>
        <pc:picChg chg="add del mod">
          <ac:chgData name="shivani tiwari" userId="38d963490e6fdb1e" providerId="LiveId" clId="{75B3B328-2167-42CD-AE49-F8E6BB10F21F}" dt="2024-12-23T08:45:10.734" v="8574" actId="21"/>
          <ac:picMkLst>
            <pc:docMk/>
            <pc:sldMk cId="1898387012" sldId="279"/>
            <ac:picMk id="4099" creationId="{A2FAB8D8-9E2A-FF9D-187F-E7CA1DE083CD}"/>
          </ac:picMkLst>
        </pc:picChg>
        <pc:picChg chg="add del mod ord">
          <ac:chgData name="shivani tiwari" userId="38d963490e6fdb1e" providerId="LiveId" clId="{75B3B328-2167-42CD-AE49-F8E6BB10F21F}" dt="2024-12-23T08:59:27.976" v="8604" actId="21"/>
          <ac:picMkLst>
            <pc:docMk/>
            <pc:sldMk cId="1898387012" sldId="279"/>
            <ac:picMk id="4101" creationId="{94CDBB40-14F6-AE3B-430D-95ADEC0A8B6D}"/>
          </ac:picMkLst>
        </pc:picChg>
        <pc:picChg chg="add mod">
          <ac:chgData name="shivani tiwari" userId="38d963490e6fdb1e" providerId="LiveId" clId="{75B3B328-2167-42CD-AE49-F8E6BB10F21F}" dt="2024-12-23T09:09:47.531" v="8632" actId="14100"/>
          <ac:picMkLst>
            <pc:docMk/>
            <pc:sldMk cId="1898387012" sldId="279"/>
            <ac:picMk id="4103" creationId="{7C9443F7-34CE-CB00-5DC2-3A5C42857BE3}"/>
          </ac:picMkLst>
        </pc:picChg>
        <pc:picChg chg="add del">
          <ac:chgData name="shivani tiwari" userId="38d963490e6fdb1e" providerId="LiveId" clId="{75B3B328-2167-42CD-AE49-F8E6BB10F21F}" dt="2024-12-23T09:10:30.170" v="8635" actId="21"/>
          <ac:picMkLst>
            <pc:docMk/>
            <pc:sldMk cId="1898387012" sldId="279"/>
            <ac:picMk id="4105" creationId="{DDB97B03-4088-0490-B2C4-9B4EDAF50269}"/>
          </ac:picMkLst>
        </pc:picChg>
        <pc:picChg chg="add del">
          <ac:chgData name="shivani tiwari" userId="38d963490e6fdb1e" providerId="LiveId" clId="{75B3B328-2167-42CD-AE49-F8E6BB10F21F}" dt="2024-12-23T09:11:13.454" v="8637" actId="26606"/>
          <ac:picMkLst>
            <pc:docMk/>
            <pc:sldMk cId="1898387012" sldId="279"/>
            <ac:picMk id="4128" creationId="{77E35803-7993-8D4B-A8A1-253FC5292EB3}"/>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DELL\Desktop\MySQL\SQL%20PROJECT\SUB%204%20QUERY%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ELL\Desktop\MySQL\SQL%20PROJECT\tag%20category%20and%20likes.xml"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ELL\Desktop\MySQL\SQL%20PROJECT\user%20preferred%20tag%20(likes)%20obj8..xml"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esktop\MySQL\SQL%20PROJECT\INACTIVE%20AND%20ATIVE%20USER.xml"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MySQL\SQL%20PROJECT\distribution%20of%20user%20activity%20level.xml"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MySQL\SQL%20PROJECT\distribution%20of%20user%20activity%20level.xml"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esktop\MySQL\SQL%20PROJECT\user%20ranking.%20engagement%20and%20activity.xml"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esktop\MySQL\SQL%20PROJECT\user%20ranking.%20engagement%20and%20activity.xml"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Desktop\MySQL\SQL%20PROJECT\SUB%204%20QUERY%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LL\Desktop\MySQL\SQL%20PROJECT\correlation%20between%20uploads%20and%20engagemne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LL\Desktop\MySQL\SQL%20PROJECT\USER%20BASED%20ON%20%20USER%20BEHAVIOUR%20AND%20ENGAGEMENT%20DATA%20.xml"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35133108361455"/>
          <c:y val="0.15406579279630864"/>
          <c:w val="0.62893769857715154"/>
          <c:h val="0.73162140446729873"/>
        </c:manualLayout>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489-4584-9286-516D89AE489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489-4584-9286-516D89AE4891}"/>
              </c:ext>
            </c:extLst>
          </c:dPt>
          <c:cat>
            <c:numRef>
              <c:f>Table1!$A$8:$A$9</c:f>
              <c:numCache>
                <c:formatCode>General</c:formatCode>
                <c:ptCount val="2"/>
                <c:pt idx="0">
                  <c:v>2017</c:v>
                </c:pt>
                <c:pt idx="1">
                  <c:v>2016</c:v>
                </c:pt>
              </c:numCache>
            </c:numRef>
          </c:cat>
          <c:val>
            <c:numRef>
              <c:f>Table1!$B$8:$B$9</c:f>
              <c:numCache>
                <c:formatCode>General</c:formatCode>
                <c:ptCount val="2"/>
                <c:pt idx="0">
                  <c:v>35</c:v>
                </c:pt>
                <c:pt idx="1">
                  <c:v>65</c:v>
                </c:pt>
              </c:numCache>
            </c:numRef>
          </c:val>
          <c:extLst>
            <c:ext xmlns:c16="http://schemas.microsoft.com/office/drawing/2014/chart" uri="{C3380CC4-5D6E-409C-BE32-E72D297353CC}">
              <c16:uniqueId val="{00000004-9489-4584-9286-516D89AE489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37848558403883725"/>
          <c:y val="0.4491903308004867"/>
          <c:w val="0.18499200757800013"/>
          <c:h val="0.269618695622230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[tag category and likes.xml]Sheet2!PivotTable3</c:name>
    <c:fmtId val="-1"/>
  </c:pivotSource>
  <c:chart>
    <c:title>
      <c:tx>
        <c:rich>
          <a:bodyPr rot="0" spcFirstLastPara="1" vertOverflow="ellipsis" vert="horz" wrap="square" anchor="ctr" anchorCtr="1"/>
          <a:lstStyle/>
          <a:p>
            <a:pPr>
              <a:defRPr sz="1400" b="1" i="0" u="none" strike="noStrike" kern="1200" spc="0" baseline="0">
                <a:solidFill>
                  <a:schemeClr val="tx1">
                    <a:lumMod val="95000"/>
                    <a:lumOff val="5000"/>
                  </a:schemeClr>
                </a:solidFill>
                <a:latin typeface="+mn-lt"/>
                <a:ea typeface="+mn-ea"/>
                <a:cs typeface="+mn-cs"/>
              </a:defRPr>
            </a:pPr>
            <a:r>
              <a:rPr lang="en-US" b="1">
                <a:solidFill>
                  <a:schemeClr val="tx1">
                    <a:lumMod val="95000"/>
                    <a:lumOff val="5000"/>
                  </a:schemeClr>
                </a:solidFill>
              </a:rPr>
              <a:t>Likes</a:t>
            </a:r>
            <a:r>
              <a:rPr lang="en-US" b="1" baseline="0">
                <a:solidFill>
                  <a:schemeClr val="tx1">
                    <a:lumMod val="95000"/>
                    <a:lumOff val="5000"/>
                  </a:schemeClr>
                </a:solidFill>
              </a:rPr>
              <a:t> Received by each Tag Category</a:t>
            </a:r>
            <a:endParaRPr lang="en-US" b="1">
              <a:solidFill>
                <a:schemeClr val="tx1">
                  <a:lumMod val="95000"/>
                  <a:lumOff val="5000"/>
                </a:schemeClr>
              </a:solidFill>
            </a:endParaRPr>
          </a:p>
        </c:rich>
      </c:tx>
      <c:layout>
        <c:manualLayout>
          <c:xMode val="edge"/>
          <c:yMode val="edge"/>
          <c:x val="0.19130747988954255"/>
          <c:y val="3.0604437643458302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95000"/>
                  <a:lumOff val="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dLbl>
          <c:idx val="0"/>
          <c:layout>
            <c:manualLayout>
              <c:x val="3.8888888888888785E-2"/>
              <c:y val="-4.62962962962962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3"/>
          </a:solidFill>
          <a:ln w="19050">
            <a:solidFill>
              <a:schemeClr val="lt1"/>
            </a:solidFill>
          </a:ln>
          <a:effectLst/>
        </c:spPr>
        <c:dLbl>
          <c:idx val="0"/>
          <c:layout>
            <c:manualLayout>
              <c:x val="4.722222222222222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4"/>
          </a:solidFill>
          <a:ln w="19050">
            <a:solidFill>
              <a:schemeClr val="lt1"/>
            </a:solidFill>
          </a:ln>
          <a:effectLst/>
        </c:spPr>
        <c:dLbl>
          <c:idx val="0"/>
          <c:layout>
            <c:manualLayout>
              <c:x val="0.05"/>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5"/>
          </a:solidFill>
          <a:ln w="19050">
            <a:solidFill>
              <a:schemeClr val="lt1"/>
            </a:solidFill>
          </a:ln>
          <a:effectLst/>
        </c:spPr>
        <c:dLbl>
          <c:idx val="0"/>
          <c:layout>
            <c:manualLayout>
              <c:x val="2.7777777777777776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6"/>
          </a:solidFill>
          <a:ln w="19050">
            <a:solidFill>
              <a:schemeClr val="lt1"/>
            </a:solidFill>
          </a:ln>
          <a:effectLst/>
        </c:spPr>
        <c:dLbl>
          <c:idx val="0"/>
          <c:layout>
            <c:manualLayout>
              <c:x val="-6.1111111111111165E-2"/>
              <c:y val="2.314814814814797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lumMod val="60000"/>
            </a:schemeClr>
          </a:solidFill>
          <a:ln w="19050">
            <a:solidFill>
              <a:schemeClr val="lt1"/>
            </a:solidFill>
          </a:ln>
          <a:effectLst/>
        </c:spPr>
        <c:dLbl>
          <c:idx val="0"/>
          <c:layout>
            <c:manualLayout>
              <c:x val="-5.2777777777777778E-2"/>
              <c:y val="-2.777777777777782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2">
              <a:lumMod val="60000"/>
            </a:schemeClr>
          </a:solidFill>
          <a:ln w="19050">
            <a:solidFill>
              <a:schemeClr val="lt1"/>
            </a:solidFill>
          </a:ln>
          <a:effectLst/>
        </c:spPr>
        <c:dLbl>
          <c:idx val="0"/>
          <c:layout>
            <c:manualLayout>
              <c:x val="-8.3333333333333332E-3"/>
              <c:y val="-7.8703703703703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5.5555555555555046E-3"/>
              <c:y val="-6.944444444444446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5.5555555555555046E-3"/>
              <c:y val="-6.944444444444446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3.8888888888888785E-2"/>
              <c:y val="-4.62962962962962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layout>
            <c:manualLayout>
              <c:x val="4.722222222222222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layout>
            <c:manualLayout>
              <c:x val="0.05"/>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dLbl>
          <c:idx val="0"/>
          <c:layout>
            <c:manualLayout>
              <c:x val="2.7777777777777776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dLbl>
          <c:idx val="0"/>
          <c:layout>
            <c:manualLayout>
              <c:x val="-6.1111111111111165E-2"/>
              <c:y val="2.314814814814797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dLbl>
          <c:idx val="0"/>
          <c:layout>
            <c:manualLayout>
              <c:x val="-5.2777777777777778E-2"/>
              <c:y val="-2.777777777777782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dLbl>
          <c:idx val="0"/>
          <c:layout>
            <c:manualLayout>
              <c:x val="-8.3333333333333332E-3"/>
              <c:y val="-7.8703703703703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w="19050">
            <a:solidFill>
              <a:schemeClr val="lt1"/>
            </a:solidFill>
          </a:ln>
          <a:effectLst/>
        </c:spPr>
        <c:dLbl>
          <c:idx val="0"/>
          <c:layout>
            <c:manualLayout>
              <c:x val="5.5555555555555046E-3"/>
              <c:y val="-6.944444444444446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dLbl>
          <c:idx val="0"/>
          <c:layout>
            <c:manualLayout>
              <c:x val="3.8888888888888785E-2"/>
              <c:y val="-4.6296296296296294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dLbl>
          <c:idx val="0"/>
          <c:layout>
            <c:manualLayout>
              <c:x val="4.7222222222222221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dLbl>
          <c:idx val="0"/>
          <c:layout>
            <c:manualLayout>
              <c:x val="0.05"/>
              <c:y val="9.2592592592592587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dLbl>
          <c:idx val="0"/>
          <c:layout>
            <c:manualLayout>
              <c:x val="2.7777777777777776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4"/>
        <c:spPr>
          <a:solidFill>
            <a:schemeClr val="accent1"/>
          </a:solidFill>
          <a:ln w="19050">
            <a:solidFill>
              <a:schemeClr val="lt1"/>
            </a:solidFill>
          </a:ln>
          <a:effectLst/>
        </c:spPr>
        <c:dLbl>
          <c:idx val="0"/>
          <c:layout>
            <c:manualLayout>
              <c:x val="-6.1111111111111165E-2"/>
              <c:y val="2.314814814814797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5"/>
        <c:spPr>
          <a:solidFill>
            <a:schemeClr val="accent1"/>
          </a:solidFill>
          <a:ln w="19050">
            <a:solidFill>
              <a:schemeClr val="lt1"/>
            </a:solidFill>
          </a:ln>
          <a:effectLst/>
        </c:spPr>
        <c:dLbl>
          <c:idx val="0"/>
          <c:layout>
            <c:manualLayout>
              <c:x val="-5.2777777777777778E-2"/>
              <c:y val="-2.777777777777782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6"/>
        <c:spPr>
          <a:solidFill>
            <a:schemeClr val="accent1"/>
          </a:solidFill>
          <a:ln w="19050">
            <a:solidFill>
              <a:schemeClr val="lt1"/>
            </a:solidFill>
          </a:ln>
          <a:effectLst/>
        </c:spPr>
        <c:dLbl>
          <c:idx val="0"/>
          <c:layout>
            <c:manualLayout>
              <c:x val="-8.3333333333333332E-3"/>
              <c:y val="-7.87037037037037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3.8354747618367852E-2"/>
          <c:y val="0.20912869604669709"/>
          <c:w val="0.50947557296723434"/>
          <c:h val="0.49716478910322537"/>
        </c:manualLayout>
      </c:layout>
      <c:doughnutChart>
        <c:varyColors val="1"/>
        <c:ser>
          <c:idx val="0"/>
          <c:order val="0"/>
          <c:tx>
            <c:strRef>
              <c:f>Sheet2!$B$3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F71-4DEE-8D1A-4E81B5886AE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F71-4DEE-8D1A-4E81B5886AE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F71-4DEE-8D1A-4E81B5886AE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F71-4DEE-8D1A-4E81B5886AE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F71-4DEE-8D1A-4E81B5886AE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5F71-4DEE-8D1A-4E81B5886AE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5F71-4DEE-8D1A-4E81B5886AE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5F71-4DEE-8D1A-4E81B5886AEC}"/>
              </c:ext>
            </c:extLst>
          </c:dPt>
          <c:dLbls>
            <c:dLbl>
              <c:idx val="0"/>
              <c:layout>
                <c:manualLayout>
                  <c:x val="5.5555555555555046E-3"/>
                  <c:y val="-6.944444444444446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F71-4DEE-8D1A-4E81B5886AEC}"/>
                </c:ext>
              </c:extLst>
            </c:dLbl>
            <c:dLbl>
              <c:idx val="1"/>
              <c:layout>
                <c:manualLayout>
                  <c:x val="3.8888888888888785E-2"/>
                  <c:y val="-4.6296296296296294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F71-4DEE-8D1A-4E81B5886AEC}"/>
                </c:ext>
              </c:extLst>
            </c:dLbl>
            <c:dLbl>
              <c:idx val="2"/>
              <c:layout>
                <c:manualLayout>
                  <c:x val="4.7222222222222221E-2"/>
                  <c:y val="0"/>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5F71-4DEE-8D1A-4E81B5886AEC}"/>
                </c:ext>
              </c:extLst>
            </c:dLbl>
            <c:dLbl>
              <c:idx val="3"/>
              <c:layout>
                <c:manualLayout>
                  <c:x val="0.05"/>
                  <c:y val="9.2592592592592587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5F71-4DEE-8D1A-4E81B5886AEC}"/>
                </c:ext>
              </c:extLst>
            </c:dLbl>
            <c:dLbl>
              <c:idx val="4"/>
              <c:layout>
                <c:manualLayout>
                  <c:x val="2.7777777777777776E-2"/>
                  <c:y val="5.0925925925925923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5F71-4DEE-8D1A-4E81B5886AEC}"/>
                </c:ext>
              </c:extLst>
            </c:dLbl>
            <c:dLbl>
              <c:idx val="5"/>
              <c:layout>
                <c:manualLayout>
                  <c:x val="-6.1111111111111165E-2"/>
                  <c:y val="2.314814814814797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5F71-4DEE-8D1A-4E81B5886AEC}"/>
                </c:ext>
              </c:extLst>
            </c:dLbl>
            <c:dLbl>
              <c:idx val="6"/>
              <c:layout>
                <c:manualLayout>
                  <c:x val="-5.2777777777777778E-2"/>
                  <c:y val="-2.777777777777782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D-5F71-4DEE-8D1A-4E81B5886AEC}"/>
                </c:ext>
              </c:extLst>
            </c:dLbl>
            <c:dLbl>
              <c:idx val="7"/>
              <c:layout>
                <c:manualLayout>
                  <c:x val="-8.3333333333333332E-3"/>
                  <c:y val="-7.87037037037037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F-5F71-4DEE-8D1A-4E81B5886AEC}"/>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95000"/>
                        <a:lumOff val="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Sheet2!$A$4:$A$12</c:f>
              <c:strCache>
                <c:ptCount val="8"/>
                <c:pt idx="0">
                  <c:v>Aesthetics</c:v>
                </c:pt>
                <c:pt idx="1">
                  <c:v>Beauty</c:v>
                </c:pt>
                <c:pt idx="2">
                  <c:v>Fashion</c:v>
                </c:pt>
                <c:pt idx="3">
                  <c:v>Food</c:v>
                </c:pt>
                <c:pt idx="4">
                  <c:v>Joy-Emotions</c:v>
                </c:pt>
                <c:pt idx="5">
                  <c:v>Landscape</c:v>
                </c:pt>
                <c:pt idx="6">
                  <c:v>Party &amp; Fun</c:v>
                </c:pt>
                <c:pt idx="7">
                  <c:v>Photography</c:v>
                </c:pt>
              </c:strCache>
            </c:strRef>
          </c:cat>
          <c:val>
            <c:numRef>
              <c:f>Sheet2!$B$4:$B$12</c:f>
              <c:numCache>
                <c:formatCode>General</c:formatCode>
                <c:ptCount val="8"/>
                <c:pt idx="0">
                  <c:v>1274</c:v>
                </c:pt>
                <c:pt idx="1">
                  <c:v>1493</c:v>
                </c:pt>
                <c:pt idx="2">
                  <c:v>1226</c:v>
                </c:pt>
                <c:pt idx="3">
                  <c:v>1718</c:v>
                </c:pt>
                <c:pt idx="4">
                  <c:v>2794</c:v>
                </c:pt>
                <c:pt idx="5">
                  <c:v>3243</c:v>
                </c:pt>
                <c:pt idx="6">
                  <c:v>4917</c:v>
                </c:pt>
                <c:pt idx="7">
                  <c:v>552</c:v>
                </c:pt>
              </c:numCache>
            </c:numRef>
          </c:val>
          <c:extLst>
            <c:ext xmlns:c16="http://schemas.microsoft.com/office/drawing/2014/chart" uri="{C3380CC4-5D6E-409C-BE32-E72D297353CC}">
              <c16:uniqueId val="{00000010-5F71-4DEE-8D1A-4E81B5886AEC}"/>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67381740867455808"/>
          <c:y val="8.9187380382987402E-2"/>
          <c:w val="0.29098917032006805"/>
          <c:h val="0.79113574810589249"/>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95000"/>
                  <a:lumOff val="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[user preferred tag (likes) obj8..xml]Sheet2!PivotTable2</c:name>
    <c:fmtId val="-1"/>
  </c:pivotSource>
  <c:chart>
    <c:title>
      <c:tx>
        <c:rich>
          <a:bodyPr rot="0" spcFirstLastPara="1" vertOverflow="ellipsis" vert="horz" wrap="square" anchor="ctr" anchorCtr="1"/>
          <a:lstStyle/>
          <a:p>
            <a:pPr>
              <a:defRPr sz="1400" b="1" i="0" u="sng" strike="noStrike" kern="1200" spc="0" baseline="0">
                <a:solidFill>
                  <a:schemeClr val="bg2">
                    <a:lumMod val="10000"/>
                  </a:schemeClr>
                </a:solidFill>
                <a:latin typeface="+mn-lt"/>
                <a:ea typeface="+mn-ea"/>
                <a:cs typeface="+mn-cs"/>
              </a:defRPr>
            </a:pPr>
            <a:r>
              <a:rPr lang="en-IN" sz="1400" b="1" i="0" u="sng" strike="noStrike" baseline="0">
                <a:solidFill>
                  <a:schemeClr val="bg2">
                    <a:lumMod val="10000"/>
                  </a:schemeClr>
                </a:solidFill>
              </a:rPr>
              <a:t>Count of Users with Tag Categories in Their Top 3 Most Liked</a:t>
            </a:r>
            <a:endParaRPr lang="en-US" sz="1400" b="1" u="sng">
              <a:solidFill>
                <a:schemeClr val="bg2">
                  <a:lumMod val="10000"/>
                </a:schemeClr>
              </a:solidFill>
            </a:endParaRPr>
          </a:p>
        </c:rich>
      </c:tx>
      <c:layout>
        <c:manualLayout>
          <c:xMode val="edge"/>
          <c:yMode val="edge"/>
          <c:x val="0.11068908260689082"/>
          <c:y val="5.8249783885120171E-2"/>
        </c:manualLayout>
      </c:layout>
      <c:overlay val="0"/>
      <c:spPr>
        <a:noFill/>
        <a:ln>
          <a:noFill/>
        </a:ln>
        <a:effectLst/>
      </c:spPr>
      <c:txPr>
        <a:bodyPr rot="0" spcFirstLastPara="1" vertOverflow="ellipsis" vert="horz" wrap="square" anchor="ctr" anchorCtr="1"/>
        <a:lstStyle/>
        <a:p>
          <a:pPr>
            <a:defRPr sz="1400" b="1" i="0" u="sng" strike="noStrike" kern="1200" spc="0" baseline="0">
              <a:solidFill>
                <a:schemeClr val="bg2">
                  <a:lumMod val="10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lumMod val="75000"/>
            </a:schemeClr>
          </a:solidFill>
          <a:ln w="19050">
            <a:solidFill>
              <a:schemeClr val="lt1"/>
            </a:solidFill>
          </a:ln>
          <a:effectLst/>
        </c:spPr>
        <c:dLbl>
          <c:idx val="0"/>
          <c:layout>
            <c:manualLayout>
              <c:x val="-0.1222222222222222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3"/>
        <c:spPr>
          <a:solidFill>
            <a:schemeClr val="accent4">
              <a:lumMod val="75000"/>
            </a:schemeClr>
          </a:solidFill>
          <a:ln w="19050">
            <a:solidFill>
              <a:schemeClr val="lt1"/>
            </a:solidFill>
          </a:ln>
          <a:effectLst/>
        </c:spPr>
        <c:dLbl>
          <c:idx val="0"/>
          <c:layout>
            <c:manualLayout>
              <c:x val="0.11944444444444434"/>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4"/>
        <c:spPr>
          <a:solidFill>
            <a:schemeClr val="accent6"/>
          </a:solidFill>
          <a:ln w="19050">
            <a:solidFill>
              <a:schemeClr val="lt1"/>
            </a:solidFill>
          </a:ln>
          <a:effectLst/>
        </c:spPr>
      </c:pivotFmt>
      <c:pivotFmt>
        <c:idx val="5"/>
        <c:spPr>
          <a:solidFill>
            <a:schemeClr val="tx2"/>
          </a:solidFill>
          <a:ln w="19050">
            <a:solidFill>
              <a:schemeClr val="lt1"/>
            </a:solidFill>
          </a:ln>
          <a:effectLst/>
        </c:spPr>
        <c:dLbl>
          <c:idx val="0"/>
          <c:layout>
            <c:manualLayout>
              <c:x val="0.10555555555555546"/>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6"/>
        <c:spPr>
          <a:solidFill>
            <a:srgbClr val="FF0000"/>
          </a:solidFill>
          <a:ln w="19050">
            <a:solidFill>
              <a:schemeClr val="lt1"/>
            </a:solidFill>
          </a:ln>
          <a:effectLst/>
        </c:spPr>
        <c:dLbl>
          <c:idx val="0"/>
          <c:layout>
            <c:manualLayout>
              <c:x val="0.16666666666666657"/>
              <c:y val="-9.722222222222223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7"/>
        <c:spPr>
          <a:solidFill>
            <a:schemeClr val="accent1">
              <a:lumMod val="60000"/>
              <a:lumOff val="40000"/>
            </a:schemeClr>
          </a:solidFill>
          <a:ln w="19050">
            <a:solidFill>
              <a:schemeClr val="lt1"/>
            </a:solidFill>
          </a:ln>
          <a:effectLst/>
        </c:spPr>
        <c:dLbl>
          <c:idx val="0"/>
          <c:layout>
            <c:manualLayout>
              <c:x val="-1.1111111111111162E-2"/>
              <c:y val="0.1574074074074074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8"/>
        <c:spPr>
          <a:solidFill>
            <a:srgbClr val="002060"/>
          </a:solidFill>
          <a:ln w="19050">
            <a:solidFill>
              <a:schemeClr val="lt1"/>
            </a:solidFill>
          </a:ln>
          <a:effectLst/>
        </c:spPr>
        <c:dLbl>
          <c:idx val="0"/>
          <c:layout>
            <c:manualLayout>
              <c:x val="-0.13055555555555556"/>
              <c:y val="-1.388888888888888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0"/>
        <c:spPr>
          <a:solidFill>
            <a:srgbClr val="002060"/>
          </a:solidFill>
          <a:ln w="19050">
            <a:solidFill>
              <a:schemeClr val="lt1"/>
            </a:solidFill>
          </a:ln>
          <a:effectLst/>
        </c:spPr>
        <c:dLbl>
          <c:idx val="0"/>
          <c:layout>
            <c:manualLayout>
              <c:x val="-0.13055555555555556"/>
              <c:y val="-1.388888888888888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1"/>
        <c:spPr>
          <a:solidFill>
            <a:srgbClr val="FF0000"/>
          </a:solidFill>
          <a:ln w="19050">
            <a:solidFill>
              <a:schemeClr val="lt1"/>
            </a:solidFill>
          </a:ln>
          <a:effectLst/>
        </c:spPr>
        <c:dLbl>
          <c:idx val="0"/>
          <c:layout>
            <c:manualLayout>
              <c:x val="0.16666666666666657"/>
              <c:y val="-9.722222222222223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2"/>
        <c:spPr>
          <a:solidFill>
            <a:schemeClr val="accent1">
              <a:lumMod val="60000"/>
              <a:lumOff val="40000"/>
            </a:schemeClr>
          </a:solidFill>
          <a:ln w="19050">
            <a:solidFill>
              <a:schemeClr val="lt1"/>
            </a:solidFill>
          </a:ln>
          <a:effectLst/>
        </c:spPr>
        <c:dLbl>
          <c:idx val="0"/>
          <c:layout>
            <c:manualLayout>
              <c:x val="-1.1111111111111162E-2"/>
              <c:y val="0.1574074074074074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3"/>
        <c:spPr>
          <a:solidFill>
            <a:schemeClr val="tx2"/>
          </a:solidFill>
          <a:ln w="19050">
            <a:solidFill>
              <a:schemeClr val="lt1"/>
            </a:solidFill>
          </a:ln>
          <a:effectLst/>
        </c:spPr>
        <c:dLbl>
          <c:idx val="0"/>
          <c:layout>
            <c:manualLayout>
              <c:x val="0.10555555555555546"/>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4"/>
        <c:spPr>
          <a:solidFill>
            <a:schemeClr val="accent4">
              <a:lumMod val="75000"/>
            </a:schemeClr>
          </a:solidFill>
          <a:ln w="19050">
            <a:solidFill>
              <a:schemeClr val="lt1"/>
            </a:solidFill>
          </a:ln>
          <a:effectLst/>
        </c:spPr>
        <c:dLbl>
          <c:idx val="0"/>
          <c:layout>
            <c:manualLayout>
              <c:x val="0.11944444444444434"/>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pivotFmt>
      <c:pivotFmt>
        <c:idx val="16"/>
        <c:spPr>
          <a:solidFill>
            <a:schemeClr val="accent2">
              <a:lumMod val="75000"/>
            </a:schemeClr>
          </a:solidFill>
          <a:ln w="19050">
            <a:solidFill>
              <a:schemeClr val="lt1"/>
            </a:solidFill>
          </a:ln>
          <a:effectLst/>
        </c:spPr>
        <c:dLbl>
          <c:idx val="0"/>
          <c:layout>
            <c:manualLayout>
              <c:x val="-0.1222222222222222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8"/>
        <c:spPr>
          <a:solidFill>
            <a:srgbClr val="002060"/>
          </a:solidFill>
          <a:ln w="19050">
            <a:solidFill>
              <a:schemeClr val="lt1"/>
            </a:solidFill>
          </a:ln>
          <a:effectLst/>
        </c:spPr>
        <c:dLbl>
          <c:idx val="0"/>
          <c:layout>
            <c:manualLayout>
              <c:x val="-0.13055555555555556"/>
              <c:y val="-1.388888888888888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19"/>
        <c:spPr>
          <a:solidFill>
            <a:srgbClr val="FF0000"/>
          </a:solidFill>
          <a:ln w="19050">
            <a:solidFill>
              <a:schemeClr val="lt1"/>
            </a:solidFill>
          </a:ln>
          <a:effectLst/>
        </c:spPr>
        <c:dLbl>
          <c:idx val="0"/>
          <c:layout>
            <c:manualLayout>
              <c:x val="0.16666666666666657"/>
              <c:y val="-9.722222222222223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0"/>
        <c:spPr>
          <a:solidFill>
            <a:schemeClr val="accent1">
              <a:lumMod val="60000"/>
              <a:lumOff val="40000"/>
            </a:schemeClr>
          </a:solidFill>
          <a:ln w="19050">
            <a:solidFill>
              <a:schemeClr val="lt1"/>
            </a:solidFill>
          </a:ln>
          <a:effectLst/>
        </c:spPr>
        <c:dLbl>
          <c:idx val="0"/>
          <c:layout>
            <c:manualLayout>
              <c:x val="-1.1111111111111162E-2"/>
              <c:y val="0.1574074074074074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1"/>
        <c:spPr>
          <a:solidFill>
            <a:schemeClr val="tx2"/>
          </a:solidFill>
          <a:ln w="19050">
            <a:solidFill>
              <a:schemeClr val="lt1"/>
            </a:solidFill>
          </a:ln>
          <a:effectLst/>
        </c:spPr>
        <c:dLbl>
          <c:idx val="0"/>
          <c:layout>
            <c:manualLayout>
              <c:x val="0.10555555555555546"/>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2"/>
        <c:spPr>
          <a:solidFill>
            <a:schemeClr val="accent4">
              <a:lumMod val="75000"/>
            </a:schemeClr>
          </a:solidFill>
          <a:ln w="19050">
            <a:solidFill>
              <a:schemeClr val="lt1"/>
            </a:solidFill>
          </a:ln>
          <a:effectLst/>
        </c:spPr>
        <c:dLbl>
          <c:idx val="0"/>
          <c:layout>
            <c:manualLayout>
              <c:x val="0.11944444444444434"/>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pivotFmt>
      <c:pivotFmt>
        <c:idx val="24"/>
        <c:spPr>
          <a:solidFill>
            <a:schemeClr val="accent2">
              <a:lumMod val="75000"/>
            </a:schemeClr>
          </a:solidFill>
          <a:ln w="19050">
            <a:solidFill>
              <a:schemeClr val="lt1"/>
            </a:solidFill>
          </a:ln>
          <a:effectLst/>
        </c:spPr>
        <c:dLbl>
          <c:idx val="0"/>
          <c:layout>
            <c:manualLayout>
              <c:x val="-0.12222222222222222"/>
              <c:y val="-4.6296296296296294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388670438611113"/>
          <c:y val="0.25591646874850998"/>
          <c:w val="0.55445605880834015"/>
          <c:h val="0.66870532127682902"/>
        </c:manualLayout>
      </c:layout>
      <c:doughnutChart>
        <c:varyColors val="1"/>
        <c:ser>
          <c:idx val="0"/>
          <c:order val="0"/>
          <c:tx>
            <c:strRef>
              <c:f>Sheet2!$B$3</c:f>
              <c:strCache>
                <c:ptCount val="1"/>
                <c:pt idx="0">
                  <c:v>Total</c:v>
                </c:pt>
              </c:strCache>
            </c:strRef>
          </c:tx>
          <c:explosion val="9"/>
          <c:dPt>
            <c:idx val="0"/>
            <c:bubble3D val="0"/>
            <c:explosion val="16"/>
            <c:spPr>
              <a:solidFill>
                <a:srgbClr val="002060"/>
              </a:solidFill>
              <a:ln w="19050">
                <a:solidFill>
                  <a:schemeClr val="lt1"/>
                </a:solidFill>
              </a:ln>
              <a:effectLst/>
            </c:spPr>
            <c:extLst>
              <c:ext xmlns:c16="http://schemas.microsoft.com/office/drawing/2014/chart" uri="{C3380CC4-5D6E-409C-BE32-E72D297353CC}">
                <c16:uniqueId val="{00000001-D95A-4C34-99B1-75658F0FE993}"/>
              </c:ext>
            </c:extLst>
          </c:dPt>
          <c:dPt>
            <c:idx val="1"/>
            <c:bubble3D val="0"/>
            <c:explosion val="16"/>
            <c:spPr>
              <a:solidFill>
                <a:srgbClr val="FF0000"/>
              </a:solidFill>
              <a:ln w="19050">
                <a:solidFill>
                  <a:schemeClr val="lt1"/>
                </a:solidFill>
              </a:ln>
              <a:effectLst/>
            </c:spPr>
            <c:extLst>
              <c:ext xmlns:c16="http://schemas.microsoft.com/office/drawing/2014/chart" uri="{C3380CC4-5D6E-409C-BE32-E72D297353CC}">
                <c16:uniqueId val="{00000003-D95A-4C34-99B1-75658F0FE993}"/>
              </c:ext>
            </c:extLst>
          </c:dPt>
          <c:dPt>
            <c:idx val="2"/>
            <c:bubble3D val="0"/>
            <c:explosion val="2"/>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5-D95A-4C34-99B1-75658F0FE993}"/>
              </c:ext>
            </c:extLst>
          </c:dPt>
          <c:dPt>
            <c:idx val="3"/>
            <c:bubble3D val="0"/>
            <c:explosion val="2"/>
            <c:spPr>
              <a:solidFill>
                <a:schemeClr val="tx2"/>
              </a:solidFill>
              <a:ln w="19050">
                <a:solidFill>
                  <a:schemeClr val="lt1"/>
                </a:solidFill>
              </a:ln>
              <a:effectLst/>
            </c:spPr>
            <c:extLst>
              <c:ext xmlns:c16="http://schemas.microsoft.com/office/drawing/2014/chart" uri="{C3380CC4-5D6E-409C-BE32-E72D297353CC}">
                <c16:uniqueId val="{00000007-D95A-4C34-99B1-75658F0FE993}"/>
              </c:ext>
            </c:extLst>
          </c:dPt>
          <c:dPt>
            <c:idx val="4"/>
            <c:bubble3D val="0"/>
            <c:explosion val="2"/>
            <c:spPr>
              <a:solidFill>
                <a:schemeClr val="accent4">
                  <a:lumMod val="75000"/>
                </a:schemeClr>
              </a:solidFill>
              <a:ln w="19050">
                <a:solidFill>
                  <a:schemeClr val="lt1"/>
                </a:solidFill>
              </a:ln>
              <a:effectLst/>
            </c:spPr>
            <c:extLst>
              <c:ext xmlns:c16="http://schemas.microsoft.com/office/drawing/2014/chart" uri="{C3380CC4-5D6E-409C-BE32-E72D297353CC}">
                <c16:uniqueId val="{00000009-D95A-4C34-99B1-75658F0FE993}"/>
              </c:ext>
            </c:extLst>
          </c:dPt>
          <c:dPt>
            <c:idx val="5"/>
            <c:bubble3D val="0"/>
            <c:explosion val="2"/>
            <c:spPr>
              <a:solidFill>
                <a:schemeClr val="accent6"/>
              </a:solidFill>
              <a:ln w="19050">
                <a:solidFill>
                  <a:schemeClr val="lt1"/>
                </a:solidFill>
              </a:ln>
              <a:effectLst/>
            </c:spPr>
            <c:extLst>
              <c:ext xmlns:c16="http://schemas.microsoft.com/office/drawing/2014/chart" uri="{C3380CC4-5D6E-409C-BE32-E72D297353CC}">
                <c16:uniqueId val="{0000000B-D95A-4C34-99B1-75658F0FE993}"/>
              </c:ext>
            </c:extLst>
          </c:dPt>
          <c:dPt>
            <c:idx val="6"/>
            <c:bubble3D val="0"/>
            <c:explosion val="2"/>
            <c:spPr>
              <a:solidFill>
                <a:schemeClr val="accent2">
                  <a:lumMod val="75000"/>
                </a:schemeClr>
              </a:solidFill>
              <a:ln w="19050">
                <a:solidFill>
                  <a:schemeClr val="lt1"/>
                </a:solidFill>
              </a:ln>
              <a:effectLst/>
            </c:spPr>
            <c:extLst>
              <c:ext xmlns:c16="http://schemas.microsoft.com/office/drawing/2014/chart" uri="{C3380CC4-5D6E-409C-BE32-E72D297353CC}">
                <c16:uniqueId val="{0000000D-D95A-4C34-99B1-75658F0FE993}"/>
              </c:ext>
            </c:extLst>
          </c:dPt>
          <c:dLbls>
            <c:dLbl>
              <c:idx val="0"/>
              <c:layout>
                <c:manualLayout>
                  <c:x val="-0.13055555555555556"/>
                  <c:y val="-1.3888888888888888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95A-4C34-99B1-75658F0FE993}"/>
                </c:ext>
              </c:extLst>
            </c:dLbl>
            <c:dLbl>
              <c:idx val="1"/>
              <c:layout>
                <c:manualLayout>
                  <c:x val="9.9000140549056481E-2"/>
                  <c:y val="-8.3882777919472684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95A-4C34-99B1-75658F0FE993}"/>
                </c:ext>
              </c:extLst>
            </c:dLbl>
            <c:dLbl>
              <c:idx val="2"/>
              <c:layout>
                <c:manualLayout>
                  <c:x val="-1.1111111111111162E-2"/>
                  <c:y val="0.15740740740740741"/>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95A-4C34-99B1-75658F0FE993}"/>
                </c:ext>
              </c:extLst>
            </c:dLbl>
            <c:dLbl>
              <c:idx val="3"/>
              <c:layout>
                <c:manualLayout>
                  <c:x val="0.10555555555555546"/>
                  <c:y val="-5.0925925925925923E-2"/>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95A-4C34-99B1-75658F0FE993}"/>
                </c:ext>
              </c:extLst>
            </c:dLbl>
            <c:dLbl>
              <c:idx val="4"/>
              <c:layout>
                <c:manualLayout>
                  <c:x val="0.11944444444444434"/>
                  <c:y val="0"/>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95A-4C34-99B1-75658F0FE993}"/>
                </c:ext>
              </c:extLst>
            </c:dLbl>
            <c:dLbl>
              <c:idx val="6"/>
              <c:layout>
                <c:manualLayout>
                  <c:x val="-0.12222222222222222"/>
                  <c:y val="-4.6296296296296294E-3"/>
                </c:manualLayout>
              </c:layout>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D-D95A-4C34-99B1-75658F0FE993}"/>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95000"/>
                        <a:lumOff val="5000"/>
                      </a:schemeClr>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Sheet2!$A$4:$A$11</c:f>
              <c:strCache>
                <c:ptCount val="7"/>
                <c:pt idx="0">
                  <c:v>Aesthetics</c:v>
                </c:pt>
                <c:pt idx="1">
                  <c:v>Fashion</c:v>
                </c:pt>
                <c:pt idx="2">
                  <c:v>Beauty</c:v>
                </c:pt>
                <c:pt idx="3">
                  <c:v>Food</c:v>
                </c:pt>
                <c:pt idx="4">
                  <c:v>Joy-Emotions</c:v>
                </c:pt>
                <c:pt idx="5">
                  <c:v>Landscape</c:v>
                </c:pt>
                <c:pt idx="6">
                  <c:v>Party &amp; Fun</c:v>
                </c:pt>
              </c:strCache>
            </c:strRef>
          </c:cat>
          <c:val>
            <c:numRef>
              <c:f>Sheet2!$B$4:$B$11</c:f>
              <c:numCache>
                <c:formatCode>General</c:formatCode>
                <c:ptCount val="7"/>
                <c:pt idx="0">
                  <c:v>1</c:v>
                </c:pt>
                <c:pt idx="1">
                  <c:v>1</c:v>
                </c:pt>
                <c:pt idx="2">
                  <c:v>3</c:v>
                </c:pt>
                <c:pt idx="3">
                  <c:v>9</c:v>
                </c:pt>
                <c:pt idx="4">
                  <c:v>70</c:v>
                </c:pt>
                <c:pt idx="5">
                  <c:v>74</c:v>
                </c:pt>
                <c:pt idx="6">
                  <c:v>77</c:v>
                </c:pt>
              </c:numCache>
            </c:numRef>
          </c:val>
          <c:extLst>
            <c:ext xmlns:c16="http://schemas.microsoft.com/office/drawing/2014/chart" uri="{C3380CC4-5D6E-409C-BE32-E72D297353CC}">
              <c16:uniqueId val="{0000000E-D95A-4C34-99B1-75658F0FE993}"/>
            </c:ext>
          </c:extLst>
        </c:ser>
        <c:dLbls>
          <c:showLegendKey val="0"/>
          <c:showVal val="1"/>
          <c:showCatName val="0"/>
          <c:showSerName val="0"/>
          <c:showPercent val="0"/>
          <c:showBubbleSize val="0"/>
          <c:showLeaderLines val="1"/>
        </c:dLbls>
        <c:firstSliceAng val="0"/>
        <c:holeSize val="74"/>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[INACTIVE AND ATIVE USER.xlsx]Sheet2!PivotTable5</c:name>
    <c:fmtId val="-1"/>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dLbl>
          <c:idx val="0"/>
          <c:layout>
            <c:manualLayout>
              <c:x val="-6.1111111111111109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dLbl>
          <c:idx val="0"/>
          <c:layout>
            <c:manualLayout>
              <c:x val="6.1111111111111109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6.1111111111111109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dLbl>
          <c:idx val="0"/>
          <c:layout>
            <c:manualLayout>
              <c:x val="-6.1111111111111109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6.1111111111111109E-2"/>
              <c:y val="5.092592592592592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6.1111111111111109E-2"/>
              <c:y val="-2.777777777777777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9132217847769029"/>
          <c:y val="5.5364255938595903E-2"/>
          <c:w val="0.57755905511811023"/>
          <c:h val="0.93185998808972403"/>
        </c:manualLayout>
      </c:layout>
      <c:doughnutChart>
        <c:varyColors val="1"/>
        <c:ser>
          <c:idx val="0"/>
          <c:order val="0"/>
          <c:tx>
            <c:strRef>
              <c:f>Sheet2!$B$3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52A-485C-B126-D82122306D7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52A-485C-B126-D82122306D70}"/>
              </c:ext>
            </c:extLst>
          </c:dPt>
          <c:dLbls>
            <c:dLbl>
              <c:idx val="0"/>
              <c:layout>
                <c:manualLayout>
                  <c:x val="6.1111111111111109E-2"/>
                  <c:y val="5.092592592592592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52A-485C-B126-D82122306D70}"/>
                </c:ext>
              </c:extLst>
            </c:dLbl>
            <c:dLbl>
              <c:idx val="1"/>
              <c:layout>
                <c:manualLayout>
                  <c:x val="-6.1111111111111109E-2"/>
                  <c:y val="-2.777777777777777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52A-485C-B126-D82122306D7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Sheet2!$A$4:$A$6</c:f>
              <c:strCache>
                <c:ptCount val="2"/>
                <c:pt idx="0">
                  <c:v>Active User</c:v>
                </c:pt>
                <c:pt idx="1">
                  <c:v>Inactive User</c:v>
                </c:pt>
              </c:strCache>
            </c:strRef>
          </c:cat>
          <c:val>
            <c:numRef>
              <c:f>Sheet2!$B$4:$B$6</c:f>
              <c:numCache>
                <c:formatCode>General</c:formatCode>
                <c:ptCount val="2"/>
                <c:pt idx="0">
                  <c:v>74</c:v>
                </c:pt>
                <c:pt idx="1">
                  <c:v>26</c:v>
                </c:pt>
              </c:numCache>
            </c:numRef>
          </c:val>
          <c:extLst>
            <c:ext xmlns:c16="http://schemas.microsoft.com/office/drawing/2014/chart" uri="{C3380CC4-5D6E-409C-BE32-E72D297353CC}">
              <c16:uniqueId val="{00000004-E52A-485C-B126-D82122306D70}"/>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layout>
        <c:manualLayout>
          <c:xMode val="edge"/>
          <c:yMode val="edge"/>
          <c:x val="0.32638876766910158"/>
          <c:y val="0.41810628510145903"/>
          <c:w val="0.30639408025804005"/>
          <c:h val="0.2419371772076877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[distribution of user activity level.xml]PIVOTS!PivotTable1</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5793081046607322E-2"/>
          <c:y val="0.28549382716049382"/>
          <c:w val="0.90641418847923849"/>
          <c:h val="0.57312263050452028"/>
        </c:manualLayout>
      </c:layout>
      <c:barChart>
        <c:barDir val="col"/>
        <c:grouping val="clustered"/>
        <c:varyColors val="0"/>
        <c:ser>
          <c:idx val="0"/>
          <c:order val="0"/>
          <c:tx>
            <c:strRef>
              <c:f>PIVOTS!$B$3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PIVOTS!$A$4:$A$16</c:f>
              <c:strCache>
                <c:ptCount val="12"/>
                <c:pt idx="0">
                  <c:v>0</c:v>
                </c:pt>
                <c:pt idx="1">
                  <c:v>1</c:v>
                </c:pt>
                <c:pt idx="2">
                  <c:v>2</c:v>
                </c:pt>
                <c:pt idx="3">
                  <c:v>3</c:v>
                </c:pt>
                <c:pt idx="4">
                  <c:v>4</c:v>
                </c:pt>
                <c:pt idx="5">
                  <c:v>5</c:v>
                </c:pt>
                <c:pt idx="6">
                  <c:v>6</c:v>
                </c:pt>
                <c:pt idx="7">
                  <c:v>8</c:v>
                </c:pt>
                <c:pt idx="8">
                  <c:v>9</c:v>
                </c:pt>
                <c:pt idx="9">
                  <c:v>10</c:v>
                </c:pt>
                <c:pt idx="10">
                  <c:v>11</c:v>
                </c:pt>
                <c:pt idx="11">
                  <c:v>12</c:v>
                </c:pt>
              </c:strCache>
            </c:strRef>
          </c:cat>
          <c:val>
            <c:numRef>
              <c:f>PIVOTS!$B$4:$B$16</c:f>
              <c:numCache>
                <c:formatCode>General</c:formatCode>
                <c:ptCount val="12"/>
                <c:pt idx="0">
                  <c:v>26</c:v>
                </c:pt>
                <c:pt idx="1">
                  <c:v>18</c:v>
                </c:pt>
                <c:pt idx="2">
                  <c:v>13</c:v>
                </c:pt>
                <c:pt idx="3">
                  <c:v>9</c:v>
                </c:pt>
                <c:pt idx="4">
                  <c:v>13</c:v>
                </c:pt>
                <c:pt idx="5">
                  <c:v>14</c:v>
                </c:pt>
                <c:pt idx="6">
                  <c:v>1</c:v>
                </c:pt>
                <c:pt idx="7">
                  <c:v>2</c:v>
                </c:pt>
                <c:pt idx="8">
                  <c:v>1</c:v>
                </c:pt>
                <c:pt idx="9">
                  <c:v>1</c:v>
                </c:pt>
                <c:pt idx="10">
                  <c:v>1</c:v>
                </c:pt>
                <c:pt idx="11">
                  <c:v>1</c:v>
                </c:pt>
              </c:numCache>
            </c:numRef>
          </c:val>
          <c:extLst>
            <c:ext xmlns:c16="http://schemas.microsoft.com/office/drawing/2014/chart" uri="{C3380CC4-5D6E-409C-BE32-E72D297353CC}">
              <c16:uniqueId val="{00000000-D8B0-4EF8-A676-CFDAB6C5F2CB}"/>
            </c:ext>
          </c:extLst>
        </c:ser>
        <c:dLbls>
          <c:showLegendKey val="0"/>
          <c:showVal val="1"/>
          <c:showCatName val="0"/>
          <c:showSerName val="0"/>
          <c:showPercent val="0"/>
          <c:showBubbleSize val="0"/>
        </c:dLbls>
        <c:gapWidth val="219"/>
        <c:axId val="128121967"/>
        <c:axId val="128119567"/>
      </c:barChart>
      <c:catAx>
        <c:axId val="12812196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dirty="0"/>
                  <a:t>No. of Photo posted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119567"/>
        <c:crosses val="autoZero"/>
        <c:auto val="1"/>
        <c:lblAlgn val="ctr"/>
        <c:lblOffset val="100"/>
        <c:noMultiLvlLbl val="0"/>
      </c:catAx>
      <c:valAx>
        <c:axId val="128119567"/>
        <c:scaling>
          <c:orientation val="minMax"/>
        </c:scaling>
        <c:delete val="1"/>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Users</a:t>
                </a:r>
                <a:r>
                  <a:rPr lang="en-IN" b="1" baseline="0"/>
                  <a:t> Count </a:t>
                </a:r>
                <a:endParaRPr lang="en-IN" b="1"/>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crossAx val="1281219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[distribution of user activity level.xml]PIVOTS!PivotTable1</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9757642650773224E-2"/>
          <c:y val="0.1084293829836141"/>
          <c:w val="0.95775109318679774"/>
          <c:h val="0.76928184415328538"/>
        </c:manualLayout>
      </c:layout>
      <c:barChart>
        <c:barDir val="col"/>
        <c:grouping val="clustered"/>
        <c:varyColors val="0"/>
        <c:ser>
          <c:idx val="0"/>
          <c:order val="0"/>
          <c:tx>
            <c:strRef>
              <c:f>PIVOTS!$B$43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PIVOTS!$A$44:$A$59</c:f>
              <c:strCache>
                <c:ptCount val="15"/>
                <c:pt idx="0">
                  <c:v>0</c:v>
                </c:pt>
                <c:pt idx="1">
                  <c:v>1</c:v>
                </c:pt>
                <c:pt idx="2">
                  <c:v>2</c:v>
                </c:pt>
                <c:pt idx="3">
                  <c:v>3</c:v>
                </c:pt>
                <c:pt idx="4">
                  <c:v>4</c:v>
                </c:pt>
                <c:pt idx="5">
                  <c:v>5</c:v>
                </c:pt>
                <c:pt idx="6">
                  <c:v>6</c:v>
                </c:pt>
                <c:pt idx="7">
                  <c:v>7</c:v>
                </c:pt>
                <c:pt idx="8">
                  <c:v>8</c:v>
                </c:pt>
                <c:pt idx="9">
                  <c:v>9</c:v>
                </c:pt>
                <c:pt idx="10">
                  <c:v>10</c:v>
                </c:pt>
                <c:pt idx="11">
                  <c:v>11</c:v>
                </c:pt>
                <c:pt idx="12">
                  <c:v>13</c:v>
                </c:pt>
                <c:pt idx="13">
                  <c:v>14</c:v>
                </c:pt>
                <c:pt idx="14">
                  <c:v>15</c:v>
                </c:pt>
              </c:strCache>
            </c:strRef>
          </c:cat>
          <c:val>
            <c:numRef>
              <c:f>PIVOTS!$B$44:$B$59</c:f>
              <c:numCache>
                <c:formatCode>General</c:formatCode>
                <c:ptCount val="15"/>
                <c:pt idx="0">
                  <c:v>31</c:v>
                </c:pt>
                <c:pt idx="1">
                  <c:v>6</c:v>
                </c:pt>
                <c:pt idx="2">
                  <c:v>6</c:v>
                </c:pt>
                <c:pt idx="3">
                  <c:v>9</c:v>
                </c:pt>
                <c:pt idx="4">
                  <c:v>8</c:v>
                </c:pt>
                <c:pt idx="5">
                  <c:v>9</c:v>
                </c:pt>
                <c:pt idx="6">
                  <c:v>6</c:v>
                </c:pt>
                <c:pt idx="7">
                  <c:v>6</c:v>
                </c:pt>
                <c:pt idx="8">
                  <c:v>4</c:v>
                </c:pt>
                <c:pt idx="9">
                  <c:v>6</c:v>
                </c:pt>
                <c:pt idx="10">
                  <c:v>2</c:v>
                </c:pt>
                <c:pt idx="11">
                  <c:v>3</c:v>
                </c:pt>
                <c:pt idx="12">
                  <c:v>2</c:v>
                </c:pt>
                <c:pt idx="13">
                  <c:v>1</c:v>
                </c:pt>
                <c:pt idx="14">
                  <c:v>1</c:v>
                </c:pt>
              </c:numCache>
            </c:numRef>
          </c:val>
          <c:extLst>
            <c:ext xmlns:c16="http://schemas.microsoft.com/office/drawing/2014/chart" uri="{C3380CC4-5D6E-409C-BE32-E72D297353CC}">
              <c16:uniqueId val="{00000000-99A0-4EE1-A61A-08A0A5A2DEEE}"/>
            </c:ext>
          </c:extLst>
        </c:ser>
        <c:dLbls>
          <c:dLblPos val="outEnd"/>
          <c:showLegendKey val="0"/>
          <c:showVal val="1"/>
          <c:showCatName val="0"/>
          <c:showSerName val="0"/>
          <c:showPercent val="0"/>
          <c:showBubbleSize val="0"/>
        </c:dLbls>
        <c:gapWidth val="219"/>
        <c:overlap val="-27"/>
        <c:axId val="1430030896"/>
        <c:axId val="1430021296"/>
      </c:barChart>
      <c:catAx>
        <c:axId val="143003089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No.</a:t>
                </a:r>
                <a:r>
                  <a:rPr lang="en-IN" b="1" baseline="0"/>
                  <a:t> of Tag Used</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30021296"/>
        <c:crosses val="autoZero"/>
        <c:auto val="1"/>
        <c:lblAlgn val="ctr"/>
        <c:lblOffset val="100"/>
        <c:noMultiLvlLbl val="0"/>
      </c:catAx>
      <c:valAx>
        <c:axId val="1430021296"/>
        <c:scaling>
          <c:orientation val="minMax"/>
        </c:scaling>
        <c:delete val="1"/>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Users</a:t>
                </a:r>
                <a:r>
                  <a:rPr lang="en-IN" b="1" baseline="0"/>
                  <a:t> Count</a:t>
                </a:r>
                <a:endParaRPr lang="en-IN" b="1"/>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crossAx val="1430030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[user ranking. engagement and activity.xlsx]Sheet2!PivotTable3</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816969439016683E-2"/>
          <c:y val="0.19615603531020342"/>
          <c:w val="0.9172602810398085"/>
          <c:h val="0.5104036822672624"/>
        </c:manualLayout>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Sheet2!$A$4:$A$10</c:f>
              <c:strCache>
                <c:ptCount val="6"/>
                <c:pt idx="0">
                  <c:v>0-9</c:v>
                </c:pt>
                <c:pt idx="1">
                  <c:v>130-139</c:v>
                </c:pt>
                <c:pt idx="2">
                  <c:v>140-149</c:v>
                </c:pt>
                <c:pt idx="3">
                  <c:v>150-159</c:v>
                </c:pt>
                <c:pt idx="4">
                  <c:v>160-169</c:v>
                </c:pt>
                <c:pt idx="5">
                  <c:v>170-179</c:v>
                </c:pt>
              </c:strCache>
            </c:strRef>
          </c:cat>
          <c:val>
            <c:numRef>
              <c:f>Sheet2!$B$4:$B$10</c:f>
              <c:numCache>
                <c:formatCode>General</c:formatCode>
                <c:ptCount val="6"/>
                <c:pt idx="0">
                  <c:v>23</c:v>
                </c:pt>
                <c:pt idx="1">
                  <c:v>8</c:v>
                </c:pt>
                <c:pt idx="2">
                  <c:v>23</c:v>
                </c:pt>
                <c:pt idx="3">
                  <c:v>24</c:v>
                </c:pt>
                <c:pt idx="4">
                  <c:v>8</c:v>
                </c:pt>
                <c:pt idx="5">
                  <c:v>1</c:v>
                </c:pt>
              </c:numCache>
            </c:numRef>
          </c:val>
          <c:extLst>
            <c:ext xmlns:c16="http://schemas.microsoft.com/office/drawing/2014/chart" uri="{C3380CC4-5D6E-409C-BE32-E72D297353CC}">
              <c16:uniqueId val="{00000000-663C-47EE-AF85-D4863A6499F4}"/>
            </c:ext>
          </c:extLst>
        </c:ser>
        <c:dLbls>
          <c:dLblPos val="outEnd"/>
          <c:showLegendKey val="0"/>
          <c:showVal val="1"/>
          <c:showCatName val="0"/>
          <c:showSerName val="0"/>
          <c:showPercent val="0"/>
          <c:showBubbleSize val="0"/>
        </c:dLbls>
        <c:gapWidth val="219"/>
        <c:overlap val="-27"/>
        <c:axId val="1498688352"/>
        <c:axId val="1498688832"/>
      </c:barChart>
      <c:catAx>
        <c:axId val="1498688352"/>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IN" sz="1200" b="1"/>
                  <a:t>Total Activity</a:t>
                </a:r>
              </a:p>
            </c:rich>
          </c:tx>
          <c:layout>
            <c:manualLayout>
              <c:xMode val="edge"/>
              <c:yMode val="edge"/>
              <c:x val="0.38332301521277901"/>
              <c:y val="0.91393610474604248"/>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498688832"/>
        <c:crosses val="autoZero"/>
        <c:auto val="1"/>
        <c:lblAlgn val="ctr"/>
        <c:lblOffset val="100"/>
        <c:noMultiLvlLbl val="0"/>
      </c:catAx>
      <c:valAx>
        <c:axId val="1498688832"/>
        <c:scaling>
          <c:orientation val="minMax"/>
        </c:scaling>
        <c:delete val="1"/>
        <c:axPos val="l"/>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IN" sz="1200" b="1"/>
                  <a:t>Users</a:t>
                </a:r>
                <a:r>
                  <a:rPr lang="en-IN" sz="1200" b="1" baseline="0"/>
                  <a:t> Count</a:t>
                </a:r>
                <a:endParaRPr lang="en-IN" sz="1200" b="1"/>
              </a:p>
            </c:rich>
          </c:tx>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crossAx val="1498688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[user ranking. engagement and activity.xlsx]Sheet2!PivotTable4</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0015711219860461E-2"/>
          <c:y val="0.17171279416463697"/>
          <c:w val="0.94109711286089237"/>
          <c:h val="0.53415135608048991"/>
        </c:manualLayout>
      </c:layout>
      <c:barChart>
        <c:barDir val="col"/>
        <c:grouping val="clustered"/>
        <c:varyColors val="0"/>
        <c:ser>
          <c:idx val="0"/>
          <c:order val="0"/>
          <c:tx>
            <c:strRef>
              <c:f>Sheet2!$B$13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Sheet2!$A$14:$A$27</c:f>
              <c:strCache>
                <c:ptCount val="13"/>
                <c:pt idx="0">
                  <c:v>0-49</c:v>
                </c:pt>
                <c:pt idx="1">
                  <c:v>50-99</c:v>
                </c:pt>
                <c:pt idx="2">
                  <c:v>100-149</c:v>
                </c:pt>
                <c:pt idx="3">
                  <c:v>150-199</c:v>
                </c:pt>
                <c:pt idx="4">
                  <c:v>200-249</c:v>
                </c:pt>
                <c:pt idx="5">
                  <c:v>250-299</c:v>
                </c:pt>
                <c:pt idx="6">
                  <c:v>300-349</c:v>
                </c:pt>
                <c:pt idx="7">
                  <c:v>350-399</c:v>
                </c:pt>
                <c:pt idx="8">
                  <c:v>500-549</c:v>
                </c:pt>
                <c:pt idx="9">
                  <c:v>550-599</c:v>
                </c:pt>
                <c:pt idx="10">
                  <c:v>600-649</c:v>
                </c:pt>
                <c:pt idx="11">
                  <c:v>650-699</c:v>
                </c:pt>
                <c:pt idx="12">
                  <c:v>700-749</c:v>
                </c:pt>
              </c:strCache>
            </c:strRef>
          </c:cat>
          <c:val>
            <c:numRef>
              <c:f>Sheet2!$B$14:$B$27</c:f>
              <c:numCache>
                <c:formatCode>General</c:formatCode>
                <c:ptCount val="13"/>
                <c:pt idx="0">
                  <c:v>13</c:v>
                </c:pt>
                <c:pt idx="1">
                  <c:v>18</c:v>
                </c:pt>
                <c:pt idx="2">
                  <c:v>13</c:v>
                </c:pt>
                <c:pt idx="3">
                  <c:v>9</c:v>
                </c:pt>
                <c:pt idx="4">
                  <c:v>3</c:v>
                </c:pt>
                <c:pt idx="5">
                  <c:v>11</c:v>
                </c:pt>
                <c:pt idx="6">
                  <c:v>13</c:v>
                </c:pt>
                <c:pt idx="7">
                  <c:v>1</c:v>
                </c:pt>
                <c:pt idx="8">
                  <c:v>2</c:v>
                </c:pt>
                <c:pt idx="9">
                  <c:v>1</c:v>
                </c:pt>
                <c:pt idx="10">
                  <c:v>1</c:v>
                </c:pt>
                <c:pt idx="11">
                  <c:v>1</c:v>
                </c:pt>
                <c:pt idx="12">
                  <c:v>1</c:v>
                </c:pt>
              </c:numCache>
            </c:numRef>
          </c:val>
          <c:extLst>
            <c:ext xmlns:c16="http://schemas.microsoft.com/office/drawing/2014/chart" uri="{C3380CC4-5D6E-409C-BE32-E72D297353CC}">
              <c16:uniqueId val="{00000000-B012-4F30-89C3-783E835C3CB6}"/>
            </c:ext>
          </c:extLst>
        </c:ser>
        <c:dLbls>
          <c:dLblPos val="outEnd"/>
          <c:showLegendKey val="0"/>
          <c:showVal val="1"/>
          <c:showCatName val="0"/>
          <c:showSerName val="0"/>
          <c:showPercent val="0"/>
          <c:showBubbleSize val="0"/>
        </c:dLbls>
        <c:gapWidth val="219"/>
        <c:overlap val="-27"/>
        <c:axId val="1524238320"/>
        <c:axId val="1524254160"/>
      </c:barChart>
      <c:catAx>
        <c:axId val="1524238320"/>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Total</a:t>
                </a:r>
                <a:r>
                  <a:rPr lang="en-IN" b="1" baseline="0"/>
                  <a:t> Engagement</a:t>
                </a:r>
                <a:endParaRPr lang="en-IN" b="1"/>
              </a:p>
            </c:rich>
          </c:tx>
          <c:layout>
            <c:manualLayout>
              <c:xMode val="edge"/>
              <c:yMode val="edge"/>
              <c:x val="0.39511373634925645"/>
              <c:y val="0.91839596779485533"/>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524254160"/>
        <c:crosses val="autoZero"/>
        <c:auto val="1"/>
        <c:lblAlgn val="ctr"/>
        <c:lblOffset val="100"/>
        <c:noMultiLvlLbl val="0"/>
      </c:catAx>
      <c:valAx>
        <c:axId val="1524254160"/>
        <c:scaling>
          <c:orientation val="minMax"/>
        </c:scaling>
        <c:delete val="1"/>
        <c:axPos val="l"/>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IN" b="1"/>
                  <a:t>Users</a:t>
                </a:r>
                <a:r>
                  <a:rPr lang="en-IN" b="1" baseline="0"/>
                  <a:t> Count</a:t>
                </a:r>
                <a:endParaRPr lang="en-IN" b="1"/>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crossAx val="15242383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[SUB 4 QUERY 1.xlsx]Sheet1!PivotTable17</c:name>
    <c:fmtId val="-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116714134137487"/>
          <c:y val="0.19191021773639266"/>
          <c:w val="0.67039227251329292"/>
          <c:h val="0.45284802035683663"/>
        </c:manualLayout>
      </c:layout>
      <c:barChart>
        <c:barDir val="col"/>
        <c:grouping val="clustered"/>
        <c:varyColors val="0"/>
        <c:ser>
          <c:idx val="0"/>
          <c:order val="0"/>
          <c:tx>
            <c:strRef>
              <c:f>Sheet1!$B$3</c:f>
              <c:strCache>
                <c:ptCount val="1"/>
                <c:pt idx="0">
                  <c:v>Total users</c:v>
                </c:pt>
              </c:strCache>
            </c:strRef>
          </c:tx>
          <c:spPr>
            <a:solidFill>
              <a:schemeClr val="accent1"/>
            </a:solidFill>
            <a:ln>
              <a:noFill/>
            </a:ln>
            <a:effectLst/>
          </c:spPr>
          <c:invertIfNegative val="0"/>
          <c:cat>
            <c:multiLvlStrRef>
              <c:f>Sheet1!$A$4:$A$10</c:f>
              <c:multiLvlStrCache>
                <c:ptCount val="4"/>
                <c:lvl>
                  <c:pt idx="0">
                    <c:v>76</c:v>
                  </c:pt>
                  <c:pt idx="1">
                    <c:v>77</c:v>
                  </c:pt>
                  <c:pt idx="2">
                    <c:v>76</c:v>
                  </c:pt>
                  <c:pt idx="3">
                    <c:v>77</c:v>
                  </c:pt>
                </c:lvl>
                <c:lvl>
                  <c:pt idx="0">
                    <c:v>2016</c:v>
                  </c:pt>
                  <c:pt idx="2">
                    <c:v>2017</c:v>
                  </c:pt>
                </c:lvl>
              </c:multiLvlStrCache>
            </c:multiLvlStrRef>
          </c:cat>
          <c:val>
            <c:numRef>
              <c:f>Sheet1!$B$4:$B$10</c:f>
              <c:numCache>
                <c:formatCode>General</c:formatCode>
                <c:ptCount val="4"/>
                <c:pt idx="0">
                  <c:v>52</c:v>
                </c:pt>
                <c:pt idx="1">
                  <c:v>13</c:v>
                </c:pt>
                <c:pt idx="2">
                  <c:v>25</c:v>
                </c:pt>
                <c:pt idx="3">
                  <c:v>10</c:v>
                </c:pt>
              </c:numCache>
            </c:numRef>
          </c:val>
          <c:extLst>
            <c:ext xmlns:c16="http://schemas.microsoft.com/office/drawing/2014/chart" uri="{C3380CC4-5D6E-409C-BE32-E72D297353CC}">
              <c16:uniqueId val="{00000000-4185-460B-9B1C-5A02C46E71D6}"/>
            </c:ext>
          </c:extLst>
        </c:ser>
        <c:ser>
          <c:idx val="1"/>
          <c:order val="1"/>
          <c:tx>
            <c:strRef>
              <c:f>Sheet1!$C$3</c:f>
              <c:strCache>
                <c:ptCount val="1"/>
                <c:pt idx="0">
                  <c:v>Engagement average</c:v>
                </c:pt>
              </c:strCache>
            </c:strRef>
          </c:tx>
          <c:spPr>
            <a:solidFill>
              <a:schemeClr val="accent2"/>
            </a:solidFill>
            <a:ln>
              <a:noFill/>
            </a:ln>
            <a:effectLst/>
          </c:spPr>
          <c:invertIfNegative val="0"/>
          <c:cat>
            <c:multiLvlStrRef>
              <c:f>Sheet1!$A$4:$A$10</c:f>
              <c:multiLvlStrCache>
                <c:ptCount val="4"/>
                <c:lvl>
                  <c:pt idx="0">
                    <c:v>76</c:v>
                  </c:pt>
                  <c:pt idx="1">
                    <c:v>77</c:v>
                  </c:pt>
                  <c:pt idx="2">
                    <c:v>76</c:v>
                  </c:pt>
                  <c:pt idx="3">
                    <c:v>77</c:v>
                  </c:pt>
                </c:lvl>
                <c:lvl>
                  <c:pt idx="0">
                    <c:v>2016</c:v>
                  </c:pt>
                  <c:pt idx="2">
                    <c:v>2017</c:v>
                  </c:pt>
                </c:lvl>
              </c:multiLvlStrCache>
            </c:multiLvlStrRef>
          </c:cat>
          <c:val>
            <c:numRef>
              <c:f>Sheet1!$C$4:$C$10</c:f>
              <c:numCache>
                <c:formatCode>General</c:formatCode>
                <c:ptCount val="4"/>
                <c:pt idx="0">
                  <c:v>80.77</c:v>
                </c:pt>
                <c:pt idx="1">
                  <c:v>55.69</c:v>
                </c:pt>
                <c:pt idx="2">
                  <c:v>82.96</c:v>
                </c:pt>
                <c:pt idx="3">
                  <c:v>69.099999999999994</c:v>
                </c:pt>
              </c:numCache>
            </c:numRef>
          </c:val>
          <c:extLst>
            <c:ext xmlns:c16="http://schemas.microsoft.com/office/drawing/2014/chart" uri="{C3380CC4-5D6E-409C-BE32-E72D297353CC}">
              <c16:uniqueId val="{00000001-4185-460B-9B1C-5A02C46E71D6}"/>
            </c:ext>
          </c:extLst>
        </c:ser>
        <c:ser>
          <c:idx val="2"/>
          <c:order val="2"/>
          <c:tx>
            <c:strRef>
              <c:f>Sheet1!$D$3</c:f>
              <c:strCache>
                <c:ptCount val="1"/>
                <c:pt idx="0">
                  <c:v>Post Count average</c:v>
                </c:pt>
              </c:strCache>
            </c:strRef>
          </c:tx>
          <c:spPr>
            <a:solidFill>
              <a:schemeClr val="accent3"/>
            </a:solidFill>
            <a:ln>
              <a:noFill/>
            </a:ln>
            <a:effectLst/>
          </c:spPr>
          <c:invertIfNegative val="0"/>
          <c:cat>
            <c:multiLvlStrRef>
              <c:f>Sheet1!$A$4:$A$10</c:f>
              <c:multiLvlStrCache>
                <c:ptCount val="4"/>
                <c:lvl>
                  <c:pt idx="0">
                    <c:v>76</c:v>
                  </c:pt>
                  <c:pt idx="1">
                    <c:v>77</c:v>
                  </c:pt>
                  <c:pt idx="2">
                    <c:v>76</c:v>
                  </c:pt>
                  <c:pt idx="3">
                    <c:v>77</c:v>
                  </c:pt>
                </c:lvl>
                <c:lvl>
                  <c:pt idx="0">
                    <c:v>2016</c:v>
                  </c:pt>
                  <c:pt idx="2">
                    <c:v>2017</c:v>
                  </c:pt>
                </c:lvl>
              </c:multiLvlStrCache>
            </c:multiLvlStrRef>
          </c:cat>
          <c:val>
            <c:numRef>
              <c:f>Sheet1!$D$4:$D$10</c:f>
              <c:numCache>
                <c:formatCode>General</c:formatCode>
                <c:ptCount val="4"/>
                <c:pt idx="0">
                  <c:v>2</c:v>
                </c:pt>
                <c:pt idx="1">
                  <c:v>3</c:v>
                </c:pt>
                <c:pt idx="2">
                  <c:v>2</c:v>
                </c:pt>
                <c:pt idx="3">
                  <c:v>4</c:v>
                </c:pt>
              </c:numCache>
            </c:numRef>
          </c:val>
          <c:extLst>
            <c:ext xmlns:c16="http://schemas.microsoft.com/office/drawing/2014/chart" uri="{C3380CC4-5D6E-409C-BE32-E72D297353CC}">
              <c16:uniqueId val="{00000002-4185-460B-9B1C-5A02C46E71D6}"/>
            </c:ext>
          </c:extLst>
        </c:ser>
        <c:dLbls>
          <c:showLegendKey val="0"/>
          <c:showVal val="0"/>
          <c:showCatName val="0"/>
          <c:showSerName val="0"/>
          <c:showPercent val="0"/>
          <c:showBubbleSize val="0"/>
        </c:dLbls>
        <c:gapWidth val="219"/>
        <c:overlap val="-27"/>
        <c:axId val="1312746895"/>
        <c:axId val="1312733455"/>
      </c:barChart>
      <c:catAx>
        <c:axId val="1312746895"/>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IN" sz="1200" b="1"/>
                  <a:t>Joining Year and Followers Count</a:t>
                </a:r>
              </a:p>
            </c:rich>
          </c:tx>
          <c:layout>
            <c:manualLayout>
              <c:xMode val="edge"/>
              <c:yMode val="edge"/>
              <c:x val="0.33432428846980511"/>
              <c:y val="0.87518921971441588"/>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12733455"/>
        <c:crosses val="autoZero"/>
        <c:auto val="1"/>
        <c:lblAlgn val="ctr"/>
        <c:lblOffset val="100"/>
        <c:noMultiLvlLbl val="0"/>
      </c:catAx>
      <c:valAx>
        <c:axId val="131273345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312746895"/>
        <c:crosses val="autoZero"/>
        <c:crossBetween val="between"/>
      </c:valAx>
      <c:spPr>
        <a:noFill/>
        <a:ln>
          <a:noFill/>
        </a:ln>
        <a:effectLst/>
      </c:spPr>
    </c:plotArea>
    <c:legend>
      <c:legendPos val="r"/>
      <c:layout>
        <c:manualLayout>
          <c:xMode val="edge"/>
          <c:yMode val="edge"/>
          <c:x val="0.81182155530512246"/>
          <c:y val="0.30137978392235859"/>
          <c:w val="0.17044797602614473"/>
          <c:h val="0.45131019959714336"/>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03937072361981"/>
          <c:y val="0.18113474524885581"/>
          <c:w val="0.80473840769903759"/>
          <c:h val="0.62271617089530473"/>
        </c:manualLayout>
      </c:layout>
      <c:scatterChart>
        <c:scatterStyle val="lineMarker"/>
        <c:varyColors val="0"/>
        <c:ser>
          <c:idx val="0"/>
          <c:order val="0"/>
          <c:tx>
            <c:strRef>
              <c:f>Sheet2!$B$3</c:f>
              <c:strCache>
                <c:ptCount val="1"/>
                <c:pt idx="0">
                  <c:v>Average of Total_engagement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Sheet2!$A$4:$A$15</c:f>
              <c:numCache>
                <c:formatCode>General</c:formatCode>
                <c:ptCount val="12"/>
                <c:pt idx="0">
                  <c:v>0</c:v>
                </c:pt>
                <c:pt idx="1">
                  <c:v>1</c:v>
                </c:pt>
                <c:pt idx="2">
                  <c:v>2</c:v>
                </c:pt>
                <c:pt idx="3">
                  <c:v>3</c:v>
                </c:pt>
                <c:pt idx="4">
                  <c:v>4</c:v>
                </c:pt>
                <c:pt idx="5">
                  <c:v>5</c:v>
                </c:pt>
                <c:pt idx="6">
                  <c:v>6</c:v>
                </c:pt>
                <c:pt idx="7">
                  <c:v>8</c:v>
                </c:pt>
                <c:pt idx="8">
                  <c:v>9</c:v>
                </c:pt>
                <c:pt idx="9">
                  <c:v>10</c:v>
                </c:pt>
                <c:pt idx="10">
                  <c:v>11</c:v>
                </c:pt>
                <c:pt idx="11">
                  <c:v>12</c:v>
                </c:pt>
              </c:numCache>
            </c:numRef>
          </c:xVal>
          <c:yVal>
            <c:numRef>
              <c:f>Sheet2!$B$4:$B$15</c:f>
              <c:numCache>
                <c:formatCode>0</c:formatCode>
                <c:ptCount val="12"/>
                <c:pt idx="0">
                  <c:v>0</c:v>
                </c:pt>
                <c:pt idx="1">
                  <c:v>65.722222222222229</c:v>
                </c:pt>
                <c:pt idx="2">
                  <c:v>123.23076923076923</c:v>
                </c:pt>
                <c:pt idx="3">
                  <c:v>188.11111111111111</c:v>
                </c:pt>
                <c:pt idx="4">
                  <c:v>257</c:v>
                </c:pt>
                <c:pt idx="5">
                  <c:v>316</c:v>
                </c:pt>
                <c:pt idx="6">
                  <c:v>392</c:v>
                </c:pt>
                <c:pt idx="7">
                  <c:v>511</c:v>
                </c:pt>
                <c:pt idx="8">
                  <c:v>558</c:v>
                </c:pt>
                <c:pt idx="9">
                  <c:v>646</c:v>
                </c:pt>
                <c:pt idx="10">
                  <c:v>660</c:v>
                </c:pt>
                <c:pt idx="11">
                  <c:v>749</c:v>
                </c:pt>
              </c:numCache>
            </c:numRef>
          </c:yVal>
          <c:smooth val="0"/>
          <c:extLst>
            <c:ext xmlns:c16="http://schemas.microsoft.com/office/drawing/2014/chart" uri="{C3380CC4-5D6E-409C-BE32-E72D297353CC}">
              <c16:uniqueId val="{00000000-7A1A-4B1E-82CF-08C854DD64DF}"/>
            </c:ext>
          </c:extLst>
        </c:ser>
        <c:dLbls>
          <c:showLegendKey val="0"/>
          <c:showVal val="0"/>
          <c:showCatName val="0"/>
          <c:showSerName val="0"/>
          <c:showPercent val="0"/>
          <c:showBubbleSize val="0"/>
        </c:dLbls>
        <c:axId val="1205443712"/>
        <c:axId val="1205442752"/>
      </c:scatterChart>
      <c:valAx>
        <c:axId val="1205443712"/>
        <c:scaling>
          <c:orientation val="minMax"/>
        </c:scaling>
        <c:delete val="0"/>
        <c:axPos val="b"/>
        <c:title>
          <c:tx>
            <c:rich>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IN" sz="1100" b="1"/>
                  <a:t>No. of Photo</a:t>
                </a:r>
                <a:r>
                  <a:rPr lang="en-IN" sz="1100" b="1" baseline="0"/>
                  <a:t> Uploads</a:t>
                </a:r>
                <a:endParaRPr lang="en-IN" sz="1100" b="1"/>
              </a:p>
            </c:rich>
          </c:tx>
          <c:layout>
            <c:manualLayout>
              <c:xMode val="edge"/>
              <c:yMode val="edge"/>
              <c:x val="0.39656924045501984"/>
              <c:y val="0.89899006383033964"/>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205442752"/>
        <c:crosses val="autoZero"/>
        <c:crossBetween val="midCat"/>
      </c:valAx>
      <c:valAx>
        <c:axId val="1205442752"/>
        <c:scaling>
          <c:orientation val="minMax"/>
        </c:scaling>
        <c:delete val="0"/>
        <c:axPos val="l"/>
        <c:title>
          <c:tx>
            <c:rich>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r>
                  <a:rPr lang="en-IN" sz="1100" b="1"/>
                  <a:t>Average</a:t>
                </a:r>
                <a:r>
                  <a:rPr lang="en-IN" sz="1100" b="1" baseline="0"/>
                  <a:t> Engagemnet</a:t>
                </a:r>
                <a:endParaRPr lang="en-IN" sz="1100" b="1"/>
              </a:p>
            </c:rich>
          </c:tx>
          <c:layout>
            <c:manualLayout>
              <c:xMode val="edge"/>
              <c:yMode val="edge"/>
              <c:x val="1.6666666666666666E-2"/>
              <c:y val="0.26461030912802569"/>
            </c:manualLayout>
          </c:layout>
          <c:overlay val="0"/>
          <c:spPr>
            <a:noFill/>
            <a:ln>
              <a:noFill/>
            </a:ln>
            <a:effectLst/>
          </c:spPr>
          <c:txPr>
            <a:bodyPr rot="-54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IN"/>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20544371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[USER BASED ON  USER BEHAVIOUR AND ENGAGEMENT DATA .xlsx]Sheet2!PivotTable1</c:name>
    <c:fmtId val="-1"/>
  </c:pivotSource>
  <c:chart>
    <c:autoTitleDeleted val="1"/>
    <c:pivotFmts>
      <c:pivotFmt>
        <c:idx val="0"/>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pivotFmt>
      <c:pivotFmt>
        <c:idx val="2"/>
        <c:spPr>
          <a:solidFill>
            <a:schemeClr val="accent2"/>
          </a:solidFill>
          <a:ln w="19050">
            <a:solidFill>
              <a:schemeClr val="lt1"/>
            </a:solidFill>
          </a:ln>
          <a:effectLst/>
        </c:spPr>
      </c:pivotFmt>
      <c:pivotFmt>
        <c:idx val="3"/>
        <c:spPr>
          <a:solidFill>
            <a:schemeClr val="accent2"/>
          </a:solidFill>
          <a:ln w="19050">
            <a:solidFill>
              <a:schemeClr val="lt1"/>
            </a:solidFill>
          </a:ln>
          <a:effectLst/>
        </c:spPr>
      </c:pivotFmt>
      <c:pivotFmt>
        <c:idx val="4"/>
        <c:spPr>
          <a:solidFill>
            <a:schemeClr val="accent2"/>
          </a:solidFill>
          <a:ln w="19050">
            <a:solidFill>
              <a:schemeClr val="lt1"/>
            </a:solidFill>
          </a:ln>
          <a:effectLst/>
        </c:spPr>
      </c:pivotFmt>
      <c:pivotFmt>
        <c:idx val="5"/>
        <c:spPr>
          <a:solidFill>
            <a:schemeClr val="accent2"/>
          </a:solidFill>
          <a:ln w="19050">
            <a:solidFill>
              <a:schemeClr val="lt1"/>
            </a:solidFill>
          </a:ln>
          <a:effectLst/>
        </c:spPr>
      </c:pivotFmt>
      <c:pivotFmt>
        <c:idx val="6"/>
        <c:spPr>
          <a:solidFill>
            <a:schemeClr val="accent2"/>
          </a:solidFill>
          <a:ln w="19050">
            <a:solidFill>
              <a:schemeClr val="lt1"/>
            </a:solidFill>
          </a:ln>
          <a:effectLst/>
        </c:spPr>
      </c:pivotFmt>
      <c:pivotFmt>
        <c:idx val="7"/>
        <c:spPr>
          <a:solidFill>
            <a:schemeClr val="accent2"/>
          </a:solidFill>
          <a:ln w="19050">
            <a:solidFill>
              <a:schemeClr val="lt1"/>
            </a:solidFill>
          </a:ln>
          <a:effectLst/>
        </c:spPr>
      </c:pivotFmt>
      <c:pivotFmt>
        <c:idx val="8"/>
        <c:spPr>
          <a:solidFill>
            <a:schemeClr val="accent2"/>
          </a:solidFill>
          <a:ln w="19050">
            <a:solidFill>
              <a:schemeClr val="lt1"/>
            </a:solidFill>
          </a:ln>
          <a:effectLst/>
        </c:spPr>
      </c:pivotFmt>
      <c:pivotFmt>
        <c:idx val="9"/>
        <c:spPr>
          <a:solidFill>
            <a:schemeClr val="accent2"/>
          </a:solidFill>
          <a:ln w="19050">
            <a:solidFill>
              <a:schemeClr val="lt1"/>
            </a:solidFill>
          </a:ln>
          <a:effectLst/>
        </c:spPr>
      </c:pivotFmt>
      <c:pivotFmt>
        <c:idx val="10"/>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2"/>
          </a:solidFill>
          <a:ln w="19050">
            <a:solidFill>
              <a:schemeClr val="lt1"/>
            </a:solidFill>
          </a:ln>
          <a:effectLst/>
        </c:spPr>
      </c:pivotFmt>
      <c:pivotFmt>
        <c:idx val="12"/>
        <c:spPr>
          <a:solidFill>
            <a:schemeClr val="accent2"/>
          </a:solidFill>
          <a:ln w="19050">
            <a:solidFill>
              <a:schemeClr val="lt1"/>
            </a:solidFill>
          </a:ln>
          <a:effectLst/>
        </c:spPr>
      </c:pivotFmt>
      <c:pivotFmt>
        <c:idx val="13"/>
        <c:spPr>
          <a:solidFill>
            <a:schemeClr val="accent2"/>
          </a:solidFill>
          <a:ln w="19050">
            <a:solidFill>
              <a:schemeClr val="lt1"/>
            </a:solidFill>
          </a:ln>
          <a:effectLst/>
        </c:spPr>
      </c:pivotFmt>
      <c:pivotFmt>
        <c:idx val="14"/>
        <c:spPr>
          <a:solidFill>
            <a:schemeClr val="accent2"/>
          </a:solidFill>
          <a:ln w="19050">
            <a:solidFill>
              <a:schemeClr val="lt1"/>
            </a:solidFill>
          </a:ln>
          <a:effectLst/>
        </c:spPr>
      </c:pivotFmt>
      <c:pivotFmt>
        <c:idx val="15"/>
        <c:spPr>
          <a:solidFill>
            <a:schemeClr val="accent2"/>
          </a:solidFill>
          <a:ln w="19050">
            <a:solidFill>
              <a:schemeClr val="lt1"/>
            </a:solidFill>
          </a:ln>
          <a:effectLst/>
        </c:spPr>
      </c:pivotFmt>
      <c:pivotFmt>
        <c:idx val="16"/>
        <c:spPr>
          <a:solidFill>
            <a:schemeClr val="accent2"/>
          </a:solidFill>
          <a:ln w="19050">
            <a:solidFill>
              <a:schemeClr val="lt1"/>
            </a:solidFill>
          </a:ln>
          <a:effectLst/>
        </c:spPr>
      </c:pivotFmt>
      <c:pivotFmt>
        <c:idx val="17"/>
        <c:spPr>
          <a:solidFill>
            <a:schemeClr val="accent2"/>
          </a:solidFill>
          <a:ln w="19050">
            <a:solidFill>
              <a:schemeClr val="lt1"/>
            </a:solidFill>
          </a:ln>
          <a:effectLst/>
        </c:spPr>
      </c:pivotFmt>
      <c:pivotFmt>
        <c:idx val="18"/>
        <c:spPr>
          <a:solidFill>
            <a:schemeClr val="accent2"/>
          </a:solidFill>
          <a:ln w="19050">
            <a:solidFill>
              <a:schemeClr val="lt1"/>
            </a:solidFill>
          </a:ln>
          <a:effectLst/>
        </c:spPr>
      </c:pivotFmt>
      <c:pivotFmt>
        <c:idx val="19"/>
        <c:spPr>
          <a:solidFill>
            <a:schemeClr val="accent2"/>
          </a:solidFill>
          <a:ln w="19050">
            <a:solidFill>
              <a:schemeClr val="lt1"/>
            </a:solidFill>
          </a:ln>
          <a:effectLst/>
        </c:spPr>
      </c:pivotFmt>
      <c:pivotFmt>
        <c:idx val="20"/>
        <c:spPr>
          <a:solidFill>
            <a:schemeClr val="accent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2"/>
          </a:solidFill>
          <a:ln w="19050">
            <a:solidFill>
              <a:schemeClr val="lt1"/>
            </a:solidFill>
          </a:ln>
          <a:effectLst/>
        </c:spPr>
      </c:pivotFmt>
      <c:pivotFmt>
        <c:idx val="22"/>
        <c:spPr>
          <a:solidFill>
            <a:schemeClr val="accent2"/>
          </a:solidFill>
          <a:ln w="19050">
            <a:solidFill>
              <a:schemeClr val="lt1"/>
            </a:solidFill>
          </a:ln>
          <a:effectLst/>
        </c:spPr>
      </c:pivotFmt>
      <c:pivotFmt>
        <c:idx val="23"/>
        <c:spPr>
          <a:solidFill>
            <a:schemeClr val="accent2"/>
          </a:solidFill>
          <a:ln w="19050">
            <a:solidFill>
              <a:schemeClr val="lt1"/>
            </a:solidFill>
          </a:ln>
          <a:effectLst/>
        </c:spPr>
      </c:pivotFmt>
      <c:pivotFmt>
        <c:idx val="24"/>
        <c:spPr>
          <a:solidFill>
            <a:schemeClr val="accent2"/>
          </a:solidFill>
          <a:ln w="19050">
            <a:solidFill>
              <a:schemeClr val="lt1"/>
            </a:solidFill>
          </a:ln>
          <a:effectLst/>
        </c:spPr>
      </c:pivotFmt>
      <c:pivotFmt>
        <c:idx val="25"/>
        <c:spPr>
          <a:solidFill>
            <a:schemeClr val="accent2"/>
          </a:solidFill>
          <a:ln w="19050">
            <a:solidFill>
              <a:schemeClr val="lt1"/>
            </a:solidFill>
          </a:ln>
          <a:effectLst/>
        </c:spPr>
      </c:pivotFmt>
      <c:pivotFmt>
        <c:idx val="26"/>
        <c:spPr>
          <a:solidFill>
            <a:schemeClr val="accent2"/>
          </a:solidFill>
          <a:ln w="19050">
            <a:solidFill>
              <a:schemeClr val="lt1"/>
            </a:solidFill>
          </a:ln>
          <a:effectLst/>
        </c:spPr>
      </c:pivotFmt>
      <c:pivotFmt>
        <c:idx val="27"/>
        <c:spPr>
          <a:solidFill>
            <a:schemeClr val="accent2"/>
          </a:solidFill>
          <a:ln w="19050">
            <a:solidFill>
              <a:schemeClr val="lt1"/>
            </a:solidFill>
          </a:ln>
          <a:effectLst/>
        </c:spPr>
      </c:pivotFmt>
      <c:pivotFmt>
        <c:idx val="28"/>
        <c:spPr>
          <a:solidFill>
            <a:schemeClr val="accent2"/>
          </a:solidFill>
          <a:ln w="19050">
            <a:solidFill>
              <a:schemeClr val="lt1"/>
            </a:solidFill>
          </a:ln>
          <a:effectLst/>
        </c:spPr>
      </c:pivotFmt>
      <c:pivotFmt>
        <c:idx val="29"/>
        <c:spPr>
          <a:solidFill>
            <a:schemeClr val="accent2"/>
          </a:solidFill>
          <a:ln w="19050">
            <a:solidFill>
              <a:schemeClr val="lt1"/>
            </a:solidFill>
          </a:ln>
          <a:effectLst/>
        </c:spPr>
      </c:pivotFmt>
    </c:pivotFmts>
    <c:plotArea>
      <c:layout>
        <c:manualLayout>
          <c:layoutTarget val="inner"/>
          <c:xMode val="edge"/>
          <c:yMode val="edge"/>
          <c:x val="5.4476159230096244E-2"/>
          <c:y val="0.17791666666666664"/>
          <c:w val="0.44047222222222221"/>
          <c:h val="0.73412037037037037"/>
        </c:manualLayout>
      </c:layout>
      <c:pieChart>
        <c:varyColors val="1"/>
        <c:ser>
          <c:idx val="0"/>
          <c:order val="0"/>
          <c:tx>
            <c:strRef>
              <c:f>Sheet2!$B$3</c:f>
              <c:strCache>
                <c:ptCount val="1"/>
                <c:pt idx="0">
                  <c:v>Total</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D7AD-4544-B81B-41AC09F4604C}"/>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D7AD-4544-B81B-41AC09F4604C}"/>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D7AD-4544-B81B-41AC09F4604C}"/>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D7AD-4544-B81B-41AC09F4604C}"/>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D7AD-4544-B81B-41AC09F4604C}"/>
              </c:ext>
            </c:extLst>
          </c:dPt>
          <c:dPt>
            <c:idx val="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B-D7AD-4544-B81B-41AC09F4604C}"/>
              </c:ext>
            </c:extLst>
          </c:dPt>
          <c:dPt>
            <c:idx val="6"/>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0D-D7AD-4544-B81B-41AC09F4604C}"/>
              </c:ext>
            </c:extLst>
          </c:dPt>
          <c:dPt>
            <c:idx val="7"/>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0F-D7AD-4544-B81B-41AC09F4604C}"/>
              </c:ext>
            </c:extLst>
          </c:dPt>
          <c:dPt>
            <c:idx val="8"/>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11-D7AD-4544-B81B-41AC09F4604C}"/>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Sheet2!$A$4:$A$13</c:f>
              <c:strCache>
                <c:ptCount val="9"/>
                <c:pt idx="0">
                  <c:v>High Activity And No Engagement</c:v>
                </c:pt>
                <c:pt idx="1">
                  <c:v>Low Activity And High Engagement</c:v>
                </c:pt>
                <c:pt idx="2">
                  <c:v>Low Activity And Low Engagement</c:v>
                </c:pt>
                <c:pt idx="3">
                  <c:v>Low Activity And Moderate Engagement</c:v>
                </c:pt>
                <c:pt idx="4">
                  <c:v>Moderate Activity And High Engagement</c:v>
                </c:pt>
                <c:pt idx="5">
                  <c:v>Moderate Activity And Low Engagement</c:v>
                </c:pt>
                <c:pt idx="6">
                  <c:v>Moderate Activity And Moderate Engagement</c:v>
                </c:pt>
                <c:pt idx="7">
                  <c:v>No Activity And High Engagement</c:v>
                </c:pt>
                <c:pt idx="8">
                  <c:v>No Activity And No Engagement</c:v>
                </c:pt>
              </c:strCache>
            </c:strRef>
          </c:cat>
          <c:val>
            <c:numRef>
              <c:f>Sheet2!$B$4:$B$13</c:f>
              <c:numCache>
                <c:formatCode>General</c:formatCode>
                <c:ptCount val="9"/>
                <c:pt idx="0">
                  <c:v>13</c:v>
                </c:pt>
                <c:pt idx="1">
                  <c:v>6</c:v>
                </c:pt>
                <c:pt idx="2">
                  <c:v>17</c:v>
                </c:pt>
                <c:pt idx="3">
                  <c:v>8</c:v>
                </c:pt>
                <c:pt idx="4">
                  <c:v>4</c:v>
                </c:pt>
                <c:pt idx="5">
                  <c:v>23</c:v>
                </c:pt>
                <c:pt idx="6">
                  <c:v>6</c:v>
                </c:pt>
                <c:pt idx="7">
                  <c:v>10</c:v>
                </c:pt>
                <c:pt idx="8">
                  <c:v>13</c:v>
                </c:pt>
              </c:numCache>
            </c:numRef>
          </c:val>
          <c:extLst>
            <c:ext xmlns:c16="http://schemas.microsoft.com/office/drawing/2014/chart" uri="{C3380CC4-5D6E-409C-BE32-E72D297353CC}">
              <c16:uniqueId val="{00000012-D7AD-4544-B81B-41AC09F4604C}"/>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51609120734908132"/>
          <c:y val="0.16650116652085156"/>
          <c:w val="0.46724212598425185"/>
          <c:h val="0.77083989501312333"/>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7045C1-8703-4ABD-8AB9-3FB734A8F51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AA9CABF-4BA4-4E01-A320-077EEECDB44F}">
      <dgm:prSet/>
      <dgm:spPr/>
      <dgm:t>
        <a:bodyPr/>
        <a:lstStyle/>
        <a:p>
          <a:pPr>
            <a:lnSpc>
              <a:spcPct val="100000"/>
            </a:lnSpc>
          </a:pPr>
          <a:r>
            <a:rPr lang="en-IN"/>
            <a:t>Problem Statement</a:t>
          </a:r>
          <a:endParaRPr lang="en-US"/>
        </a:p>
      </dgm:t>
    </dgm:pt>
    <dgm:pt modelId="{55450506-44E8-4874-88F8-75AF5FBFE223}" type="parTrans" cxnId="{82DDDB6C-41DE-4354-A156-F282CA8C1D6A}">
      <dgm:prSet/>
      <dgm:spPr/>
      <dgm:t>
        <a:bodyPr/>
        <a:lstStyle/>
        <a:p>
          <a:endParaRPr lang="en-US"/>
        </a:p>
      </dgm:t>
    </dgm:pt>
    <dgm:pt modelId="{50250722-AFD5-4EBA-9DC3-3E1E2D4E1A8F}" type="sibTrans" cxnId="{82DDDB6C-41DE-4354-A156-F282CA8C1D6A}">
      <dgm:prSet/>
      <dgm:spPr/>
      <dgm:t>
        <a:bodyPr/>
        <a:lstStyle/>
        <a:p>
          <a:pPr>
            <a:lnSpc>
              <a:spcPct val="100000"/>
            </a:lnSpc>
          </a:pPr>
          <a:endParaRPr lang="en-US"/>
        </a:p>
      </dgm:t>
    </dgm:pt>
    <dgm:pt modelId="{9A2E852A-F533-41A3-97F2-AF4068548AC1}">
      <dgm:prSet/>
      <dgm:spPr/>
      <dgm:t>
        <a:bodyPr/>
        <a:lstStyle/>
        <a:p>
          <a:pPr>
            <a:lnSpc>
              <a:spcPct val="100000"/>
            </a:lnSpc>
          </a:pPr>
          <a:r>
            <a:rPr lang="en-IN"/>
            <a:t>Data Description</a:t>
          </a:r>
          <a:endParaRPr lang="en-US"/>
        </a:p>
      </dgm:t>
    </dgm:pt>
    <dgm:pt modelId="{CB104BFE-1D3D-4FE0-8511-2223B72DA13A}" type="parTrans" cxnId="{1372B85E-B425-4F8B-A2C9-4756011815DC}">
      <dgm:prSet/>
      <dgm:spPr/>
      <dgm:t>
        <a:bodyPr/>
        <a:lstStyle/>
        <a:p>
          <a:endParaRPr lang="en-US"/>
        </a:p>
      </dgm:t>
    </dgm:pt>
    <dgm:pt modelId="{AF967550-EEB5-4D1A-BE3A-41D679A6C714}" type="sibTrans" cxnId="{1372B85E-B425-4F8B-A2C9-4756011815DC}">
      <dgm:prSet/>
      <dgm:spPr/>
      <dgm:t>
        <a:bodyPr/>
        <a:lstStyle/>
        <a:p>
          <a:pPr>
            <a:lnSpc>
              <a:spcPct val="100000"/>
            </a:lnSpc>
          </a:pPr>
          <a:endParaRPr lang="en-US"/>
        </a:p>
      </dgm:t>
    </dgm:pt>
    <dgm:pt modelId="{7324E5B3-DA21-4001-A956-EEB44DD7B275}">
      <dgm:prSet/>
      <dgm:spPr/>
      <dgm:t>
        <a:bodyPr/>
        <a:lstStyle/>
        <a:p>
          <a:pPr>
            <a:lnSpc>
              <a:spcPct val="100000"/>
            </a:lnSpc>
          </a:pPr>
          <a:r>
            <a:rPr lang="en-IN"/>
            <a:t>Database Schema</a:t>
          </a:r>
          <a:endParaRPr lang="en-US"/>
        </a:p>
      </dgm:t>
    </dgm:pt>
    <dgm:pt modelId="{D1201F54-BD2E-4DE7-B70F-99D8CE2C1AED}" type="parTrans" cxnId="{CBD5DA90-320C-40EE-AF59-358FB19E0F45}">
      <dgm:prSet/>
      <dgm:spPr/>
      <dgm:t>
        <a:bodyPr/>
        <a:lstStyle/>
        <a:p>
          <a:endParaRPr lang="en-US"/>
        </a:p>
      </dgm:t>
    </dgm:pt>
    <dgm:pt modelId="{A7D803F4-7245-448C-BBEE-8929A195E30A}" type="sibTrans" cxnId="{CBD5DA90-320C-40EE-AF59-358FB19E0F45}">
      <dgm:prSet/>
      <dgm:spPr/>
      <dgm:t>
        <a:bodyPr/>
        <a:lstStyle/>
        <a:p>
          <a:pPr>
            <a:lnSpc>
              <a:spcPct val="100000"/>
            </a:lnSpc>
          </a:pPr>
          <a:endParaRPr lang="en-US"/>
        </a:p>
      </dgm:t>
    </dgm:pt>
    <dgm:pt modelId="{27BFDD71-CEDE-4D01-9C07-2F47CD6DB719}">
      <dgm:prSet/>
      <dgm:spPr/>
      <dgm:t>
        <a:bodyPr/>
        <a:lstStyle/>
        <a:p>
          <a:pPr>
            <a:lnSpc>
              <a:spcPct val="100000"/>
            </a:lnSpc>
          </a:pPr>
          <a:r>
            <a:rPr lang="en-IN"/>
            <a:t>Key Metrics and Visualization</a:t>
          </a:r>
          <a:endParaRPr lang="en-US"/>
        </a:p>
      </dgm:t>
    </dgm:pt>
    <dgm:pt modelId="{9615D824-1C52-4E85-BBFD-5B09B24F3684}" type="parTrans" cxnId="{5B2BC855-A38B-418C-B3A8-C95DF3BFBC1C}">
      <dgm:prSet/>
      <dgm:spPr/>
      <dgm:t>
        <a:bodyPr/>
        <a:lstStyle/>
        <a:p>
          <a:endParaRPr lang="en-US"/>
        </a:p>
      </dgm:t>
    </dgm:pt>
    <dgm:pt modelId="{D72A7636-7C1E-4CC2-B847-7512CCBBDB6B}" type="sibTrans" cxnId="{5B2BC855-A38B-418C-B3A8-C95DF3BFBC1C}">
      <dgm:prSet/>
      <dgm:spPr/>
      <dgm:t>
        <a:bodyPr/>
        <a:lstStyle/>
        <a:p>
          <a:pPr>
            <a:lnSpc>
              <a:spcPct val="100000"/>
            </a:lnSpc>
          </a:pPr>
          <a:endParaRPr lang="en-US"/>
        </a:p>
      </dgm:t>
    </dgm:pt>
    <dgm:pt modelId="{CAB65F97-B90D-4DAE-9141-544DA80557D8}">
      <dgm:prSet/>
      <dgm:spPr/>
      <dgm:t>
        <a:bodyPr/>
        <a:lstStyle/>
        <a:p>
          <a:pPr>
            <a:lnSpc>
              <a:spcPct val="100000"/>
            </a:lnSpc>
          </a:pPr>
          <a:r>
            <a:rPr lang="en-IN"/>
            <a:t>Targeted marketing strategies</a:t>
          </a:r>
          <a:endParaRPr lang="en-US"/>
        </a:p>
      </dgm:t>
    </dgm:pt>
    <dgm:pt modelId="{D2A61694-1E62-4361-93E6-58BF29CCE2F8}" type="parTrans" cxnId="{C53296B5-8393-4BB4-B1BE-DA363A015DC6}">
      <dgm:prSet/>
      <dgm:spPr/>
      <dgm:t>
        <a:bodyPr/>
        <a:lstStyle/>
        <a:p>
          <a:endParaRPr lang="en-US"/>
        </a:p>
      </dgm:t>
    </dgm:pt>
    <dgm:pt modelId="{2C88ACE3-7552-4F73-917E-01BB10ABE5ED}" type="sibTrans" cxnId="{C53296B5-8393-4BB4-B1BE-DA363A015DC6}">
      <dgm:prSet/>
      <dgm:spPr/>
      <dgm:t>
        <a:bodyPr/>
        <a:lstStyle/>
        <a:p>
          <a:pPr>
            <a:lnSpc>
              <a:spcPct val="100000"/>
            </a:lnSpc>
          </a:pPr>
          <a:endParaRPr lang="en-US"/>
        </a:p>
      </dgm:t>
    </dgm:pt>
    <dgm:pt modelId="{C74A9058-B7CC-4915-A034-2F99EC7FE7D9}">
      <dgm:prSet/>
      <dgm:spPr/>
      <dgm:t>
        <a:bodyPr/>
        <a:lstStyle/>
        <a:p>
          <a:pPr>
            <a:lnSpc>
              <a:spcPct val="100000"/>
            </a:lnSpc>
          </a:pPr>
          <a:r>
            <a:rPr lang="en-IN"/>
            <a:t>Conclusions</a:t>
          </a:r>
          <a:endParaRPr lang="en-US"/>
        </a:p>
      </dgm:t>
    </dgm:pt>
    <dgm:pt modelId="{B07576AC-4DE9-45C0-B436-48C95AEA3F72}" type="parTrans" cxnId="{5DD06C0C-68C8-4333-9F11-6DB2B5344C61}">
      <dgm:prSet/>
      <dgm:spPr/>
      <dgm:t>
        <a:bodyPr/>
        <a:lstStyle/>
        <a:p>
          <a:endParaRPr lang="en-US"/>
        </a:p>
      </dgm:t>
    </dgm:pt>
    <dgm:pt modelId="{53BF06CB-E469-4BCA-840C-E1055423856C}" type="sibTrans" cxnId="{5DD06C0C-68C8-4333-9F11-6DB2B5344C61}">
      <dgm:prSet/>
      <dgm:spPr/>
      <dgm:t>
        <a:bodyPr/>
        <a:lstStyle/>
        <a:p>
          <a:endParaRPr lang="en-US"/>
        </a:p>
      </dgm:t>
    </dgm:pt>
    <dgm:pt modelId="{93E710CC-9B9A-46C2-AB28-2E3DC2A01471}" type="pres">
      <dgm:prSet presAssocID="{217045C1-8703-4ABD-8AB9-3FB734A8F512}" presName="root" presStyleCnt="0">
        <dgm:presLayoutVars>
          <dgm:dir/>
          <dgm:resizeHandles val="exact"/>
        </dgm:presLayoutVars>
      </dgm:prSet>
      <dgm:spPr/>
    </dgm:pt>
    <dgm:pt modelId="{349C801C-7BF7-4779-A661-760ACEF151AD}" type="pres">
      <dgm:prSet presAssocID="{217045C1-8703-4ABD-8AB9-3FB734A8F512}" presName="container" presStyleCnt="0">
        <dgm:presLayoutVars>
          <dgm:dir/>
          <dgm:resizeHandles val="exact"/>
        </dgm:presLayoutVars>
      </dgm:prSet>
      <dgm:spPr/>
    </dgm:pt>
    <dgm:pt modelId="{3BE17CF7-2ED5-4DA4-B0DF-5C19EB84A045}" type="pres">
      <dgm:prSet presAssocID="{8AA9CABF-4BA4-4E01-A320-077EEECDB44F}" presName="compNode" presStyleCnt="0"/>
      <dgm:spPr/>
    </dgm:pt>
    <dgm:pt modelId="{BC0E5732-C891-4AE5-9C0F-23127C80B05A}" type="pres">
      <dgm:prSet presAssocID="{8AA9CABF-4BA4-4E01-A320-077EEECDB44F}" presName="iconBgRect" presStyleLbl="bgShp" presStyleIdx="0" presStyleCnt="6"/>
      <dgm:spPr/>
    </dgm:pt>
    <dgm:pt modelId="{2BE090DA-8BB9-48F2-99BE-B94D93DBB5A3}" type="pres">
      <dgm:prSet presAssocID="{8AA9CABF-4BA4-4E01-A320-077EEECDB44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6E845B16-6FA0-4078-A58C-47F312D44EBC}" type="pres">
      <dgm:prSet presAssocID="{8AA9CABF-4BA4-4E01-A320-077EEECDB44F}" presName="spaceRect" presStyleCnt="0"/>
      <dgm:spPr/>
    </dgm:pt>
    <dgm:pt modelId="{84CBCBB9-77EF-4712-840B-77C6C349EB9D}" type="pres">
      <dgm:prSet presAssocID="{8AA9CABF-4BA4-4E01-A320-077EEECDB44F}" presName="textRect" presStyleLbl="revTx" presStyleIdx="0" presStyleCnt="6">
        <dgm:presLayoutVars>
          <dgm:chMax val="1"/>
          <dgm:chPref val="1"/>
        </dgm:presLayoutVars>
      </dgm:prSet>
      <dgm:spPr/>
    </dgm:pt>
    <dgm:pt modelId="{22F6E6BE-11CA-4B07-AE25-F60BB72F9B9D}" type="pres">
      <dgm:prSet presAssocID="{50250722-AFD5-4EBA-9DC3-3E1E2D4E1A8F}" presName="sibTrans" presStyleLbl="sibTrans2D1" presStyleIdx="0" presStyleCnt="0"/>
      <dgm:spPr/>
    </dgm:pt>
    <dgm:pt modelId="{EB42C3B5-E530-4C04-B683-B9E27B076230}" type="pres">
      <dgm:prSet presAssocID="{9A2E852A-F533-41A3-97F2-AF4068548AC1}" presName="compNode" presStyleCnt="0"/>
      <dgm:spPr/>
    </dgm:pt>
    <dgm:pt modelId="{BD7EA5CE-EA62-4BA6-9F3D-6FA13EA7101A}" type="pres">
      <dgm:prSet presAssocID="{9A2E852A-F533-41A3-97F2-AF4068548AC1}" presName="iconBgRect" presStyleLbl="bgShp" presStyleIdx="1" presStyleCnt="6"/>
      <dgm:spPr/>
    </dgm:pt>
    <dgm:pt modelId="{3C0C3920-0EA4-40B0-BC4F-7036D72B0AE6}" type="pres">
      <dgm:prSet presAssocID="{9A2E852A-F533-41A3-97F2-AF4068548AC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568EC318-E36C-49B7-AB55-7FF3DACC84BF}" type="pres">
      <dgm:prSet presAssocID="{9A2E852A-F533-41A3-97F2-AF4068548AC1}" presName="spaceRect" presStyleCnt="0"/>
      <dgm:spPr/>
    </dgm:pt>
    <dgm:pt modelId="{38ED4120-BF1F-453C-A116-343922EAE190}" type="pres">
      <dgm:prSet presAssocID="{9A2E852A-F533-41A3-97F2-AF4068548AC1}" presName="textRect" presStyleLbl="revTx" presStyleIdx="1" presStyleCnt="6">
        <dgm:presLayoutVars>
          <dgm:chMax val="1"/>
          <dgm:chPref val="1"/>
        </dgm:presLayoutVars>
      </dgm:prSet>
      <dgm:spPr/>
    </dgm:pt>
    <dgm:pt modelId="{4E7E5E8C-0FAE-48C8-A31B-732323DFC04D}" type="pres">
      <dgm:prSet presAssocID="{AF967550-EEB5-4D1A-BE3A-41D679A6C714}" presName="sibTrans" presStyleLbl="sibTrans2D1" presStyleIdx="0" presStyleCnt="0"/>
      <dgm:spPr/>
    </dgm:pt>
    <dgm:pt modelId="{A1CC8389-682E-4293-B7A8-A7EF7238B6F9}" type="pres">
      <dgm:prSet presAssocID="{7324E5B3-DA21-4001-A956-EEB44DD7B275}" presName="compNode" presStyleCnt="0"/>
      <dgm:spPr/>
    </dgm:pt>
    <dgm:pt modelId="{5FD0001B-E03E-4F0B-B5AD-159951D249A9}" type="pres">
      <dgm:prSet presAssocID="{7324E5B3-DA21-4001-A956-EEB44DD7B275}" presName="iconBgRect" presStyleLbl="bgShp" presStyleIdx="2" presStyleCnt="6"/>
      <dgm:spPr/>
    </dgm:pt>
    <dgm:pt modelId="{3AFCE580-3C16-48BC-9E27-900E4CBD46FA}" type="pres">
      <dgm:prSet presAssocID="{7324E5B3-DA21-4001-A956-EEB44DD7B27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F2556519-F846-4671-8BBB-DC365C98168B}" type="pres">
      <dgm:prSet presAssocID="{7324E5B3-DA21-4001-A956-EEB44DD7B275}" presName="spaceRect" presStyleCnt="0"/>
      <dgm:spPr/>
    </dgm:pt>
    <dgm:pt modelId="{37ED599C-460A-4E3A-90D0-D2B9740FEA3E}" type="pres">
      <dgm:prSet presAssocID="{7324E5B3-DA21-4001-A956-EEB44DD7B275}" presName="textRect" presStyleLbl="revTx" presStyleIdx="2" presStyleCnt="6">
        <dgm:presLayoutVars>
          <dgm:chMax val="1"/>
          <dgm:chPref val="1"/>
        </dgm:presLayoutVars>
      </dgm:prSet>
      <dgm:spPr/>
    </dgm:pt>
    <dgm:pt modelId="{D698BF37-91D6-4F6F-AFC7-048A3835CC58}" type="pres">
      <dgm:prSet presAssocID="{A7D803F4-7245-448C-BBEE-8929A195E30A}" presName="sibTrans" presStyleLbl="sibTrans2D1" presStyleIdx="0" presStyleCnt="0"/>
      <dgm:spPr/>
    </dgm:pt>
    <dgm:pt modelId="{DBC1A4C0-DA3E-48C0-BA59-0E40CC093A45}" type="pres">
      <dgm:prSet presAssocID="{27BFDD71-CEDE-4D01-9C07-2F47CD6DB719}" presName="compNode" presStyleCnt="0"/>
      <dgm:spPr/>
    </dgm:pt>
    <dgm:pt modelId="{4967B8C6-A998-49AC-95B7-F649AC9A9E50}" type="pres">
      <dgm:prSet presAssocID="{27BFDD71-CEDE-4D01-9C07-2F47CD6DB719}" presName="iconBgRect" presStyleLbl="bgShp" presStyleIdx="3" presStyleCnt="6"/>
      <dgm:spPr/>
    </dgm:pt>
    <dgm:pt modelId="{21E94EF9-3092-46C0-902A-D5E23E6036F1}" type="pres">
      <dgm:prSet presAssocID="{27BFDD71-CEDE-4D01-9C07-2F47CD6DB71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2D9D2B25-78D6-4F97-B6E9-E315E5FC03D6}" type="pres">
      <dgm:prSet presAssocID="{27BFDD71-CEDE-4D01-9C07-2F47CD6DB719}" presName="spaceRect" presStyleCnt="0"/>
      <dgm:spPr/>
    </dgm:pt>
    <dgm:pt modelId="{41D2CA8D-FB0D-4722-A084-D094CE6D99E7}" type="pres">
      <dgm:prSet presAssocID="{27BFDD71-CEDE-4D01-9C07-2F47CD6DB719}" presName="textRect" presStyleLbl="revTx" presStyleIdx="3" presStyleCnt="6">
        <dgm:presLayoutVars>
          <dgm:chMax val="1"/>
          <dgm:chPref val="1"/>
        </dgm:presLayoutVars>
      </dgm:prSet>
      <dgm:spPr/>
    </dgm:pt>
    <dgm:pt modelId="{F6545825-D5F2-4991-86C3-FB2195D5B1CC}" type="pres">
      <dgm:prSet presAssocID="{D72A7636-7C1E-4CC2-B847-7512CCBBDB6B}" presName="sibTrans" presStyleLbl="sibTrans2D1" presStyleIdx="0" presStyleCnt="0"/>
      <dgm:spPr/>
    </dgm:pt>
    <dgm:pt modelId="{207E3936-7CE0-4711-B83D-B4B1353B539E}" type="pres">
      <dgm:prSet presAssocID="{CAB65F97-B90D-4DAE-9141-544DA80557D8}" presName="compNode" presStyleCnt="0"/>
      <dgm:spPr/>
    </dgm:pt>
    <dgm:pt modelId="{E7564F7A-0C0E-4468-BF79-E2EE8D22C2FC}" type="pres">
      <dgm:prSet presAssocID="{CAB65F97-B90D-4DAE-9141-544DA80557D8}" presName="iconBgRect" presStyleLbl="bgShp" presStyleIdx="4" presStyleCnt="6"/>
      <dgm:spPr/>
    </dgm:pt>
    <dgm:pt modelId="{93BFA15F-E195-4C91-B3A7-299D01CCCDE2}" type="pres">
      <dgm:prSet presAssocID="{CAB65F97-B90D-4DAE-9141-544DA80557D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ullseye"/>
        </a:ext>
      </dgm:extLst>
    </dgm:pt>
    <dgm:pt modelId="{C6D04DCB-5474-401D-8D18-304BA546541C}" type="pres">
      <dgm:prSet presAssocID="{CAB65F97-B90D-4DAE-9141-544DA80557D8}" presName="spaceRect" presStyleCnt="0"/>
      <dgm:spPr/>
    </dgm:pt>
    <dgm:pt modelId="{3AF60BD0-F35A-4F88-9DD7-AAC8855DF58A}" type="pres">
      <dgm:prSet presAssocID="{CAB65F97-B90D-4DAE-9141-544DA80557D8}" presName="textRect" presStyleLbl="revTx" presStyleIdx="4" presStyleCnt="6">
        <dgm:presLayoutVars>
          <dgm:chMax val="1"/>
          <dgm:chPref val="1"/>
        </dgm:presLayoutVars>
      </dgm:prSet>
      <dgm:spPr/>
    </dgm:pt>
    <dgm:pt modelId="{6440B959-11C8-4E7A-8B40-2BDEB300EDE6}" type="pres">
      <dgm:prSet presAssocID="{2C88ACE3-7552-4F73-917E-01BB10ABE5ED}" presName="sibTrans" presStyleLbl="sibTrans2D1" presStyleIdx="0" presStyleCnt="0"/>
      <dgm:spPr/>
    </dgm:pt>
    <dgm:pt modelId="{09862CC5-3D47-473C-91A7-B3A89F88332B}" type="pres">
      <dgm:prSet presAssocID="{C74A9058-B7CC-4915-A034-2F99EC7FE7D9}" presName="compNode" presStyleCnt="0"/>
      <dgm:spPr/>
    </dgm:pt>
    <dgm:pt modelId="{307F668C-7060-40C5-8E9B-30265F1D9682}" type="pres">
      <dgm:prSet presAssocID="{C74A9058-B7CC-4915-A034-2F99EC7FE7D9}" presName="iconBgRect" presStyleLbl="bgShp" presStyleIdx="5" presStyleCnt="6"/>
      <dgm:spPr/>
    </dgm:pt>
    <dgm:pt modelId="{034C7060-0B63-42AD-8367-B82BC74E4222}" type="pres">
      <dgm:prSet presAssocID="{C74A9058-B7CC-4915-A034-2F99EC7FE7D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heckmark"/>
        </a:ext>
      </dgm:extLst>
    </dgm:pt>
    <dgm:pt modelId="{009CBAF4-5F89-4DBC-AF0A-79D8188981CA}" type="pres">
      <dgm:prSet presAssocID="{C74A9058-B7CC-4915-A034-2F99EC7FE7D9}" presName="spaceRect" presStyleCnt="0"/>
      <dgm:spPr/>
    </dgm:pt>
    <dgm:pt modelId="{4F54A5D5-F4A7-4B7D-B011-2F17731D3EC4}" type="pres">
      <dgm:prSet presAssocID="{C74A9058-B7CC-4915-A034-2F99EC7FE7D9}" presName="textRect" presStyleLbl="revTx" presStyleIdx="5" presStyleCnt="6">
        <dgm:presLayoutVars>
          <dgm:chMax val="1"/>
          <dgm:chPref val="1"/>
        </dgm:presLayoutVars>
      </dgm:prSet>
      <dgm:spPr/>
    </dgm:pt>
  </dgm:ptLst>
  <dgm:cxnLst>
    <dgm:cxn modelId="{5DD06C0C-68C8-4333-9F11-6DB2B5344C61}" srcId="{217045C1-8703-4ABD-8AB9-3FB734A8F512}" destId="{C74A9058-B7CC-4915-A034-2F99EC7FE7D9}" srcOrd="5" destOrd="0" parTransId="{B07576AC-4DE9-45C0-B436-48C95AEA3F72}" sibTransId="{53BF06CB-E469-4BCA-840C-E1055423856C}"/>
    <dgm:cxn modelId="{2BE45514-1992-47C7-A5C7-BDEBCBE1EC5C}" type="presOf" srcId="{217045C1-8703-4ABD-8AB9-3FB734A8F512}" destId="{93E710CC-9B9A-46C2-AB28-2E3DC2A01471}" srcOrd="0" destOrd="0" presId="urn:microsoft.com/office/officeart/2018/2/layout/IconCircleList"/>
    <dgm:cxn modelId="{FBE4C914-6945-42E3-86F3-ABDF2A856781}" type="presOf" srcId="{CAB65F97-B90D-4DAE-9141-544DA80557D8}" destId="{3AF60BD0-F35A-4F88-9DD7-AAC8855DF58A}" srcOrd="0" destOrd="0" presId="urn:microsoft.com/office/officeart/2018/2/layout/IconCircleList"/>
    <dgm:cxn modelId="{A907E332-D7C6-42B7-9801-E335469CFC8C}" type="presOf" srcId="{8AA9CABF-4BA4-4E01-A320-077EEECDB44F}" destId="{84CBCBB9-77EF-4712-840B-77C6C349EB9D}" srcOrd="0" destOrd="0" presId="urn:microsoft.com/office/officeart/2018/2/layout/IconCircleList"/>
    <dgm:cxn modelId="{0FC22E40-6ED6-4649-851C-4515AFBD2342}" type="presOf" srcId="{27BFDD71-CEDE-4D01-9C07-2F47CD6DB719}" destId="{41D2CA8D-FB0D-4722-A084-D094CE6D99E7}" srcOrd="0" destOrd="0" presId="urn:microsoft.com/office/officeart/2018/2/layout/IconCircleList"/>
    <dgm:cxn modelId="{1372B85E-B425-4F8B-A2C9-4756011815DC}" srcId="{217045C1-8703-4ABD-8AB9-3FB734A8F512}" destId="{9A2E852A-F533-41A3-97F2-AF4068548AC1}" srcOrd="1" destOrd="0" parTransId="{CB104BFE-1D3D-4FE0-8511-2223B72DA13A}" sibTransId="{AF967550-EEB5-4D1A-BE3A-41D679A6C714}"/>
    <dgm:cxn modelId="{6AAAF465-CEE6-4FC1-A201-AE6C106B1631}" type="presOf" srcId="{50250722-AFD5-4EBA-9DC3-3E1E2D4E1A8F}" destId="{22F6E6BE-11CA-4B07-AE25-F60BB72F9B9D}" srcOrd="0" destOrd="0" presId="urn:microsoft.com/office/officeart/2018/2/layout/IconCircleList"/>
    <dgm:cxn modelId="{7FA0C168-2058-44C7-A43E-100733CA2011}" type="presOf" srcId="{9A2E852A-F533-41A3-97F2-AF4068548AC1}" destId="{38ED4120-BF1F-453C-A116-343922EAE190}" srcOrd="0" destOrd="0" presId="urn:microsoft.com/office/officeart/2018/2/layout/IconCircleList"/>
    <dgm:cxn modelId="{82DDDB6C-41DE-4354-A156-F282CA8C1D6A}" srcId="{217045C1-8703-4ABD-8AB9-3FB734A8F512}" destId="{8AA9CABF-4BA4-4E01-A320-077EEECDB44F}" srcOrd="0" destOrd="0" parTransId="{55450506-44E8-4874-88F8-75AF5FBFE223}" sibTransId="{50250722-AFD5-4EBA-9DC3-3E1E2D4E1A8F}"/>
    <dgm:cxn modelId="{5B2BC855-A38B-418C-B3A8-C95DF3BFBC1C}" srcId="{217045C1-8703-4ABD-8AB9-3FB734A8F512}" destId="{27BFDD71-CEDE-4D01-9C07-2F47CD6DB719}" srcOrd="3" destOrd="0" parTransId="{9615D824-1C52-4E85-BBFD-5B09B24F3684}" sibTransId="{D72A7636-7C1E-4CC2-B847-7512CCBBDB6B}"/>
    <dgm:cxn modelId="{CBD5DA90-320C-40EE-AF59-358FB19E0F45}" srcId="{217045C1-8703-4ABD-8AB9-3FB734A8F512}" destId="{7324E5B3-DA21-4001-A956-EEB44DD7B275}" srcOrd="2" destOrd="0" parTransId="{D1201F54-BD2E-4DE7-B70F-99D8CE2C1AED}" sibTransId="{A7D803F4-7245-448C-BBEE-8929A195E30A}"/>
    <dgm:cxn modelId="{1114329F-23F5-4880-8F87-B16C69BC66E2}" type="presOf" srcId="{2C88ACE3-7552-4F73-917E-01BB10ABE5ED}" destId="{6440B959-11C8-4E7A-8B40-2BDEB300EDE6}" srcOrd="0" destOrd="0" presId="urn:microsoft.com/office/officeart/2018/2/layout/IconCircleList"/>
    <dgm:cxn modelId="{C53296B5-8393-4BB4-B1BE-DA363A015DC6}" srcId="{217045C1-8703-4ABD-8AB9-3FB734A8F512}" destId="{CAB65F97-B90D-4DAE-9141-544DA80557D8}" srcOrd="4" destOrd="0" parTransId="{D2A61694-1E62-4361-93E6-58BF29CCE2F8}" sibTransId="{2C88ACE3-7552-4F73-917E-01BB10ABE5ED}"/>
    <dgm:cxn modelId="{51B8B6C9-C28B-4FA4-A14A-F21DD96F1387}" type="presOf" srcId="{7324E5B3-DA21-4001-A956-EEB44DD7B275}" destId="{37ED599C-460A-4E3A-90D0-D2B9740FEA3E}" srcOrd="0" destOrd="0" presId="urn:microsoft.com/office/officeart/2018/2/layout/IconCircleList"/>
    <dgm:cxn modelId="{335257E6-52F9-4D93-8E90-04D925549527}" type="presOf" srcId="{AF967550-EEB5-4D1A-BE3A-41D679A6C714}" destId="{4E7E5E8C-0FAE-48C8-A31B-732323DFC04D}" srcOrd="0" destOrd="0" presId="urn:microsoft.com/office/officeart/2018/2/layout/IconCircleList"/>
    <dgm:cxn modelId="{0EAE97EE-F9EE-4A23-8035-134A7FB0A1DF}" type="presOf" srcId="{A7D803F4-7245-448C-BBEE-8929A195E30A}" destId="{D698BF37-91D6-4F6F-AFC7-048A3835CC58}" srcOrd="0" destOrd="0" presId="urn:microsoft.com/office/officeart/2018/2/layout/IconCircleList"/>
    <dgm:cxn modelId="{188B91F1-2F38-434D-83F1-1B512BFEE126}" type="presOf" srcId="{D72A7636-7C1E-4CC2-B847-7512CCBBDB6B}" destId="{F6545825-D5F2-4991-86C3-FB2195D5B1CC}" srcOrd="0" destOrd="0" presId="urn:microsoft.com/office/officeart/2018/2/layout/IconCircleList"/>
    <dgm:cxn modelId="{1993F1F9-FE19-45D5-A790-1D074F269DB0}" type="presOf" srcId="{C74A9058-B7CC-4915-A034-2F99EC7FE7D9}" destId="{4F54A5D5-F4A7-4B7D-B011-2F17731D3EC4}" srcOrd="0" destOrd="0" presId="urn:microsoft.com/office/officeart/2018/2/layout/IconCircleList"/>
    <dgm:cxn modelId="{9B48C475-8479-40FC-97B5-85A90FBB5463}" type="presParOf" srcId="{93E710CC-9B9A-46C2-AB28-2E3DC2A01471}" destId="{349C801C-7BF7-4779-A661-760ACEF151AD}" srcOrd="0" destOrd="0" presId="urn:microsoft.com/office/officeart/2018/2/layout/IconCircleList"/>
    <dgm:cxn modelId="{371999AC-2290-4B8D-B895-EBA96A5025E9}" type="presParOf" srcId="{349C801C-7BF7-4779-A661-760ACEF151AD}" destId="{3BE17CF7-2ED5-4DA4-B0DF-5C19EB84A045}" srcOrd="0" destOrd="0" presId="urn:microsoft.com/office/officeart/2018/2/layout/IconCircleList"/>
    <dgm:cxn modelId="{33755B67-6D57-4D14-B495-D0AEAD26DC21}" type="presParOf" srcId="{3BE17CF7-2ED5-4DA4-B0DF-5C19EB84A045}" destId="{BC0E5732-C891-4AE5-9C0F-23127C80B05A}" srcOrd="0" destOrd="0" presId="urn:microsoft.com/office/officeart/2018/2/layout/IconCircleList"/>
    <dgm:cxn modelId="{4C6022F8-D7C7-4DA9-A07D-41450F86A2BB}" type="presParOf" srcId="{3BE17CF7-2ED5-4DA4-B0DF-5C19EB84A045}" destId="{2BE090DA-8BB9-48F2-99BE-B94D93DBB5A3}" srcOrd="1" destOrd="0" presId="urn:microsoft.com/office/officeart/2018/2/layout/IconCircleList"/>
    <dgm:cxn modelId="{5A363E11-E486-4921-B855-D34E1B5AE598}" type="presParOf" srcId="{3BE17CF7-2ED5-4DA4-B0DF-5C19EB84A045}" destId="{6E845B16-6FA0-4078-A58C-47F312D44EBC}" srcOrd="2" destOrd="0" presId="urn:microsoft.com/office/officeart/2018/2/layout/IconCircleList"/>
    <dgm:cxn modelId="{499BEA73-ACFF-4308-A28E-BFDCAC79F7FD}" type="presParOf" srcId="{3BE17CF7-2ED5-4DA4-B0DF-5C19EB84A045}" destId="{84CBCBB9-77EF-4712-840B-77C6C349EB9D}" srcOrd="3" destOrd="0" presId="urn:microsoft.com/office/officeart/2018/2/layout/IconCircleList"/>
    <dgm:cxn modelId="{58D982DC-A47C-4E90-BEBD-670BB34FEBBA}" type="presParOf" srcId="{349C801C-7BF7-4779-A661-760ACEF151AD}" destId="{22F6E6BE-11CA-4B07-AE25-F60BB72F9B9D}" srcOrd="1" destOrd="0" presId="urn:microsoft.com/office/officeart/2018/2/layout/IconCircleList"/>
    <dgm:cxn modelId="{C9E22AC5-DFC6-4C8C-9A56-D8BF1770EE4C}" type="presParOf" srcId="{349C801C-7BF7-4779-A661-760ACEF151AD}" destId="{EB42C3B5-E530-4C04-B683-B9E27B076230}" srcOrd="2" destOrd="0" presId="urn:microsoft.com/office/officeart/2018/2/layout/IconCircleList"/>
    <dgm:cxn modelId="{85448401-2D0F-4905-A35E-AD2ABD19FD50}" type="presParOf" srcId="{EB42C3B5-E530-4C04-B683-B9E27B076230}" destId="{BD7EA5CE-EA62-4BA6-9F3D-6FA13EA7101A}" srcOrd="0" destOrd="0" presId="urn:microsoft.com/office/officeart/2018/2/layout/IconCircleList"/>
    <dgm:cxn modelId="{470E3DA4-0885-438F-8A6B-3E3A20FA9154}" type="presParOf" srcId="{EB42C3B5-E530-4C04-B683-B9E27B076230}" destId="{3C0C3920-0EA4-40B0-BC4F-7036D72B0AE6}" srcOrd="1" destOrd="0" presId="urn:microsoft.com/office/officeart/2018/2/layout/IconCircleList"/>
    <dgm:cxn modelId="{7BBB2DEF-381A-4FCD-8F6D-48815655EE25}" type="presParOf" srcId="{EB42C3B5-E530-4C04-B683-B9E27B076230}" destId="{568EC318-E36C-49B7-AB55-7FF3DACC84BF}" srcOrd="2" destOrd="0" presId="urn:microsoft.com/office/officeart/2018/2/layout/IconCircleList"/>
    <dgm:cxn modelId="{D17B6491-78A0-4C3C-949B-000A38221658}" type="presParOf" srcId="{EB42C3B5-E530-4C04-B683-B9E27B076230}" destId="{38ED4120-BF1F-453C-A116-343922EAE190}" srcOrd="3" destOrd="0" presId="urn:microsoft.com/office/officeart/2018/2/layout/IconCircleList"/>
    <dgm:cxn modelId="{1A3F9D9B-C05F-4992-867C-2D3BC10587CE}" type="presParOf" srcId="{349C801C-7BF7-4779-A661-760ACEF151AD}" destId="{4E7E5E8C-0FAE-48C8-A31B-732323DFC04D}" srcOrd="3" destOrd="0" presId="urn:microsoft.com/office/officeart/2018/2/layout/IconCircleList"/>
    <dgm:cxn modelId="{216B40CC-32DC-4D37-A347-DB440E0518E6}" type="presParOf" srcId="{349C801C-7BF7-4779-A661-760ACEF151AD}" destId="{A1CC8389-682E-4293-B7A8-A7EF7238B6F9}" srcOrd="4" destOrd="0" presId="urn:microsoft.com/office/officeart/2018/2/layout/IconCircleList"/>
    <dgm:cxn modelId="{C3E9BE60-CDBC-49A6-B569-067B6EBF3397}" type="presParOf" srcId="{A1CC8389-682E-4293-B7A8-A7EF7238B6F9}" destId="{5FD0001B-E03E-4F0B-B5AD-159951D249A9}" srcOrd="0" destOrd="0" presId="urn:microsoft.com/office/officeart/2018/2/layout/IconCircleList"/>
    <dgm:cxn modelId="{D8931D17-8C4E-4BE6-A9BD-84C6168927F4}" type="presParOf" srcId="{A1CC8389-682E-4293-B7A8-A7EF7238B6F9}" destId="{3AFCE580-3C16-48BC-9E27-900E4CBD46FA}" srcOrd="1" destOrd="0" presId="urn:microsoft.com/office/officeart/2018/2/layout/IconCircleList"/>
    <dgm:cxn modelId="{85946985-9503-4B3D-A655-331EB509869D}" type="presParOf" srcId="{A1CC8389-682E-4293-B7A8-A7EF7238B6F9}" destId="{F2556519-F846-4671-8BBB-DC365C98168B}" srcOrd="2" destOrd="0" presId="urn:microsoft.com/office/officeart/2018/2/layout/IconCircleList"/>
    <dgm:cxn modelId="{A657F8E3-29EC-457E-B5B1-1175F5B0D180}" type="presParOf" srcId="{A1CC8389-682E-4293-B7A8-A7EF7238B6F9}" destId="{37ED599C-460A-4E3A-90D0-D2B9740FEA3E}" srcOrd="3" destOrd="0" presId="urn:microsoft.com/office/officeart/2018/2/layout/IconCircleList"/>
    <dgm:cxn modelId="{F2D586A9-1A39-480A-83BB-2C305A6D43F5}" type="presParOf" srcId="{349C801C-7BF7-4779-A661-760ACEF151AD}" destId="{D698BF37-91D6-4F6F-AFC7-048A3835CC58}" srcOrd="5" destOrd="0" presId="urn:microsoft.com/office/officeart/2018/2/layout/IconCircleList"/>
    <dgm:cxn modelId="{7FBF98B7-E91E-4ADD-B9EB-E2A64C86BA25}" type="presParOf" srcId="{349C801C-7BF7-4779-A661-760ACEF151AD}" destId="{DBC1A4C0-DA3E-48C0-BA59-0E40CC093A45}" srcOrd="6" destOrd="0" presId="urn:microsoft.com/office/officeart/2018/2/layout/IconCircleList"/>
    <dgm:cxn modelId="{A332C2B0-E1EB-44D8-AB71-4CA25C114E9E}" type="presParOf" srcId="{DBC1A4C0-DA3E-48C0-BA59-0E40CC093A45}" destId="{4967B8C6-A998-49AC-95B7-F649AC9A9E50}" srcOrd="0" destOrd="0" presId="urn:microsoft.com/office/officeart/2018/2/layout/IconCircleList"/>
    <dgm:cxn modelId="{D6E6910D-C88D-4A84-8631-080A34ABC860}" type="presParOf" srcId="{DBC1A4C0-DA3E-48C0-BA59-0E40CC093A45}" destId="{21E94EF9-3092-46C0-902A-D5E23E6036F1}" srcOrd="1" destOrd="0" presId="urn:microsoft.com/office/officeart/2018/2/layout/IconCircleList"/>
    <dgm:cxn modelId="{C1BA3F82-A8FD-4CC9-9AF5-C006402FFD2A}" type="presParOf" srcId="{DBC1A4C0-DA3E-48C0-BA59-0E40CC093A45}" destId="{2D9D2B25-78D6-4F97-B6E9-E315E5FC03D6}" srcOrd="2" destOrd="0" presId="urn:microsoft.com/office/officeart/2018/2/layout/IconCircleList"/>
    <dgm:cxn modelId="{44138193-455A-4EBD-8D75-E1465026F45D}" type="presParOf" srcId="{DBC1A4C0-DA3E-48C0-BA59-0E40CC093A45}" destId="{41D2CA8D-FB0D-4722-A084-D094CE6D99E7}" srcOrd="3" destOrd="0" presId="urn:microsoft.com/office/officeart/2018/2/layout/IconCircleList"/>
    <dgm:cxn modelId="{C992D148-0A6C-4963-9FA1-FFF70B34839C}" type="presParOf" srcId="{349C801C-7BF7-4779-A661-760ACEF151AD}" destId="{F6545825-D5F2-4991-86C3-FB2195D5B1CC}" srcOrd="7" destOrd="0" presId="urn:microsoft.com/office/officeart/2018/2/layout/IconCircleList"/>
    <dgm:cxn modelId="{E3BC2A37-BDA4-4AF0-B82F-C3F92A5E4703}" type="presParOf" srcId="{349C801C-7BF7-4779-A661-760ACEF151AD}" destId="{207E3936-7CE0-4711-B83D-B4B1353B539E}" srcOrd="8" destOrd="0" presId="urn:microsoft.com/office/officeart/2018/2/layout/IconCircleList"/>
    <dgm:cxn modelId="{CA3E97BE-99DB-41F1-9BF3-3497BC6D4246}" type="presParOf" srcId="{207E3936-7CE0-4711-B83D-B4B1353B539E}" destId="{E7564F7A-0C0E-4468-BF79-E2EE8D22C2FC}" srcOrd="0" destOrd="0" presId="urn:microsoft.com/office/officeart/2018/2/layout/IconCircleList"/>
    <dgm:cxn modelId="{7C942163-809A-40B3-852B-6ED5ED73C9F3}" type="presParOf" srcId="{207E3936-7CE0-4711-B83D-B4B1353B539E}" destId="{93BFA15F-E195-4C91-B3A7-299D01CCCDE2}" srcOrd="1" destOrd="0" presId="urn:microsoft.com/office/officeart/2018/2/layout/IconCircleList"/>
    <dgm:cxn modelId="{0599BDDD-406F-4D4B-9215-73D7331B5213}" type="presParOf" srcId="{207E3936-7CE0-4711-B83D-B4B1353B539E}" destId="{C6D04DCB-5474-401D-8D18-304BA546541C}" srcOrd="2" destOrd="0" presId="urn:microsoft.com/office/officeart/2018/2/layout/IconCircleList"/>
    <dgm:cxn modelId="{EBEA14C0-E4EF-41D3-824C-CAEC53E95594}" type="presParOf" srcId="{207E3936-7CE0-4711-B83D-B4B1353B539E}" destId="{3AF60BD0-F35A-4F88-9DD7-AAC8855DF58A}" srcOrd="3" destOrd="0" presId="urn:microsoft.com/office/officeart/2018/2/layout/IconCircleList"/>
    <dgm:cxn modelId="{3D89693C-C5AA-4AC3-B121-C0C60C688557}" type="presParOf" srcId="{349C801C-7BF7-4779-A661-760ACEF151AD}" destId="{6440B959-11C8-4E7A-8B40-2BDEB300EDE6}" srcOrd="9" destOrd="0" presId="urn:microsoft.com/office/officeart/2018/2/layout/IconCircleList"/>
    <dgm:cxn modelId="{EDEDF8D4-AD40-4692-AD19-A2D0FC5E8A27}" type="presParOf" srcId="{349C801C-7BF7-4779-A661-760ACEF151AD}" destId="{09862CC5-3D47-473C-91A7-B3A89F88332B}" srcOrd="10" destOrd="0" presId="urn:microsoft.com/office/officeart/2018/2/layout/IconCircleList"/>
    <dgm:cxn modelId="{1A2B9B67-4C1E-4BEB-8C36-3DCC25550133}" type="presParOf" srcId="{09862CC5-3D47-473C-91A7-B3A89F88332B}" destId="{307F668C-7060-40C5-8E9B-30265F1D9682}" srcOrd="0" destOrd="0" presId="urn:microsoft.com/office/officeart/2018/2/layout/IconCircleList"/>
    <dgm:cxn modelId="{87E883DA-A064-48CF-BD8D-C32E1F0E240B}" type="presParOf" srcId="{09862CC5-3D47-473C-91A7-B3A89F88332B}" destId="{034C7060-0B63-42AD-8367-B82BC74E4222}" srcOrd="1" destOrd="0" presId="urn:microsoft.com/office/officeart/2018/2/layout/IconCircleList"/>
    <dgm:cxn modelId="{A8CFD37A-1E8D-4E04-85D0-739392DE8497}" type="presParOf" srcId="{09862CC5-3D47-473C-91A7-B3A89F88332B}" destId="{009CBAF4-5F89-4DBC-AF0A-79D8188981CA}" srcOrd="2" destOrd="0" presId="urn:microsoft.com/office/officeart/2018/2/layout/IconCircleList"/>
    <dgm:cxn modelId="{6B0C8EA7-5B4C-4A38-AD3B-206469E44283}" type="presParOf" srcId="{09862CC5-3D47-473C-91A7-B3A89F88332B}" destId="{4F54A5D5-F4A7-4B7D-B011-2F17731D3EC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0E5732-C891-4AE5-9C0F-23127C80B05A}">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E090DA-8BB9-48F2-99BE-B94D93DBB5A3}">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CBCBB9-77EF-4712-840B-77C6C349EB9D}">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a:t>Problem Statement</a:t>
          </a:r>
          <a:endParaRPr lang="en-US" sz="2000" kern="1200"/>
        </a:p>
      </dsp:txBody>
      <dsp:txXfrm>
        <a:off x="1172126" y="908559"/>
        <a:ext cx="2114937" cy="897246"/>
      </dsp:txXfrm>
    </dsp:sp>
    <dsp:sp modelId="{BD7EA5CE-EA62-4BA6-9F3D-6FA13EA7101A}">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0C3920-0EA4-40B0-BC4F-7036D72B0AE6}">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ED4120-BF1F-453C-A116-343922EAE190}">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a:t>Data Description</a:t>
          </a:r>
          <a:endParaRPr lang="en-US" sz="2000" kern="1200"/>
        </a:p>
      </dsp:txBody>
      <dsp:txXfrm>
        <a:off x="4745088" y="908559"/>
        <a:ext cx="2114937" cy="897246"/>
      </dsp:txXfrm>
    </dsp:sp>
    <dsp:sp modelId="{5FD0001B-E03E-4F0B-B5AD-159951D249A9}">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FCE580-3C16-48BC-9E27-900E4CBD46FA}">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ED599C-460A-4E3A-90D0-D2B9740FEA3E}">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a:t>Database Schema</a:t>
          </a:r>
          <a:endParaRPr lang="en-US" sz="2000" kern="1200"/>
        </a:p>
      </dsp:txBody>
      <dsp:txXfrm>
        <a:off x="8318049" y="908559"/>
        <a:ext cx="2114937" cy="897246"/>
      </dsp:txXfrm>
    </dsp:sp>
    <dsp:sp modelId="{4967B8C6-A998-49AC-95B7-F649AC9A9E50}">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E94EF9-3092-46C0-902A-D5E23E6036F1}">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D2CA8D-FB0D-4722-A084-D094CE6D99E7}">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a:t>Key Metrics and Visualization</a:t>
          </a:r>
          <a:endParaRPr lang="en-US" sz="2000" kern="1200"/>
        </a:p>
      </dsp:txBody>
      <dsp:txXfrm>
        <a:off x="1172126" y="2545532"/>
        <a:ext cx="2114937" cy="897246"/>
      </dsp:txXfrm>
    </dsp:sp>
    <dsp:sp modelId="{E7564F7A-0C0E-4468-BF79-E2EE8D22C2FC}">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BFA15F-E195-4C91-B3A7-299D01CCCDE2}">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60BD0-F35A-4F88-9DD7-AAC8855DF58A}">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a:t>Targeted marketing strategies</a:t>
          </a:r>
          <a:endParaRPr lang="en-US" sz="2000" kern="1200"/>
        </a:p>
      </dsp:txBody>
      <dsp:txXfrm>
        <a:off x="4745088" y="2545532"/>
        <a:ext cx="2114937" cy="897246"/>
      </dsp:txXfrm>
    </dsp:sp>
    <dsp:sp modelId="{307F668C-7060-40C5-8E9B-30265F1D9682}">
      <dsp:nvSpPr>
        <dsp:cNvPr id="0" name=""/>
        <dsp:cNvSpPr/>
      </dsp:nvSpPr>
      <dsp:spPr>
        <a:xfrm>
          <a:off x="7228536"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4C7060-0B63-42AD-8367-B82BC74E4222}">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54A5D5-F4A7-4B7D-B011-2F17731D3EC4}">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kern="1200"/>
            <a:t>Conclusions</a:t>
          </a:r>
          <a:endParaRPr lang="en-US" sz="2000" kern="1200"/>
        </a:p>
      </dsp:txBody>
      <dsp:txXfrm>
        <a:off x="8318049" y="2545532"/>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F97A1-6CDE-C8B3-13B6-F30B8AFB7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18A8A6-DEB5-A50C-8041-1E12B0C0B4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4905A5-63E1-F1C4-36EA-4FF6ACA96488}"/>
              </a:ext>
            </a:extLst>
          </p:cNvPr>
          <p:cNvSpPr>
            <a:spLocks noGrp="1"/>
          </p:cNvSpPr>
          <p:nvPr>
            <p:ph type="dt" sz="half" idx="10"/>
          </p:nvPr>
        </p:nvSpPr>
        <p:spPr/>
        <p:txBody>
          <a:bodyPr/>
          <a:lstStyle/>
          <a:p>
            <a:fld id="{851B104A-8F1C-4432-8286-3C8BBE690402}" type="datetimeFigureOut">
              <a:rPr lang="en-IN" smtClean="0"/>
              <a:t>21-12-2024</a:t>
            </a:fld>
            <a:endParaRPr lang="en-IN"/>
          </a:p>
        </p:txBody>
      </p:sp>
      <p:sp>
        <p:nvSpPr>
          <p:cNvPr id="5" name="Footer Placeholder 4">
            <a:extLst>
              <a:ext uri="{FF2B5EF4-FFF2-40B4-BE49-F238E27FC236}">
                <a16:creationId xmlns:a16="http://schemas.microsoft.com/office/drawing/2014/main" id="{46AA1238-BB7C-D968-7185-5D541C7984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975377-501D-6496-59CC-756465DB2540}"/>
              </a:ext>
            </a:extLst>
          </p:cNvPr>
          <p:cNvSpPr>
            <a:spLocks noGrp="1"/>
          </p:cNvSpPr>
          <p:nvPr>
            <p:ph type="sldNum" sz="quarter" idx="12"/>
          </p:nvPr>
        </p:nvSpPr>
        <p:spPr/>
        <p:txBody>
          <a:bodyPr/>
          <a:lstStyle/>
          <a:p>
            <a:fld id="{394BC260-E2FE-46EB-AF1E-3BD9A3D24675}" type="slidenum">
              <a:rPr lang="en-IN" smtClean="0"/>
              <a:t>‹#›</a:t>
            </a:fld>
            <a:endParaRPr lang="en-IN"/>
          </a:p>
        </p:txBody>
      </p:sp>
    </p:spTree>
    <p:extLst>
      <p:ext uri="{BB962C8B-B14F-4D97-AF65-F5344CB8AC3E}">
        <p14:creationId xmlns:p14="http://schemas.microsoft.com/office/powerpoint/2010/main" val="2492393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7CAD-D064-A88C-5119-8745FB95A5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4DFF1A-66AC-8DF2-ED50-3281C2FC65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EC8DBE-1126-CA4B-00F0-E764D71FF24B}"/>
              </a:ext>
            </a:extLst>
          </p:cNvPr>
          <p:cNvSpPr>
            <a:spLocks noGrp="1"/>
          </p:cNvSpPr>
          <p:nvPr>
            <p:ph type="dt" sz="half" idx="10"/>
          </p:nvPr>
        </p:nvSpPr>
        <p:spPr/>
        <p:txBody>
          <a:bodyPr/>
          <a:lstStyle/>
          <a:p>
            <a:fld id="{851B104A-8F1C-4432-8286-3C8BBE690402}" type="datetimeFigureOut">
              <a:rPr lang="en-IN" smtClean="0"/>
              <a:t>21-12-2024</a:t>
            </a:fld>
            <a:endParaRPr lang="en-IN"/>
          </a:p>
        </p:txBody>
      </p:sp>
      <p:sp>
        <p:nvSpPr>
          <p:cNvPr id="5" name="Footer Placeholder 4">
            <a:extLst>
              <a:ext uri="{FF2B5EF4-FFF2-40B4-BE49-F238E27FC236}">
                <a16:creationId xmlns:a16="http://schemas.microsoft.com/office/drawing/2014/main" id="{A1A8FDBC-72D4-AA74-C69F-EE1D1B159A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04EEBA-6D5C-8320-5ABE-4A21215969FF}"/>
              </a:ext>
            </a:extLst>
          </p:cNvPr>
          <p:cNvSpPr>
            <a:spLocks noGrp="1"/>
          </p:cNvSpPr>
          <p:nvPr>
            <p:ph type="sldNum" sz="quarter" idx="12"/>
          </p:nvPr>
        </p:nvSpPr>
        <p:spPr/>
        <p:txBody>
          <a:bodyPr/>
          <a:lstStyle/>
          <a:p>
            <a:fld id="{394BC260-E2FE-46EB-AF1E-3BD9A3D24675}" type="slidenum">
              <a:rPr lang="en-IN" smtClean="0"/>
              <a:t>‹#›</a:t>
            </a:fld>
            <a:endParaRPr lang="en-IN"/>
          </a:p>
        </p:txBody>
      </p:sp>
    </p:spTree>
    <p:extLst>
      <p:ext uri="{BB962C8B-B14F-4D97-AF65-F5344CB8AC3E}">
        <p14:creationId xmlns:p14="http://schemas.microsoft.com/office/powerpoint/2010/main" val="4271743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ED7004-D20D-053F-823E-6016A75BD0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0EBA82-FB18-C7C1-E259-D9B60DBD8C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C1E139-3FC4-6058-79A2-5BFFDB9B5F26}"/>
              </a:ext>
            </a:extLst>
          </p:cNvPr>
          <p:cNvSpPr>
            <a:spLocks noGrp="1"/>
          </p:cNvSpPr>
          <p:nvPr>
            <p:ph type="dt" sz="half" idx="10"/>
          </p:nvPr>
        </p:nvSpPr>
        <p:spPr/>
        <p:txBody>
          <a:bodyPr/>
          <a:lstStyle/>
          <a:p>
            <a:fld id="{851B104A-8F1C-4432-8286-3C8BBE690402}" type="datetimeFigureOut">
              <a:rPr lang="en-IN" smtClean="0"/>
              <a:t>21-12-2024</a:t>
            </a:fld>
            <a:endParaRPr lang="en-IN"/>
          </a:p>
        </p:txBody>
      </p:sp>
      <p:sp>
        <p:nvSpPr>
          <p:cNvPr id="5" name="Footer Placeholder 4">
            <a:extLst>
              <a:ext uri="{FF2B5EF4-FFF2-40B4-BE49-F238E27FC236}">
                <a16:creationId xmlns:a16="http://schemas.microsoft.com/office/drawing/2014/main" id="{4A48547C-392B-B552-7A78-80D5CEA2B5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ECCD38-8504-29A0-B8DF-B452FDF5F0E4}"/>
              </a:ext>
            </a:extLst>
          </p:cNvPr>
          <p:cNvSpPr>
            <a:spLocks noGrp="1"/>
          </p:cNvSpPr>
          <p:nvPr>
            <p:ph type="sldNum" sz="quarter" idx="12"/>
          </p:nvPr>
        </p:nvSpPr>
        <p:spPr/>
        <p:txBody>
          <a:bodyPr/>
          <a:lstStyle/>
          <a:p>
            <a:fld id="{394BC260-E2FE-46EB-AF1E-3BD9A3D24675}" type="slidenum">
              <a:rPr lang="en-IN" smtClean="0"/>
              <a:t>‹#›</a:t>
            </a:fld>
            <a:endParaRPr lang="en-IN"/>
          </a:p>
        </p:txBody>
      </p:sp>
    </p:spTree>
    <p:extLst>
      <p:ext uri="{BB962C8B-B14F-4D97-AF65-F5344CB8AC3E}">
        <p14:creationId xmlns:p14="http://schemas.microsoft.com/office/powerpoint/2010/main" val="385352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4A54F-685C-E5FE-6E56-7B65526B9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985A6E-7CE4-0A32-A6C3-45F7A1F7C2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6AE0A0-4A66-4A7F-BCAE-164C5F483B40}"/>
              </a:ext>
            </a:extLst>
          </p:cNvPr>
          <p:cNvSpPr>
            <a:spLocks noGrp="1"/>
          </p:cNvSpPr>
          <p:nvPr>
            <p:ph type="dt" sz="half" idx="10"/>
          </p:nvPr>
        </p:nvSpPr>
        <p:spPr/>
        <p:txBody>
          <a:bodyPr/>
          <a:lstStyle/>
          <a:p>
            <a:fld id="{851B104A-8F1C-4432-8286-3C8BBE690402}" type="datetimeFigureOut">
              <a:rPr lang="en-IN" smtClean="0"/>
              <a:t>21-12-2024</a:t>
            </a:fld>
            <a:endParaRPr lang="en-IN"/>
          </a:p>
        </p:txBody>
      </p:sp>
      <p:sp>
        <p:nvSpPr>
          <p:cNvPr id="5" name="Footer Placeholder 4">
            <a:extLst>
              <a:ext uri="{FF2B5EF4-FFF2-40B4-BE49-F238E27FC236}">
                <a16:creationId xmlns:a16="http://schemas.microsoft.com/office/drawing/2014/main" id="{8CB44EB0-DE77-4348-9849-2B50A71009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233F51-2AB0-3B8C-0908-216DC1DCEB23}"/>
              </a:ext>
            </a:extLst>
          </p:cNvPr>
          <p:cNvSpPr>
            <a:spLocks noGrp="1"/>
          </p:cNvSpPr>
          <p:nvPr>
            <p:ph type="sldNum" sz="quarter" idx="12"/>
          </p:nvPr>
        </p:nvSpPr>
        <p:spPr/>
        <p:txBody>
          <a:bodyPr/>
          <a:lstStyle/>
          <a:p>
            <a:fld id="{394BC260-E2FE-46EB-AF1E-3BD9A3D24675}" type="slidenum">
              <a:rPr lang="en-IN" smtClean="0"/>
              <a:t>‹#›</a:t>
            </a:fld>
            <a:endParaRPr lang="en-IN"/>
          </a:p>
        </p:txBody>
      </p:sp>
    </p:spTree>
    <p:extLst>
      <p:ext uri="{BB962C8B-B14F-4D97-AF65-F5344CB8AC3E}">
        <p14:creationId xmlns:p14="http://schemas.microsoft.com/office/powerpoint/2010/main" val="149600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F9507-F878-32C7-B5CA-2CABAEF88E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1CC9C2-64ED-BB86-1070-F0DA1C6986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397619-C12B-09DA-C9AA-A52116343F33}"/>
              </a:ext>
            </a:extLst>
          </p:cNvPr>
          <p:cNvSpPr>
            <a:spLocks noGrp="1"/>
          </p:cNvSpPr>
          <p:nvPr>
            <p:ph type="dt" sz="half" idx="10"/>
          </p:nvPr>
        </p:nvSpPr>
        <p:spPr/>
        <p:txBody>
          <a:bodyPr/>
          <a:lstStyle/>
          <a:p>
            <a:fld id="{851B104A-8F1C-4432-8286-3C8BBE690402}" type="datetimeFigureOut">
              <a:rPr lang="en-IN" smtClean="0"/>
              <a:t>21-12-2024</a:t>
            </a:fld>
            <a:endParaRPr lang="en-IN"/>
          </a:p>
        </p:txBody>
      </p:sp>
      <p:sp>
        <p:nvSpPr>
          <p:cNvPr id="5" name="Footer Placeholder 4">
            <a:extLst>
              <a:ext uri="{FF2B5EF4-FFF2-40B4-BE49-F238E27FC236}">
                <a16:creationId xmlns:a16="http://schemas.microsoft.com/office/drawing/2014/main" id="{EF3162C8-5ADF-5298-19CA-FE155FB025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ED8AA8-04CA-4B48-A1A2-8E87591134AB}"/>
              </a:ext>
            </a:extLst>
          </p:cNvPr>
          <p:cNvSpPr>
            <a:spLocks noGrp="1"/>
          </p:cNvSpPr>
          <p:nvPr>
            <p:ph type="sldNum" sz="quarter" idx="12"/>
          </p:nvPr>
        </p:nvSpPr>
        <p:spPr/>
        <p:txBody>
          <a:bodyPr/>
          <a:lstStyle/>
          <a:p>
            <a:fld id="{394BC260-E2FE-46EB-AF1E-3BD9A3D24675}" type="slidenum">
              <a:rPr lang="en-IN" smtClean="0"/>
              <a:t>‹#›</a:t>
            </a:fld>
            <a:endParaRPr lang="en-IN"/>
          </a:p>
        </p:txBody>
      </p:sp>
    </p:spTree>
    <p:extLst>
      <p:ext uri="{BB962C8B-B14F-4D97-AF65-F5344CB8AC3E}">
        <p14:creationId xmlns:p14="http://schemas.microsoft.com/office/powerpoint/2010/main" val="347569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CAA27-2D27-DD5B-ADB9-B886746EBE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A3141B-ADE0-D46F-290C-90BEC233C2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F9DA04-CC3B-E34C-0A12-4562EED515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C76614-6852-CC66-CAD0-5C4700C7273A}"/>
              </a:ext>
            </a:extLst>
          </p:cNvPr>
          <p:cNvSpPr>
            <a:spLocks noGrp="1"/>
          </p:cNvSpPr>
          <p:nvPr>
            <p:ph type="dt" sz="half" idx="10"/>
          </p:nvPr>
        </p:nvSpPr>
        <p:spPr/>
        <p:txBody>
          <a:bodyPr/>
          <a:lstStyle/>
          <a:p>
            <a:fld id="{851B104A-8F1C-4432-8286-3C8BBE690402}" type="datetimeFigureOut">
              <a:rPr lang="en-IN" smtClean="0"/>
              <a:t>21-12-2024</a:t>
            </a:fld>
            <a:endParaRPr lang="en-IN"/>
          </a:p>
        </p:txBody>
      </p:sp>
      <p:sp>
        <p:nvSpPr>
          <p:cNvPr id="6" name="Footer Placeholder 5">
            <a:extLst>
              <a:ext uri="{FF2B5EF4-FFF2-40B4-BE49-F238E27FC236}">
                <a16:creationId xmlns:a16="http://schemas.microsoft.com/office/drawing/2014/main" id="{9D1209CF-42BD-4C94-C21D-AFFA9CEF6D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B489C3-C46D-01EC-5EF0-898DBF0A9D29}"/>
              </a:ext>
            </a:extLst>
          </p:cNvPr>
          <p:cNvSpPr>
            <a:spLocks noGrp="1"/>
          </p:cNvSpPr>
          <p:nvPr>
            <p:ph type="sldNum" sz="quarter" idx="12"/>
          </p:nvPr>
        </p:nvSpPr>
        <p:spPr/>
        <p:txBody>
          <a:bodyPr/>
          <a:lstStyle/>
          <a:p>
            <a:fld id="{394BC260-E2FE-46EB-AF1E-3BD9A3D24675}" type="slidenum">
              <a:rPr lang="en-IN" smtClean="0"/>
              <a:t>‹#›</a:t>
            </a:fld>
            <a:endParaRPr lang="en-IN"/>
          </a:p>
        </p:txBody>
      </p:sp>
    </p:spTree>
    <p:extLst>
      <p:ext uri="{BB962C8B-B14F-4D97-AF65-F5344CB8AC3E}">
        <p14:creationId xmlns:p14="http://schemas.microsoft.com/office/powerpoint/2010/main" val="370086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22D4C-927E-0EB7-E25D-F30E9BCF58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7A5F31-1F68-BD8A-5B67-82436BE459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470A38-9B75-D6DC-276F-BAE04EE881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0DC30C-A3EA-A20F-DE6C-6BA9C7EBF0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2721EB-C347-8AED-7936-895F528294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B70586-ACF6-3219-E6E4-E1F406C4BE4D}"/>
              </a:ext>
            </a:extLst>
          </p:cNvPr>
          <p:cNvSpPr>
            <a:spLocks noGrp="1"/>
          </p:cNvSpPr>
          <p:nvPr>
            <p:ph type="dt" sz="half" idx="10"/>
          </p:nvPr>
        </p:nvSpPr>
        <p:spPr/>
        <p:txBody>
          <a:bodyPr/>
          <a:lstStyle/>
          <a:p>
            <a:fld id="{851B104A-8F1C-4432-8286-3C8BBE690402}" type="datetimeFigureOut">
              <a:rPr lang="en-IN" smtClean="0"/>
              <a:t>21-12-2024</a:t>
            </a:fld>
            <a:endParaRPr lang="en-IN"/>
          </a:p>
        </p:txBody>
      </p:sp>
      <p:sp>
        <p:nvSpPr>
          <p:cNvPr id="8" name="Footer Placeholder 7">
            <a:extLst>
              <a:ext uri="{FF2B5EF4-FFF2-40B4-BE49-F238E27FC236}">
                <a16:creationId xmlns:a16="http://schemas.microsoft.com/office/drawing/2014/main" id="{F8F6CB73-7DE5-620F-B19D-DC2AC27086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46F3F4-790F-4B64-351E-BCDC643013F0}"/>
              </a:ext>
            </a:extLst>
          </p:cNvPr>
          <p:cNvSpPr>
            <a:spLocks noGrp="1"/>
          </p:cNvSpPr>
          <p:nvPr>
            <p:ph type="sldNum" sz="quarter" idx="12"/>
          </p:nvPr>
        </p:nvSpPr>
        <p:spPr/>
        <p:txBody>
          <a:bodyPr/>
          <a:lstStyle/>
          <a:p>
            <a:fld id="{394BC260-E2FE-46EB-AF1E-3BD9A3D24675}" type="slidenum">
              <a:rPr lang="en-IN" smtClean="0"/>
              <a:t>‹#›</a:t>
            </a:fld>
            <a:endParaRPr lang="en-IN"/>
          </a:p>
        </p:txBody>
      </p:sp>
    </p:spTree>
    <p:extLst>
      <p:ext uri="{BB962C8B-B14F-4D97-AF65-F5344CB8AC3E}">
        <p14:creationId xmlns:p14="http://schemas.microsoft.com/office/powerpoint/2010/main" val="1930722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F3ED8-5B3F-0B53-BCA2-8E11E266A8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2BE895-67BA-8BB2-191C-65E2E7CB8165}"/>
              </a:ext>
            </a:extLst>
          </p:cNvPr>
          <p:cNvSpPr>
            <a:spLocks noGrp="1"/>
          </p:cNvSpPr>
          <p:nvPr>
            <p:ph type="dt" sz="half" idx="10"/>
          </p:nvPr>
        </p:nvSpPr>
        <p:spPr/>
        <p:txBody>
          <a:bodyPr/>
          <a:lstStyle/>
          <a:p>
            <a:fld id="{851B104A-8F1C-4432-8286-3C8BBE690402}" type="datetimeFigureOut">
              <a:rPr lang="en-IN" smtClean="0"/>
              <a:t>21-12-2024</a:t>
            </a:fld>
            <a:endParaRPr lang="en-IN"/>
          </a:p>
        </p:txBody>
      </p:sp>
      <p:sp>
        <p:nvSpPr>
          <p:cNvPr id="4" name="Footer Placeholder 3">
            <a:extLst>
              <a:ext uri="{FF2B5EF4-FFF2-40B4-BE49-F238E27FC236}">
                <a16:creationId xmlns:a16="http://schemas.microsoft.com/office/drawing/2014/main" id="{03C42D4A-D66A-7B5F-9081-3484AD8B86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692A73-3C37-AEDC-8D12-0F4C2A85C15F}"/>
              </a:ext>
            </a:extLst>
          </p:cNvPr>
          <p:cNvSpPr>
            <a:spLocks noGrp="1"/>
          </p:cNvSpPr>
          <p:nvPr>
            <p:ph type="sldNum" sz="quarter" idx="12"/>
          </p:nvPr>
        </p:nvSpPr>
        <p:spPr/>
        <p:txBody>
          <a:bodyPr/>
          <a:lstStyle/>
          <a:p>
            <a:fld id="{394BC260-E2FE-46EB-AF1E-3BD9A3D24675}" type="slidenum">
              <a:rPr lang="en-IN" smtClean="0"/>
              <a:t>‹#›</a:t>
            </a:fld>
            <a:endParaRPr lang="en-IN"/>
          </a:p>
        </p:txBody>
      </p:sp>
    </p:spTree>
    <p:extLst>
      <p:ext uri="{BB962C8B-B14F-4D97-AF65-F5344CB8AC3E}">
        <p14:creationId xmlns:p14="http://schemas.microsoft.com/office/powerpoint/2010/main" val="226781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D19A6-4BC2-3A41-75D4-04295559CFC6}"/>
              </a:ext>
            </a:extLst>
          </p:cNvPr>
          <p:cNvSpPr>
            <a:spLocks noGrp="1"/>
          </p:cNvSpPr>
          <p:nvPr>
            <p:ph type="dt" sz="half" idx="10"/>
          </p:nvPr>
        </p:nvSpPr>
        <p:spPr/>
        <p:txBody>
          <a:bodyPr/>
          <a:lstStyle/>
          <a:p>
            <a:fld id="{851B104A-8F1C-4432-8286-3C8BBE690402}" type="datetimeFigureOut">
              <a:rPr lang="en-IN" smtClean="0"/>
              <a:t>21-12-2024</a:t>
            </a:fld>
            <a:endParaRPr lang="en-IN"/>
          </a:p>
        </p:txBody>
      </p:sp>
      <p:sp>
        <p:nvSpPr>
          <p:cNvPr id="3" name="Footer Placeholder 2">
            <a:extLst>
              <a:ext uri="{FF2B5EF4-FFF2-40B4-BE49-F238E27FC236}">
                <a16:creationId xmlns:a16="http://schemas.microsoft.com/office/drawing/2014/main" id="{E469D76E-21A1-BDDC-B890-F768804DC9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5A85B5-CFE2-D472-A1FC-5E82A76E5A64}"/>
              </a:ext>
            </a:extLst>
          </p:cNvPr>
          <p:cNvSpPr>
            <a:spLocks noGrp="1"/>
          </p:cNvSpPr>
          <p:nvPr>
            <p:ph type="sldNum" sz="quarter" idx="12"/>
          </p:nvPr>
        </p:nvSpPr>
        <p:spPr/>
        <p:txBody>
          <a:bodyPr/>
          <a:lstStyle/>
          <a:p>
            <a:fld id="{394BC260-E2FE-46EB-AF1E-3BD9A3D24675}" type="slidenum">
              <a:rPr lang="en-IN" smtClean="0"/>
              <a:t>‹#›</a:t>
            </a:fld>
            <a:endParaRPr lang="en-IN"/>
          </a:p>
        </p:txBody>
      </p:sp>
    </p:spTree>
    <p:extLst>
      <p:ext uri="{BB962C8B-B14F-4D97-AF65-F5344CB8AC3E}">
        <p14:creationId xmlns:p14="http://schemas.microsoft.com/office/powerpoint/2010/main" val="821554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F9D7-6D48-E321-C317-DB27968CC0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BA7FF3-FDBE-48F1-DBF6-C98511257F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F970BC-567F-A2E6-1498-48C729F9D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000A5-060E-C285-37DF-289E776D78BC}"/>
              </a:ext>
            </a:extLst>
          </p:cNvPr>
          <p:cNvSpPr>
            <a:spLocks noGrp="1"/>
          </p:cNvSpPr>
          <p:nvPr>
            <p:ph type="dt" sz="half" idx="10"/>
          </p:nvPr>
        </p:nvSpPr>
        <p:spPr/>
        <p:txBody>
          <a:bodyPr/>
          <a:lstStyle/>
          <a:p>
            <a:fld id="{851B104A-8F1C-4432-8286-3C8BBE690402}" type="datetimeFigureOut">
              <a:rPr lang="en-IN" smtClean="0"/>
              <a:t>21-12-2024</a:t>
            </a:fld>
            <a:endParaRPr lang="en-IN"/>
          </a:p>
        </p:txBody>
      </p:sp>
      <p:sp>
        <p:nvSpPr>
          <p:cNvPr id="6" name="Footer Placeholder 5">
            <a:extLst>
              <a:ext uri="{FF2B5EF4-FFF2-40B4-BE49-F238E27FC236}">
                <a16:creationId xmlns:a16="http://schemas.microsoft.com/office/drawing/2014/main" id="{B40638AD-A985-E396-DD46-6545031412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A65E70-4385-1D65-53C2-F336B8AA44AA}"/>
              </a:ext>
            </a:extLst>
          </p:cNvPr>
          <p:cNvSpPr>
            <a:spLocks noGrp="1"/>
          </p:cNvSpPr>
          <p:nvPr>
            <p:ph type="sldNum" sz="quarter" idx="12"/>
          </p:nvPr>
        </p:nvSpPr>
        <p:spPr/>
        <p:txBody>
          <a:bodyPr/>
          <a:lstStyle/>
          <a:p>
            <a:fld id="{394BC260-E2FE-46EB-AF1E-3BD9A3D24675}" type="slidenum">
              <a:rPr lang="en-IN" smtClean="0"/>
              <a:t>‹#›</a:t>
            </a:fld>
            <a:endParaRPr lang="en-IN"/>
          </a:p>
        </p:txBody>
      </p:sp>
    </p:spTree>
    <p:extLst>
      <p:ext uri="{BB962C8B-B14F-4D97-AF65-F5344CB8AC3E}">
        <p14:creationId xmlns:p14="http://schemas.microsoft.com/office/powerpoint/2010/main" val="581714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F358-FDD2-AEC9-03EC-E2A5BFB42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23BEE7-45EE-7CAC-6F7A-9AED96A7CE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24EDF1-14C0-9D9E-CBD1-C40521424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AFEC5-F5B4-ADC5-0D4E-A5F77CCC2580}"/>
              </a:ext>
            </a:extLst>
          </p:cNvPr>
          <p:cNvSpPr>
            <a:spLocks noGrp="1"/>
          </p:cNvSpPr>
          <p:nvPr>
            <p:ph type="dt" sz="half" idx="10"/>
          </p:nvPr>
        </p:nvSpPr>
        <p:spPr/>
        <p:txBody>
          <a:bodyPr/>
          <a:lstStyle/>
          <a:p>
            <a:fld id="{851B104A-8F1C-4432-8286-3C8BBE690402}" type="datetimeFigureOut">
              <a:rPr lang="en-IN" smtClean="0"/>
              <a:t>21-12-2024</a:t>
            </a:fld>
            <a:endParaRPr lang="en-IN"/>
          </a:p>
        </p:txBody>
      </p:sp>
      <p:sp>
        <p:nvSpPr>
          <p:cNvPr id="6" name="Footer Placeholder 5">
            <a:extLst>
              <a:ext uri="{FF2B5EF4-FFF2-40B4-BE49-F238E27FC236}">
                <a16:creationId xmlns:a16="http://schemas.microsoft.com/office/drawing/2014/main" id="{D48CABCC-6F01-7A4E-2B8F-41793F3A6E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24EA0E-EE6A-A745-203F-BF7FB39A757F}"/>
              </a:ext>
            </a:extLst>
          </p:cNvPr>
          <p:cNvSpPr>
            <a:spLocks noGrp="1"/>
          </p:cNvSpPr>
          <p:nvPr>
            <p:ph type="sldNum" sz="quarter" idx="12"/>
          </p:nvPr>
        </p:nvSpPr>
        <p:spPr/>
        <p:txBody>
          <a:bodyPr/>
          <a:lstStyle/>
          <a:p>
            <a:fld id="{394BC260-E2FE-46EB-AF1E-3BD9A3D24675}" type="slidenum">
              <a:rPr lang="en-IN" smtClean="0"/>
              <a:t>‹#›</a:t>
            </a:fld>
            <a:endParaRPr lang="en-IN"/>
          </a:p>
        </p:txBody>
      </p:sp>
    </p:spTree>
    <p:extLst>
      <p:ext uri="{BB962C8B-B14F-4D97-AF65-F5344CB8AC3E}">
        <p14:creationId xmlns:p14="http://schemas.microsoft.com/office/powerpoint/2010/main" val="385426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865945-D46D-96C2-4AEC-86891404AF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3850CB-9EBD-8651-CCEF-A5012D6957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12C83C-59DE-4AF4-BF5A-979338BD6F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1B104A-8F1C-4432-8286-3C8BBE690402}" type="datetimeFigureOut">
              <a:rPr lang="en-IN" smtClean="0"/>
              <a:t>21-12-2024</a:t>
            </a:fld>
            <a:endParaRPr lang="en-IN"/>
          </a:p>
        </p:txBody>
      </p:sp>
      <p:sp>
        <p:nvSpPr>
          <p:cNvPr id="5" name="Footer Placeholder 4">
            <a:extLst>
              <a:ext uri="{FF2B5EF4-FFF2-40B4-BE49-F238E27FC236}">
                <a16:creationId xmlns:a16="http://schemas.microsoft.com/office/drawing/2014/main" id="{3DBA4269-C6E3-3AC0-B34A-5CDBFF0E74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DBECE69-FA48-829E-1ED0-16980289DD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4BC260-E2FE-46EB-AF1E-3BD9A3D24675}" type="slidenum">
              <a:rPr lang="en-IN" smtClean="0"/>
              <a:t>‹#›</a:t>
            </a:fld>
            <a:endParaRPr lang="en-IN"/>
          </a:p>
        </p:txBody>
      </p:sp>
    </p:spTree>
    <p:extLst>
      <p:ext uri="{BB962C8B-B14F-4D97-AF65-F5344CB8AC3E}">
        <p14:creationId xmlns:p14="http://schemas.microsoft.com/office/powerpoint/2010/main" val="499942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5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DCC99-64BC-11C6-8FE9-8BE60D975625}"/>
              </a:ext>
            </a:extLst>
          </p:cNvPr>
          <p:cNvSpPr>
            <a:spLocks noGrp="1"/>
          </p:cNvSpPr>
          <p:nvPr>
            <p:ph type="ctrTitle"/>
          </p:nvPr>
        </p:nvSpPr>
        <p:spPr>
          <a:xfrm>
            <a:off x="755903" y="3399769"/>
            <a:ext cx="10640754" cy="775845"/>
          </a:xfrm>
        </p:spPr>
        <p:txBody>
          <a:bodyPr anchor="b">
            <a:normAutofit/>
          </a:bodyPr>
          <a:lstStyle/>
          <a:p>
            <a:r>
              <a:rPr lang="en-IN" sz="4000" b="1" u="sng" dirty="0">
                <a:solidFill>
                  <a:schemeClr val="accent1">
                    <a:lumMod val="75000"/>
                  </a:schemeClr>
                </a:solidFill>
                <a:effectLst>
                  <a:outerShdw blurRad="38100" dist="38100" dir="2700000" algn="tl">
                    <a:srgbClr val="000000">
                      <a:alpha val="43137"/>
                    </a:srgbClr>
                  </a:outerShdw>
                </a:effectLst>
              </a:rPr>
              <a:t>SOCIAL MEDIA ANALYSIS</a:t>
            </a:r>
          </a:p>
        </p:txBody>
      </p:sp>
      <p:sp>
        <p:nvSpPr>
          <p:cNvPr id="3" name="Subtitle 2">
            <a:extLst>
              <a:ext uri="{FF2B5EF4-FFF2-40B4-BE49-F238E27FC236}">
                <a16:creationId xmlns:a16="http://schemas.microsoft.com/office/drawing/2014/main" id="{C5D25F8F-D8AC-A248-7B0F-0CB4B9AC70FC}"/>
              </a:ext>
            </a:extLst>
          </p:cNvPr>
          <p:cNvSpPr>
            <a:spLocks noGrp="1"/>
          </p:cNvSpPr>
          <p:nvPr>
            <p:ph type="subTitle" idx="1"/>
          </p:nvPr>
        </p:nvSpPr>
        <p:spPr>
          <a:xfrm>
            <a:off x="1514121" y="4171528"/>
            <a:ext cx="9163757" cy="450447"/>
          </a:xfrm>
        </p:spPr>
        <p:txBody>
          <a:bodyPr anchor="ctr">
            <a:normAutofit/>
          </a:bodyPr>
          <a:lstStyle/>
          <a:p>
            <a:r>
              <a:rPr lang="en-IN" sz="2000">
                <a:solidFill>
                  <a:schemeClr val="tx2"/>
                </a:solidFill>
              </a:rPr>
              <a:t>Submitted BY: Shivani Tiwari</a:t>
            </a:r>
          </a:p>
        </p:txBody>
      </p:sp>
      <p:grpSp>
        <p:nvGrpSpPr>
          <p:cNvPr id="1055" name="Group 105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056" name="Freeform: Shape 105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Freeform: Shape 105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Freeform: Shape 105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59" name="Freeform: Shape 105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Social Media Cartoon Images – Browse 379,040 Stock Photos, Vectors, and  Video | Adobe Stock">
            <a:extLst>
              <a:ext uri="{FF2B5EF4-FFF2-40B4-BE49-F238E27FC236}">
                <a16:creationId xmlns:a16="http://schemas.microsoft.com/office/drawing/2014/main" id="{2AAD3750-8DD2-8A4B-0DDA-9F29557ADB1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84326" y="320231"/>
            <a:ext cx="5561896"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1061" name="Group 106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062" name="Freeform: Shape 106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Freeform: Shape 106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 name="Freeform: Shape 106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5" name="Freeform: Shape 106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4996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6647-E37A-C43E-093E-E72D07DB016F}"/>
              </a:ext>
            </a:extLst>
          </p:cNvPr>
          <p:cNvSpPr>
            <a:spLocks noGrp="1"/>
          </p:cNvSpPr>
          <p:nvPr>
            <p:ph type="title"/>
          </p:nvPr>
        </p:nvSpPr>
        <p:spPr>
          <a:xfrm>
            <a:off x="287594" y="207810"/>
            <a:ext cx="10515600" cy="598436"/>
          </a:xfrm>
        </p:spPr>
        <p:txBody>
          <a:bodyPr>
            <a:normAutofit/>
          </a:bodyPr>
          <a:lstStyle/>
          <a:p>
            <a:r>
              <a:rPr lang="en-IN" sz="2800" b="1" u="sng" dirty="0"/>
              <a:t>5. Engagement</a:t>
            </a:r>
          </a:p>
        </p:txBody>
      </p:sp>
      <p:sp>
        <p:nvSpPr>
          <p:cNvPr id="3" name="Content Placeholder 2">
            <a:extLst>
              <a:ext uri="{FF2B5EF4-FFF2-40B4-BE49-F238E27FC236}">
                <a16:creationId xmlns:a16="http://schemas.microsoft.com/office/drawing/2014/main" id="{4D3217C6-B609-0A31-10C6-700450786D54}"/>
              </a:ext>
            </a:extLst>
          </p:cNvPr>
          <p:cNvSpPr>
            <a:spLocks noGrp="1"/>
          </p:cNvSpPr>
          <p:nvPr>
            <p:ph idx="1"/>
          </p:nvPr>
        </p:nvSpPr>
        <p:spPr>
          <a:xfrm>
            <a:off x="127819" y="806246"/>
            <a:ext cx="11956026" cy="5843944"/>
          </a:xfrm>
        </p:spPr>
        <p:txBody>
          <a:bodyPr/>
          <a:lstStyle/>
          <a:p>
            <a:pPr marL="0" lvl="0" indent="0">
              <a:lnSpc>
                <a:spcPct val="107000"/>
              </a:lnSpc>
              <a:spcAft>
                <a:spcPts val="800"/>
              </a:spcAft>
              <a:buSzPts val="1000"/>
              <a:buNone/>
              <a:tabLst>
                <a:tab pos="-114300" algn="l"/>
                <a:tab pos="-57150" algn="l"/>
                <a:tab pos="5715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Low Engagement:</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b="1" kern="100" dirty="0">
                <a:effectLst/>
                <a:latin typeface="Calibri" panose="020F0502020204030204" pitchFamily="34" charset="0"/>
                <a:ea typeface="Calibri" panose="020F0502020204030204" pitchFamily="34" charset="0"/>
                <a:cs typeface="Mangal" panose="02040503050203030202" pitchFamily="18" charset="0"/>
              </a:rPr>
              <a:t>13 users</a:t>
            </a:r>
            <a:r>
              <a:rPr lang="en-IN" sz="1800" kern="100" dirty="0">
                <a:effectLst/>
                <a:latin typeface="Calibri" panose="020F0502020204030204" pitchFamily="34" charset="0"/>
                <a:ea typeface="Calibri" panose="020F0502020204030204" pitchFamily="34" charset="0"/>
                <a:cs typeface="Mangal" panose="02040503050203030202" pitchFamily="18" charset="0"/>
              </a:rPr>
              <a:t> fall in the 0-49 engagement range, which indicate low interaction or minimal content consumption.</a:t>
            </a:r>
          </a:p>
          <a:p>
            <a:pPr marL="0" lvl="0" indent="0">
              <a:lnSpc>
                <a:spcPct val="107000"/>
              </a:lnSpc>
              <a:spcAft>
                <a:spcPts val="800"/>
              </a:spcAft>
              <a:buSzPts val="1000"/>
              <a:buNone/>
              <a:tabLst>
                <a:tab pos="-114300" algn="l"/>
                <a:tab pos="-57150" algn="l"/>
                <a:tab pos="5715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Moderate Engagement:18 users</a:t>
            </a:r>
            <a:r>
              <a:rPr lang="en-IN" sz="1800" kern="100" dirty="0">
                <a:effectLst/>
                <a:latin typeface="Calibri" panose="020F0502020204030204" pitchFamily="34" charset="0"/>
                <a:ea typeface="Calibri" panose="020F0502020204030204" pitchFamily="34" charset="0"/>
                <a:cs typeface="Mangal" panose="02040503050203030202" pitchFamily="18" charset="0"/>
              </a:rPr>
              <a:t>, have an engagement range between 50 and 99, showing that this group engages but not to a significant extent.</a:t>
            </a:r>
          </a:p>
          <a:p>
            <a:pPr marL="0" lvl="0" indent="0">
              <a:lnSpc>
                <a:spcPct val="107000"/>
              </a:lnSpc>
              <a:spcAft>
                <a:spcPts val="800"/>
              </a:spcAft>
              <a:buSzPts val="1000"/>
              <a:buNone/>
              <a:tabLst>
                <a:tab pos="-114300" algn="l"/>
                <a:tab pos="-57150" algn="l"/>
                <a:tab pos="5715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High Engagement:13 users</a:t>
            </a:r>
            <a:r>
              <a:rPr lang="en-IN" sz="1800" kern="100" dirty="0">
                <a:effectLst/>
                <a:latin typeface="Calibri" panose="020F0502020204030204" pitchFamily="34" charset="0"/>
                <a:ea typeface="Calibri" panose="020F0502020204030204" pitchFamily="34" charset="0"/>
                <a:cs typeface="Mangal" panose="02040503050203030202" pitchFamily="18" charset="0"/>
              </a:rPr>
              <a:t> in the 300-349 range, which is indicating moderate to high engagement.</a:t>
            </a:r>
          </a:p>
          <a:p>
            <a:pPr marL="0" lvl="0" indent="0">
              <a:lnSpc>
                <a:spcPct val="107000"/>
              </a:lnSpc>
              <a:spcAft>
                <a:spcPts val="800"/>
              </a:spcAft>
              <a:buSzPts val="1000"/>
              <a:buNone/>
              <a:tabLst>
                <a:tab pos="-114300" algn="l"/>
                <a:tab pos="-57150" algn="l"/>
                <a:tab pos="5715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Very High Engagement:</a:t>
            </a:r>
            <a:r>
              <a:rPr lang="en-IN" sz="1800" kern="100" dirty="0">
                <a:effectLst/>
                <a:latin typeface="Calibri" panose="020F0502020204030204" pitchFamily="34" charset="0"/>
                <a:ea typeface="Calibri" panose="020F0502020204030204" pitchFamily="34" charset="0"/>
                <a:cs typeface="Mangal" panose="02040503050203030202" pitchFamily="18" charset="0"/>
              </a:rPr>
              <a:t> The highest engagement groups (500-549, 550-599, 600-649, and 700-749) have very </a:t>
            </a:r>
            <a:r>
              <a:rPr lang="en-IN" sz="1800" b="1" kern="100" dirty="0">
                <a:effectLst/>
                <a:latin typeface="Calibri" panose="020F0502020204030204" pitchFamily="34" charset="0"/>
                <a:ea typeface="Calibri" panose="020F0502020204030204" pitchFamily="34" charset="0"/>
                <a:cs typeface="Mangal" panose="02040503050203030202" pitchFamily="18" charset="0"/>
              </a:rPr>
              <a:t>few users</a:t>
            </a:r>
            <a:r>
              <a:rPr lang="en-IN" sz="1800" b="1" kern="100" dirty="0">
                <a:latin typeface="Calibri" panose="020F0502020204030204" pitchFamily="34" charset="0"/>
                <a:ea typeface="Calibri" panose="020F0502020204030204" pitchFamily="34" charset="0"/>
                <a:cs typeface="Mangal" panose="02040503050203030202" pitchFamily="18" charset="0"/>
              </a:rPr>
              <a:t>, </a:t>
            </a:r>
            <a:r>
              <a:rPr lang="en-IN" sz="1800" kern="100" dirty="0">
                <a:effectLst/>
                <a:latin typeface="Calibri" panose="020F0502020204030204" pitchFamily="34" charset="0"/>
                <a:ea typeface="Calibri" panose="020F0502020204030204" pitchFamily="34" charset="0"/>
                <a:cs typeface="Mangal" panose="02040503050203030202" pitchFamily="18" charset="0"/>
              </a:rPr>
              <a:t>only </a:t>
            </a:r>
            <a:r>
              <a:rPr lang="en-IN" sz="1800" b="1" kern="100" dirty="0">
                <a:effectLst/>
                <a:latin typeface="Calibri" panose="020F0502020204030204" pitchFamily="34" charset="0"/>
                <a:ea typeface="Calibri" panose="020F0502020204030204" pitchFamily="34" charset="0"/>
                <a:cs typeface="Mangal" panose="02040503050203030202" pitchFamily="18" charset="0"/>
              </a:rPr>
              <a:t>1-2 users</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latin typeface="Calibri" panose="020F0502020204030204" pitchFamily="34" charset="0"/>
                <a:ea typeface="Calibri" panose="020F0502020204030204" pitchFamily="34" charset="0"/>
                <a:cs typeface="Mangal" panose="02040503050203030202" pitchFamily="18" charset="0"/>
              </a:rPr>
              <a:t>, </a:t>
            </a:r>
            <a:r>
              <a:rPr lang="en-IN" sz="1800" kern="100" dirty="0">
                <a:effectLst/>
                <a:latin typeface="Calibri" panose="020F0502020204030204" pitchFamily="34" charset="0"/>
                <a:ea typeface="Calibri" panose="020F0502020204030204" pitchFamily="34" charset="0"/>
                <a:cs typeface="Mangal" panose="02040503050203030202" pitchFamily="18" charset="0"/>
              </a:rPr>
              <a:t>indicating that high engagement is rare.</a:t>
            </a:r>
          </a:p>
          <a:p>
            <a:endParaRPr lang="en-IN" dirty="0"/>
          </a:p>
        </p:txBody>
      </p:sp>
      <p:graphicFrame>
        <p:nvGraphicFramePr>
          <p:cNvPr id="4" name="Chart 3">
            <a:extLst>
              <a:ext uri="{FF2B5EF4-FFF2-40B4-BE49-F238E27FC236}">
                <a16:creationId xmlns:a16="http://schemas.microsoft.com/office/drawing/2014/main" id="{EA6355C2-2539-0212-6BFE-1248A1A967EE}"/>
              </a:ext>
            </a:extLst>
          </p:cNvPr>
          <p:cNvGraphicFramePr/>
          <p:nvPr>
            <p:extLst>
              <p:ext uri="{D42A27DB-BD31-4B8C-83A1-F6EECF244321}">
                <p14:modId xmlns:p14="http://schemas.microsoft.com/office/powerpoint/2010/main" val="258892576"/>
              </p:ext>
            </p:extLst>
          </p:nvPr>
        </p:nvGraphicFramePr>
        <p:xfrm>
          <a:off x="287594" y="3533395"/>
          <a:ext cx="11294806" cy="29791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4922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AD04-B9F7-0382-EFA4-690AFED41C7E}"/>
              </a:ext>
            </a:extLst>
          </p:cNvPr>
          <p:cNvSpPr>
            <a:spLocks noGrp="1"/>
          </p:cNvSpPr>
          <p:nvPr>
            <p:ph type="title"/>
          </p:nvPr>
        </p:nvSpPr>
        <p:spPr>
          <a:xfrm>
            <a:off x="0" y="0"/>
            <a:ext cx="10515600" cy="608269"/>
          </a:xfrm>
        </p:spPr>
        <p:txBody>
          <a:bodyPr>
            <a:normAutofit/>
          </a:bodyPr>
          <a:lstStyle/>
          <a:p>
            <a:r>
              <a:rPr lang="en-IN" sz="2400" b="1" u="sng" dirty="0">
                <a:solidFill>
                  <a:schemeClr val="tx2">
                    <a:lumMod val="90000"/>
                    <a:lumOff val="10000"/>
                  </a:schemeClr>
                </a:solidFill>
              </a:rPr>
              <a:t>ENGAGEMENT BASED ON JOINING YEAR AND FOLLOWER COUNT</a:t>
            </a:r>
          </a:p>
        </p:txBody>
      </p:sp>
      <p:sp>
        <p:nvSpPr>
          <p:cNvPr id="3" name="Content Placeholder 2">
            <a:extLst>
              <a:ext uri="{FF2B5EF4-FFF2-40B4-BE49-F238E27FC236}">
                <a16:creationId xmlns:a16="http://schemas.microsoft.com/office/drawing/2014/main" id="{548F9F12-0938-62DA-215E-DE672BCB6473}"/>
              </a:ext>
            </a:extLst>
          </p:cNvPr>
          <p:cNvSpPr>
            <a:spLocks noGrp="1"/>
          </p:cNvSpPr>
          <p:nvPr>
            <p:ph idx="1"/>
          </p:nvPr>
        </p:nvSpPr>
        <p:spPr>
          <a:xfrm>
            <a:off x="88490" y="717755"/>
            <a:ext cx="11965858" cy="5958348"/>
          </a:xfrm>
        </p:spPr>
        <p:txBody>
          <a:bodyPr>
            <a:normAutofit/>
          </a:bodyPr>
          <a:lstStyle/>
          <a:p>
            <a:r>
              <a:rPr lang="en-IN" sz="1800" dirty="0"/>
              <a:t>Newer users(2017) are more actively contributing content.</a:t>
            </a:r>
          </a:p>
          <a:p>
            <a:r>
              <a:rPr lang="en-IN" sz="1800" dirty="0"/>
              <a:t>Users from 2017 with 76 followers have the highest average engagement.</a:t>
            </a:r>
          </a:p>
          <a:p>
            <a:r>
              <a:rPr lang="en-IN" sz="1800" dirty="0"/>
              <a:t>Users with 77 followers shows highest average posting activity.</a:t>
            </a:r>
          </a:p>
          <a:p>
            <a:pPr marL="0" indent="0">
              <a:buNone/>
            </a:pPr>
            <a:endParaRPr lang="en-IN" sz="1800" dirty="0"/>
          </a:p>
        </p:txBody>
      </p:sp>
      <p:graphicFrame>
        <p:nvGraphicFramePr>
          <p:cNvPr id="5" name="Chart 4">
            <a:extLst>
              <a:ext uri="{FF2B5EF4-FFF2-40B4-BE49-F238E27FC236}">
                <a16:creationId xmlns:a16="http://schemas.microsoft.com/office/drawing/2014/main" id="{E98A177B-6FD4-D57D-4F35-D9DD5D628108}"/>
              </a:ext>
            </a:extLst>
          </p:cNvPr>
          <p:cNvGraphicFramePr/>
          <p:nvPr>
            <p:extLst>
              <p:ext uri="{D42A27DB-BD31-4B8C-83A1-F6EECF244321}">
                <p14:modId xmlns:p14="http://schemas.microsoft.com/office/powerpoint/2010/main" val="1684623208"/>
              </p:ext>
            </p:extLst>
          </p:nvPr>
        </p:nvGraphicFramePr>
        <p:xfrm>
          <a:off x="371789" y="2160395"/>
          <a:ext cx="11103429" cy="42906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9550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59B0B-FB14-A7A8-092A-CD8C94B56A8F}"/>
              </a:ext>
            </a:extLst>
          </p:cNvPr>
          <p:cNvSpPr>
            <a:spLocks noGrp="1"/>
          </p:cNvSpPr>
          <p:nvPr>
            <p:ph type="title"/>
          </p:nvPr>
        </p:nvSpPr>
        <p:spPr>
          <a:xfrm>
            <a:off x="0" y="0"/>
            <a:ext cx="10515600" cy="550606"/>
          </a:xfrm>
        </p:spPr>
        <p:txBody>
          <a:bodyPr>
            <a:normAutofit/>
          </a:bodyPr>
          <a:lstStyle/>
          <a:p>
            <a:r>
              <a:rPr lang="en-IN" sz="2400" b="1" u="sng" dirty="0">
                <a:solidFill>
                  <a:schemeClr val="tx2">
                    <a:lumMod val="90000"/>
                    <a:lumOff val="10000"/>
                  </a:schemeClr>
                </a:solidFill>
              </a:rPr>
              <a:t>CORRELATION BETWEEN UPLOADS &amp; ENGAGEMENT</a:t>
            </a:r>
          </a:p>
        </p:txBody>
      </p:sp>
      <p:sp>
        <p:nvSpPr>
          <p:cNvPr id="3" name="Content Placeholder 2">
            <a:extLst>
              <a:ext uri="{FF2B5EF4-FFF2-40B4-BE49-F238E27FC236}">
                <a16:creationId xmlns:a16="http://schemas.microsoft.com/office/drawing/2014/main" id="{93A6AF11-743B-10E0-10D7-3AAD2867AE2A}"/>
              </a:ext>
            </a:extLst>
          </p:cNvPr>
          <p:cNvSpPr>
            <a:spLocks noGrp="1"/>
          </p:cNvSpPr>
          <p:nvPr>
            <p:ph idx="1"/>
          </p:nvPr>
        </p:nvSpPr>
        <p:spPr>
          <a:xfrm>
            <a:off x="78658" y="648929"/>
            <a:ext cx="11956026" cy="6007510"/>
          </a:xfrm>
        </p:spPr>
        <p:txBody>
          <a:bodyPr/>
          <a:lstStyle/>
          <a:p>
            <a:r>
              <a:rPr lang="en-IN" sz="1800" kern="100" dirty="0">
                <a:effectLst/>
                <a:latin typeface="Calibri" panose="020F0502020204030204" pitchFamily="34" charset="0"/>
                <a:ea typeface="Calibri" panose="020F0502020204030204" pitchFamily="34" charset="0"/>
                <a:cs typeface="Mangal" panose="02040503050203030202" pitchFamily="18" charset="0"/>
              </a:rPr>
              <a:t>There is a clear positive correlation between the number of photo uploads and total engagement. As the number of photo uploads increases, so does the average total engagement. </a:t>
            </a:r>
          </a:p>
          <a:p>
            <a:r>
              <a:rPr lang="en-IN" sz="1800" kern="100" dirty="0">
                <a:effectLst/>
                <a:latin typeface="Calibri" panose="020F0502020204030204" pitchFamily="34" charset="0"/>
                <a:ea typeface="Calibri" panose="020F0502020204030204" pitchFamily="34" charset="0"/>
                <a:cs typeface="Mangal" panose="02040503050203030202" pitchFamily="18" charset="0"/>
              </a:rPr>
              <a:t>Users with 12 photo uploads have the highest average total engagement (749), showing that users who post more frequently tend to engage more.</a:t>
            </a:r>
          </a:p>
          <a:p>
            <a:r>
              <a:rPr lang="en-IN" sz="1800" dirty="0">
                <a:effectLst/>
                <a:latin typeface="Calibri" panose="020F0502020204030204" pitchFamily="34" charset="0"/>
                <a:ea typeface="Calibri" panose="020F0502020204030204" pitchFamily="34" charset="0"/>
                <a:cs typeface="Mangal" panose="02040503050203030202" pitchFamily="18" charset="0"/>
              </a:rPr>
              <a:t>Between 10 and 11 uploads, the engagement growth slows down, showing that uploading more content does not always guarantee higher engagement; Quality content is crucial.</a:t>
            </a:r>
          </a:p>
          <a:p>
            <a:pPr marL="0" indent="0">
              <a:buNone/>
            </a:pPr>
            <a:endParaRPr lang="en-IN" dirty="0"/>
          </a:p>
        </p:txBody>
      </p:sp>
      <p:graphicFrame>
        <p:nvGraphicFramePr>
          <p:cNvPr id="4" name="Chart 3">
            <a:extLst>
              <a:ext uri="{FF2B5EF4-FFF2-40B4-BE49-F238E27FC236}">
                <a16:creationId xmlns:a16="http://schemas.microsoft.com/office/drawing/2014/main" id="{4BCEB087-DFC8-D704-5E70-55FB405BC185}"/>
              </a:ext>
            </a:extLst>
          </p:cNvPr>
          <p:cNvGraphicFramePr/>
          <p:nvPr>
            <p:extLst>
              <p:ext uri="{D42A27DB-BD31-4B8C-83A1-F6EECF244321}">
                <p14:modId xmlns:p14="http://schemas.microsoft.com/office/powerpoint/2010/main" val="2979152089"/>
              </p:ext>
            </p:extLst>
          </p:nvPr>
        </p:nvGraphicFramePr>
        <p:xfrm>
          <a:off x="436401" y="2710894"/>
          <a:ext cx="10329706" cy="404386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1279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9C75-7CBE-A5AC-CC49-481FBA6D44D3}"/>
              </a:ext>
            </a:extLst>
          </p:cNvPr>
          <p:cNvSpPr>
            <a:spLocks noGrp="1"/>
          </p:cNvSpPr>
          <p:nvPr>
            <p:ph type="title"/>
          </p:nvPr>
        </p:nvSpPr>
        <p:spPr>
          <a:xfrm>
            <a:off x="176981" y="141594"/>
            <a:ext cx="10515600" cy="539443"/>
          </a:xfrm>
        </p:spPr>
        <p:txBody>
          <a:bodyPr>
            <a:normAutofit/>
          </a:bodyPr>
          <a:lstStyle/>
          <a:p>
            <a:r>
              <a:rPr lang="en-IN" sz="2800" b="1" u="sng" dirty="0">
                <a:solidFill>
                  <a:schemeClr val="tx2">
                    <a:lumMod val="90000"/>
                    <a:lumOff val="10000"/>
                  </a:schemeClr>
                </a:solidFill>
              </a:rPr>
              <a:t>USER SEGMENTATION</a:t>
            </a:r>
          </a:p>
        </p:txBody>
      </p:sp>
      <p:sp>
        <p:nvSpPr>
          <p:cNvPr id="3" name="Content Placeholder 2">
            <a:extLst>
              <a:ext uri="{FF2B5EF4-FFF2-40B4-BE49-F238E27FC236}">
                <a16:creationId xmlns:a16="http://schemas.microsoft.com/office/drawing/2014/main" id="{2D8EF9C5-CBA4-ACF8-C236-7A9906CAAC0B}"/>
              </a:ext>
            </a:extLst>
          </p:cNvPr>
          <p:cNvSpPr>
            <a:spLocks noGrp="1"/>
          </p:cNvSpPr>
          <p:nvPr>
            <p:ph idx="1"/>
          </p:nvPr>
        </p:nvSpPr>
        <p:spPr>
          <a:xfrm>
            <a:off x="176981" y="825910"/>
            <a:ext cx="11641393" cy="5683045"/>
          </a:xfrm>
        </p:spPr>
        <p:txBody>
          <a:bodyPr>
            <a:normAutofit/>
          </a:bodyPr>
          <a:lstStyle/>
          <a:p>
            <a:pPr marL="0" indent="0">
              <a:buNone/>
            </a:pPr>
            <a:r>
              <a:rPr lang="en-IN" sz="1800" dirty="0"/>
              <a:t>To develop marketing strategies, understanding of User’s activity and engagement level is important. Thus users are segmented into different categories based on the following categories</a:t>
            </a:r>
          </a:p>
          <a:p>
            <a:pPr marL="0" indent="0">
              <a:buNone/>
            </a:pPr>
            <a:endParaRPr lang="en-IN" sz="1800" dirty="0"/>
          </a:p>
          <a:p>
            <a:pPr marL="0" indent="0">
              <a:buNone/>
            </a:pPr>
            <a:r>
              <a:rPr lang="en-IN" sz="1800" b="1" dirty="0"/>
              <a:t>Category: Activity Status</a:t>
            </a:r>
          </a:p>
          <a:p>
            <a:r>
              <a:rPr lang="en-IN" sz="1800" dirty="0"/>
              <a:t>No Activity: “Activity = 0”</a:t>
            </a:r>
          </a:p>
          <a:p>
            <a:r>
              <a:rPr lang="en-IN" sz="1800" dirty="0"/>
              <a:t>High Activity: “Activity &gt;= 250”</a:t>
            </a:r>
          </a:p>
          <a:p>
            <a:r>
              <a:rPr lang="en-IN" sz="1800" dirty="0"/>
              <a:t>Low Activity: “Activity &lt; 150”</a:t>
            </a:r>
          </a:p>
          <a:p>
            <a:r>
              <a:rPr lang="en-IN" sz="1800" dirty="0"/>
              <a:t>Moderate Activity: “Activity between 150 and 250”</a:t>
            </a:r>
          </a:p>
          <a:p>
            <a:endParaRPr lang="en-IN" sz="1800" dirty="0"/>
          </a:p>
          <a:p>
            <a:pPr marL="0" indent="0">
              <a:buNone/>
            </a:pPr>
            <a:r>
              <a:rPr lang="en-IN" sz="1800" b="1" dirty="0"/>
              <a:t>Category: Engagement Status</a:t>
            </a:r>
          </a:p>
          <a:p>
            <a:r>
              <a:rPr lang="en-IN" sz="1800" dirty="0"/>
              <a:t>No Engagement: “Engagement = o”</a:t>
            </a:r>
          </a:p>
          <a:p>
            <a:r>
              <a:rPr lang="en-IN" sz="1800" dirty="0"/>
              <a:t>High Engagement: “Engagement &gt;= 300”</a:t>
            </a:r>
          </a:p>
          <a:p>
            <a:r>
              <a:rPr lang="en-IN" sz="1800" dirty="0"/>
              <a:t>Low Engagement: “Engagement &lt; 200”</a:t>
            </a:r>
          </a:p>
          <a:p>
            <a:r>
              <a:rPr lang="en-IN" sz="1800" dirty="0"/>
              <a:t>Moderate Engagement: “Engagement between 200 and 300”</a:t>
            </a:r>
          </a:p>
          <a:p>
            <a:endParaRPr lang="en-IN" sz="1800" dirty="0"/>
          </a:p>
        </p:txBody>
      </p:sp>
    </p:spTree>
    <p:extLst>
      <p:ext uri="{BB962C8B-B14F-4D97-AF65-F5344CB8AC3E}">
        <p14:creationId xmlns:p14="http://schemas.microsoft.com/office/powerpoint/2010/main" val="211944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5504E-334D-110A-215A-7EA1E2D6DF70}"/>
              </a:ext>
            </a:extLst>
          </p:cNvPr>
          <p:cNvSpPr>
            <a:spLocks noGrp="1"/>
          </p:cNvSpPr>
          <p:nvPr>
            <p:ph type="title"/>
          </p:nvPr>
        </p:nvSpPr>
        <p:spPr>
          <a:xfrm>
            <a:off x="186813" y="182562"/>
            <a:ext cx="10515600" cy="568940"/>
          </a:xfrm>
        </p:spPr>
        <p:txBody>
          <a:bodyPr>
            <a:normAutofit/>
          </a:bodyPr>
          <a:lstStyle/>
          <a:p>
            <a:r>
              <a:rPr lang="en-IN" sz="2400" b="1" u="sng" dirty="0">
                <a:solidFill>
                  <a:schemeClr val="tx2">
                    <a:lumMod val="90000"/>
                    <a:lumOff val="10000"/>
                  </a:schemeClr>
                </a:solidFill>
              </a:rPr>
              <a:t>USER BASED ON USER BEHAVIOUR AND ENGAGEMENT DATA</a:t>
            </a:r>
          </a:p>
        </p:txBody>
      </p:sp>
      <p:graphicFrame>
        <p:nvGraphicFramePr>
          <p:cNvPr id="7" name="Content Placeholder 6">
            <a:extLst>
              <a:ext uri="{FF2B5EF4-FFF2-40B4-BE49-F238E27FC236}">
                <a16:creationId xmlns:a16="http://schemas.microsoft.com/office/drawing/2014/main" id="{1B22EE0E-C611-00EF-82FF-CA3652532BFF}"/>
              </a:ext>
            </a:extLst>
          </p:cNvPr>
          <p:cNvGraphicFramePr>
            <a:graphicFrameLocks noGrp="1"/>
          </p:cNvGraphicFramePr>
          <p:nvPr>
            <p:ph idx="1"/>
            <p:extLst>
              <p:ext uri="{D42A27DB-BD31-4B8C-83A1-F6EECF244321}">
                <p14:modId xmlns:p14="http://schemas.microsoft.com/office/powerpoint/2010/main" val="3440733003"/>
              </p:ext>
            </p:extLst>
          </p:nvPr>
        </p:nvGraphicFramePr>
        <p:xfrm>
          <a:off x="384175" y="1003300"/>
          <a:ext cx="10969625" cy="51736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13437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85044-95A6-7251-0531-620E61AA270D}"/>
              </a:ext>
            </a:extLst>
          </p:cNvPr>
          <p:cNvSpPr>
            <a:spLocks noGrp="1"/>
          </p:cNvSpPr>
          <p:nvPr>
            <p:ph type="title"/>
          </p:nvPr>
        </p:nvSpPr>
        <p:spPr>
          <a:xfrm>
            <a:off x="88491" y="226142"/>
            <a:ext cx="10515600" cy="598436"/>
          </a:xfrm>
        </p:spPr>
        <p:txBody>
          <a:bodyPr>
            <a:normAutofit/>
          </a:bodyPr>
          <a:lstStyle/>
          <a:p>
            <a:r>
              <a:rPr lang="en-IN" sz="2400" b="1" u="sng" dirty="0">
                <a:solidFill>
                  <a:schemeClr val="tx2">
                    <a:lumMod val="90000"/>
                    <a:lumOff val="10000"/>
                  </a:schemeClr>
                </a:solidFill>
              </a:rPr>
              <a:t>POTENTIAL INFLUENCERS</a:t>
            </a:r>
          </a:p>
        </p:txBody>
      </p:sp>
      <p:sp>
        <p:nvSpPr>
          <p:cNvPr id="3" name="Content Placeholder 2">
            <a:extLst>
              <a:ext uri="{FF2B5EF4-FFF2-40B4-BE49-F238E27FC236}">
                <a16:creationId xmlns:a16="http://schemas.microsoft.com/office/drawing/2014/main" id="{7453A590-BFC6-7574-E33D-9063B324ECE8}"/>
              </a:ext>
            </a:extLst>
          </p:cNvPr>
          <p:cNvSpPr>
            <a:spLocks noGrp="1"/>
          </p:cNvSpPr>
          <p:nvPr>
            <p:ph idx="1"/>
          </p:nvPr>
        </p:nvSpPr>
        <p:spPr>
          <a:xfrm>
            <a:off x="206477" y="1179871"/>
            <a:ext cx="11779046" cy="5378244"/>
          </a:xfrm>
        </p:spPr>
        <p:txBody>
          <a:bodyPr>
            <a:normAutofit/>
          </a:bodyPr>
          <a:lstStyle/>
          <a:p>
            <a:r>
              <a:rPr lang="en-IN" sz="1800" dirty="0"/>
              <a:t>Users with a High Engagement and High Follower are prime candidates.</a:t>
            </a:r>
          </a:p>
          <a:p>
            <a:r>
              <a:rPr lang="en-IN" sz="1800" kern="100" dirty="0">
                <a:latin typeface="Calibri" panose="020F0502020204030204" pitchFamily="34" charset="0"/>
                <a:ea typeface="Calibri" panose="020F0502020204030204" pitchFamily="34" charset="0"/>
                <a:cs typeface="Mangal" panose="02040503050203030202" pitchFamily="18" charset="0"/>
              </a:rPr>
              <a:t>Th</a:t>
            </a:r>
            <a:r>
              <a:rPr lang="en-IN" sz="1800" kern="100" dirty="0">
                <a:effectLst/>
                <a:latin typeface="Calibri" panose="020F0502020204030204" pitchFamily="34" charset="0"/>
                <a:ea typeface="Calibri" panose="020F0502020204030204" pitchFamily="34" charset="0"/>
                <a:cs typeface="Mangal" panose="02040503050203030202" pitchFamily="18" charset="0"/>
              </a:rPr>
              <a:t>e top 5 potential influencers based on their follower count and average engagement rate, ensuring that the most influential users are prioritized for analysis or marketing campaigns.</a:t>
            </a:r>
          </a:p>
          <a:p>
            <a:endParaRPr lang="en-IN" sz="1800" dirty="0"/>
          </a:p>
        </p:txBody>
      </p:sp>
      <p:pic>
        <p:nvPicPr>
          <p:cNvPr id="4" name="Picture 3">
            <a:extLst>
              <a:ext uri="{FF2B5EF4-FFF2-40B4-BE49-F238E27FC236}">
                <a16:creationId xmlns:a16="http://schemas.microsoft.com/office/drawing/2014/main" id="{E85C66E5-03C2-FD16-DBBD-967690778A76}"/>
              </a:ext>
            </a:extLst>
          </p:cNvPr>
          <p:cNvPicPr>
            <a:picLocks noChangeAspect="1"/>
          </p:cNvPicPr>
          <p:nvPr/>
        </p:nvPicPr>
        <p:blipFill>
          <a:blip r:embed="rId2"/>
          <a:stretch>
            <a:fillRect/>
          </a:stretch>
        </p:blipFill>
        <p:spPr>
          <a:xfrm>
            <a:off x="818460" y="2654709"/>
            <a:ext cx="9456249" cy="2428568"/>
          </a:xfrm>
          <a:prstGeom prst="rect">
            <a:avLst/>
          </a:prstGeom>
        </p:spPr>
      </p:pic>
    </p:spTree>
    <p:extLst>
      <p:ext uri="{BB962C8B-B14F-4D97-AF65-F5344CB8AC3E}">
        <p14:creationId xmlns:p14="http://schemas.microsoft.com/office/powerpoint/2010/main" val="567249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F541-63A7-3C50-81C4-D873454B7CEE}"/>
              </a:ext>
            </a:extLst>
          </p:cNvPr>
          <p:cNvSpPr>
            <a:spLocks noGrp="1"/>
          </p:cNvSpPr>
          <p:nvPr>
            <p:ph type="title"/>
          </p:nvPr>
        </p:nvSpPr>
        <p:spPr>
          <a:xfrm>
            <a:off x="189272" y="236667"/>
            <a:ext cx="10515600" cy="519778"/>
          </a:xfrm>
        </p:spPr>
        <p:txBody>
          <a:bodyPr>
            <a:normAutofit/>
          </a:bodyPr>
          <a:lstStyle/>
          <a:p>
            <a:r>
              <a:rPr lang="en-IN" sz="2400" b="1" u="sng" dirty="0">
                <a:solidFill>
                  <a:schemeClr val="tx2">
                    <a:lumMod val="90000"/>
                    <a:lumOff val="10000"/>
                  </a:schemeClr>
                </a:solidFill>
              </a:rPr>
              <a:t>CONTENT-CENTRIC ANALYSIS</a:t>
            </a:r>
          </a:p>
        </p:txBody>
      </p:sp>
      <p:sp>
        <p:nvSpPr>
          <p:cNvPr id="3" name="Content Placeholder 2">
            <a:extLst>
              <a:ext uri="{FF2B5EF4-FFF2-40B4-BE49-F238E27FC236}">
                <a16:creationId xmlns:a16="http://schemas.microsoft.com/office/drawing/2014/main" id="{84D4D9FF-E8BE-9D3A-1BB9-8AC116CAB9F2}"/>
              </a:ext>
            </a:extLst>
          </p:cNvPr>
          <p:cNvSpPr>
            <a:spLocks noGrp="1"/>
          </p:cNvSpPr>
          <p:nvPr>
            <p:ph idx="1"/>
          </p:nvPr>
        </p:nvSpPr>
        <p:spPr>
          <a:xfrm>
            <a:off x="275303" y="1052052"/>
            <a:ext cx="11641393" cy="5419879"/>
          </a:xfrm>
        </p:spPr>
        <p:txBody>
          <a:bodyPr>
            <a:normAutofit/>
          </a:bodyPr>
          <a:lstStyle/>
          <a:p>
            <a:r>
              <a:rPr lang="en-IN" sz="1800" dirty="0"/>
              <a:t>This insight is more valuable for developing personalized</a:t>
            </a:r>
          </a:p>
          <a:p>
            <a:pPr marL="0" indent="0">
              <a:buNone/>
            </a:pPr>
            <a:r>
              <a:rPr lang="en-IN" sz="1800" dirty="0"/>
              <a:t>     marketing strategies.</a:t>
            </a:r>
          </a:p>
          <a:p>
            <a:pPr marL="0" indent="0">
              <a:buNone/>
            </a:pPr>
            <a:endParaRPr lang="en-IN" sz="1800" dirty="0"/>
          </a:p>
          <a:p>
            <a:r>
              <a:rPr lang="en-IN" sz="1800" dirty="0"/>
              <a:t>It is more actionable for increasing user engagement as </a:t>
            </a:r>
          </a:p>
          <a:p>
            <a:pPr marL="0" indent="0">
              <a:buNone/>
            </a:pPr>
            <a:r>
              <a:rPr lang="en-IN" sz="1800" dirty="0"/>
              <a:t>     it provides insights into personalized content users .</a:t>
            </a:r>
          </a:p>
          <a:p>
            <a:pPr marL="0" indent="0">
              <a:buNone/>
            </a:pPr>
            <a:endParaRPr lang="en-IN" sz="1800" dirty="0"/>
          </a:p>
          <a:p>
            <a:r>
              <a:rPr lang="en-IN" sz="1800" dirty="0"/>
              <a:t>Most Liked Categories- Party &amp; Fun, Landscape, </a:t>
            </a:r>
          </a:p>
          <a:p>
            <a:pPr marL="0" indent="0">
              <a:buNone/>
            </a:pPr>
            <a:r>
              <a:rPr lang="en-IN" sz="1800" dirty="0"/>
              <a:t>     Joy-Emotions represents user that are drawn to energetic,</a:t>
            </a:r>
          </a:p>
          <a:p>
            <a:pPr marL="0" indent="0">
              <a:buNone/>
            </a:pPr>
            <a:r>
              <a:rPr lang="en-IN" sz="1800" dirty="0"/>
              <a:t>     visually appealing, and emotionally uplifting content.</a:t>
            </a:r>
          </a:p>
          <a:p>
            <a:pPr marL="0" indent="0">
              <a:buNone/>
            </a:pPr>
            <a:endParaRPr lang="en-IN" sz="1800" dirty="0"/>
          </a:p>
          <a:p>
            <a:r>
              <a:rPr lang="en-IN" sz="1800" dirty="0"/>
              <a:t>While Least Liked categories like – Photography,</a:t>
            </a:r>
          </a:p>
          <a:p>
            <a:pPr marL="0" indent="0">
              <a:buNone/>
            </a:pPr>
            <a:r>
              <a:rPr lang="en-IN" sz="1800" dirty="0"/>
              <a:t>     Aesthetics have low overall engagement, they may still</a:t>
            </a:r>
          </a:p>
          <a:p>
            <a:pPr marL="0" indent="0">
              <a:buNone/>
            </a:pPr>
            <a:r>
              <a:rPr lang="en-IN" sz="1800" dirty="0"/>
              <a:t>     resonate with a niche audience.</a:t>
            </a:r>
          </a:p>
          <a:p>
            <a:endParaRPr lang="en-IN" sz="1800" dirty="0"/>
          </a:p>
        </p:txBody>
      </p:sp>
      <p:graphicFrame>
        <p:nvGraphicFramePr>
          <p:cNvPr id="4" name="Chart 3">
            <a:extLst>
              <a:ext uri="{FF2B5EF4-FFF2-40B4-BE49-F238E27FC236}">
                <a16:creationId xmlns:a16="http://schemas.microsoft.com/office/drawing/2014/main" id="{F1CB8258-60A5-3A60-8D81-E23D338E4736}"/>
              </a:ext>
            </a:extLst>
          </p:cNvPr>
          <p:cNvGraphicFramePr/>
          <p:nvPr>
            <p:extLst>
              <p:ext uri="{D42A27DB-BD31-4B8C-83A1-F6EECF244321}">
                <p14:modId xmlns:p14="http://schemas.microsoft.com/office/powerpoint/2010/main" val="2700041161"/>
              </p:ext>
            </p:extLst>
          </p:nvPr>
        </p:nvGraphicFramePr>
        <p:xfrm>
          <a:off x="6481403" y="848185"/>
          <a:ext cx="5619649" cy="61979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96214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D7D2-5647-AB61-B02C-79A1713D06A7}"/>
              </a:ext>
            </a:extLst>
          </p:cNvPr>
          <p:cNvSpPr>
            <a:spLocks noGrp="1"/>
          </p:cNvSpPr>
          <p:nvPr>
            <p:ph type="title"/>
          </p:nvPr>
        </p:nvSpPr>
        <p:spPr>
          <a:xfrm>
            <a:off x="189271" y="112097"/>
            <a:ext cx="10515600" cy="568940"/>
          </a:xfrm>
        </p:spPr>
        <p:txBody>
          <a:bodyPr>
            <a:normAutofit/>
          </a:bodyPr>
          <a:lstStyle/>
          <a:p>
            <a:r>
              <a:rPr lang="en-IN" sz="2400" b="1" u="sng" dirty="0">
                <a:solidFill>
                  <a:schemeClr val="tx2">
                    <a:lumMod val="90000"/>
                    <a:lumOff val="10000"/>
                  </a:schemeClr>
                </a:solidFill>
              </a:rPr>
              <a:t>USER-CENTRIC ANALYSIS</a:t>
            </a:r>
          </a:p>
        </p:txBody>
      </p:sp>
      <p:sp>
        <p:nvSpPr>
          <p:cNvPr id="3" name="Content Placeholder 2">
            <a:extLst>
              <a:ext uri="{FF2B5EF4-FFF2-40B4-BE49-F238E27FC236}">
                <a16:creationId xmlns:a16="http://schemas.microsoft.com/office/drawing/2014/main" id="{95F73B63-2664-B5C0-D8C3-F3D606871075}"/>
              </a:ext>
            </a:extLst>
          </p:cNvPr>
          <p:cNvSpPr>
            <a:spLocks noGrp="1"/>
          </p:cNvSpPr>
          <p:nvPr>
            <p:ph idx="1"/>
          </p:nvPr>
        </p:nvSpPr>
        <p:spPr>
          <a:xfrm>
            <a:off x="189271" y="934065"/>
            <a:ext cx="11737258" cy="5535560"/>
          </a:xfrm>
        </p:spPr>
        <p:txBody>
          <a:bodyPr>
            <a:normAutofit/>
          </a:bodyPr>
          <a:lstStyle/>
          <a:p>
            <a:r>
              <a:rPr lang="en-IN" sz="1800" dirty="0"/>
              <a:t>This insight is more useful for optimizing content</a:t>
            </a:r>
          </a:p>
          <a:p>
            <a:pPr marL="0" indent="0">
              <a:buNone/>
            </a:pPr>
            <a:r>
              <a:rPr lang="en-IN" sz="1800" dirty="0"/>
              <a:t>     creation and general platform engagement.</a:t>
            </a:r>
          </a:p>
          <a:p>
            <a:pPr marL="0" indent="0">
              <a:buNone/>
            </a:pPr>
            <a:endParaRPr lang="en-IN" sz="1800" dirty="0"/>
          </a:p>
          <a:p>
            <a:r>
              <a:rPr lang="en-IN" sz="1800" dirty="0"/>
              <a:t>It can guide content strategies for audience appeal,</a:t>
            </a:r>
          </a:p>
          <a:p>
            <a:pPr marL="0" indent="0">
              <a:buNone/>
            </a:pPr>
            <a:r>
              <a:rPr lang="en-IN" sz="1800" dirty="0"/>
              <a:t>     but not as targeted or effective for long term retention </a:t>
            </a:r>
          </a:p>
          <a:p>
            <a:pPr marL="0" indent="0">
              <a:buNone/>
            </a:pPr>
            <a:r>
              <a:rPr lang="en-IN" sz="1800" dirty="0"/>
              <a:t>     and acquisition</a:t>
            </a:r>
          </a:p>
          <a:p>
            <a:pPr marL="0" indent="0">
              <a:buNone/>
            </a:pPr>
            <a:r>
              <a:rPr lang="en-IN" sz="1800" dirty="0"/>
              <a:t>     </a:t>
            </a:r>
          </a:p>
          <a:p>
            <a:r>
              <a:rPr lang="en-IN" sz="1800" dirty="0"/>
              <a:t>Photography is the only tag category whose people</a:t>
            </a:r>
          </a:p>
          <a:p>
            <a:pPr marL="0" indent="0">
              <a:buNone/>
            </a:pPr>
            <a:r>
              <a:rPr lang="en-IN" sz="1800" dirty="0"/>
              <a:t>     are using it but not engaging enough to make it to </a:t>
            </a:r>
          </a:p>
          <a:p>
            <a:pPr marL="0" indent="0">
              <a:buNone/>
            </a:pPr>
            <a:r>
              <a:rPr lang="en-IN" sz="1800" dirty="0"/>
              <a:t>     anyone’s top 3 most liked tags category.</a:t>
            </a:r>
          </a:p>
          <a:p>
            <a:pPr marL="0" indent="0">
              <a:buNone/>
            </a:pPr>
            <a:endParaRPr lang="en-IN" sz="1800" dirty="0"/>
          </a:p>
          <a:p>
            <a:r>
              <a:rPr lang="en-IN" sz="1800" dirty="0"/>
              <a:t>Nearly every user who engages with below tags</a:t>
            </a:r>
          </a:p>
          <a:p>
            <a:pPr marL="0" indent="0">
              <a:buNone/>
            </a:pPr>
            <a:r>
              <a:rPr lang="en-IN" sz="1800" dirty="0"/>
              <a:t>     including them in their top 3 most liked categories-</a:t>
            </a:r>
          </a:p>
          <a:p>
            <a:pPr marL="0" indent="0">
              <a:buNone/>
            </a:pPr>
            <a:r>
              <a:rPr lang="en-IN" sz="1800" dirty="0"/>
              <a:t>     Party &amp; Fun, Landscape, Joy-Emotions.</a:t>
            </a:r>
          </a:p>
        </p:txBody>
      </p:sp>
      <p:graphicFrame>
        <p:nvGraphicFramePr>
          <p:cNvPr id="4" name="Chart 3">
            <a:extLst>
              <a:ext uri="{FF2B5EF4-FFF2-40B4-BE49-F238E27FC236}">
                <a16:creationId xmlns:a16="http://schemas.microsoft.com/office/drawing/2014/main" id="{1F3DFE89-A2EC-F462-0CC9-3B8E726C0A17}"/>
              </a:ext>
            </a:extLst>
          </p:cNvPr>
          <p:cNvGraphicFramePr/>
          <p:nvPr>
            <p:extLst>
              <p:ext uri="{D42A27DB-BD31-4B8C-83A1-F6EECF244321}">
                <p14:modId xmlns:p14="http://schemas.microsoft.com/office/powerpoint/2010/main" val="201461500"/>
              </p:ext>
            </p:extLst>
          </p:nvPr>
        </p:nvGraphicFramePr>
        <p:xfrm>
          <a:off x="5883869" y="681037"/>
          <a:ext cx="6118860" cy="57885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57020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FEC0-AE62-F432-2DAA-072CF9BC93CC}"/>
              </a:ext>
            </a:extLst>
          </p:cNvPr>
          <p:cNvSpPr>
            <a:spLocks noGrp="1"/>
          </p:cNvSpPr>
          <p:nvPr>
            <p:ph type="title"/>
          </p:nvPr>
        </p:nvSpPr>
        <p:spPr>
          <a:xfrm>
            <a:off x="334297" y="0"/>
            <a:ext cx="10515600" cy="706591"/>
          </a:xfrm>
        </p:spPr>
        <p:txBody>
          <a:bodyPr>
            <a:normAutofit/>
          </a:bodyPr>
          <a:lstStyle/>
          <a:p>
            <a:r>
              <a:rPr lang="en-IN" sz="2800" b="1" u="sng" dirty="0">
                <a:solidFill>
                  <a:schemeClr val="tx2">
                    <a:lumMod val="90000"/>
                    <a:lumOff val="10000"/>
                  </a:schemeClr>
                </a:solidFill>
              </a:rPr>
              <a:t>MARKETING STRATEGIES</a:t>
            </a:r>
          </a:p>
        </p:txBody>
      </p:sp>
      <p:sp>
        <p:nvSpPr>
          <p:cNvPr id="3" name="Content Placeholder 2">
            <a:extLst>
              <a:ext uri="{FF2B5EF4-FFF2-40B4-BE49-F238E27FC236}">
                <a16:creationId xmlns:a16="http://schemas.microsoft.com/office/drawing/2014/main" id="{7B26138A-59CB-BF1E-87D8-DDE1B3DECF63}"/>
              </a:ext>
            </a:extLst>
          </p:cNvPr>
          <p:cNvSpPr>
            <a:spLocks noGrp="1"/>
          </p:cNvSpPr>
          <p:nvPr>
            <p:ph idx="1"/>
          </p:nvPr>
        </p:nvSpPr>
        <p:spPr>
          <a:xfrm>
            <a:off x="334297" y="934064"/>
            <a:ext cx="11157155" cy="5565058"/>
          </a:xfrm>
        </p:spPr>
        <p:txBody>
          <a:bodyPr>
            <a:normAutofit/>
          </a:bodyPr>
          <a:lstStyle/>
          <a:p>
            <a:pPr marL="0" indent="0">
              <a:buNone/>
            </a:pPr>
            <a:r>
              <a:rPr lang="en-IN" sz="2400" b="1" u="sng" dirty="0"/>
              <a:t>1.USER RETENTION</a:t>
            </a:r>
          </a:p>
          <a:p>
            <a:pPr marL="0" indent="0">
              <a:buNone/>
            </a:pPr>
            <a:r>
              <a:rPr lang="en-IN" sz="1800" b="1" dirty="0"/>
              <a:t>Concern: </a:t>
            </a:r>
          </a:p>
          <a:p>
            <a:pPr algn="just"/>
            <a:r>
              <a:rPr lang="en-IN" sz="1800" dirty="0"/>
              <a:t>Users with no activity</a:t>
            </a:r>
          </a:p>
          <a:p>
            <a:pPr algn="just"/>
            <a:r>
              <a:rPr lang="en-IN" sz="1800" dirty="0"/>
              <a:t>Users with no engagement</a:t>
            </a:r>
          </a:p>
          <a:p>
            <a:pPr algn="just"/>
            <a:r>
              <a:rPr lang="en-IN" sz="1800" dirty="0"/>
              <a:t>Users with neither activity nor engagement</a:t>
            </a:r>
          </a:p>
          <a:p>
            <a:pPr marL="0" indent="0" algn="just">
              <a:buNone/>
            </a:pPr>
            <a:r>
              <a:rPr lang="en-IN" sz="1800" b="1" dirty="0"/>
              <a:t> Solution:</a:t>
            </a:r>
          </a:p>
          <a:p>
            <a:pPr algn="just">
              <a:buFont typeface="Wingdings" panose="05000000000000000000" pitchFamily="2" charset="2"/>
              <a:buChar char="Ø"/>
            </a:pPr>
            <a:r>
              <a:rPr lang="en-US" sz="1800" u="sng" dirty="0"/>
              <a:t>Reconnection strategies: </a:t>
            </a:r>
            <a:r>
              <a:rPr lang="en-US" sz="1800" dirty="0"/>
              <a:t>Suggest relevant content, trending hashtags, and engaging profiles aligned with past user interests to encourage re-engagement.</a:t>
            </a:r>
            <a:endParaRPr lang="en-IN" sz="1800" dirty="0"/>
          </a:p>
          <a:p>
            <a:pPr algn="just">
              <a:buFont typeface="Wingdings" panose="05000000000000000000" pitchFamily="2" charset="2"/>
              <a:buChar char="Ø"/>
            </a:pPr>
            <a:r>
              <a:rPr lang="en-US" sz="1800" u="sng" dirty="0"/>
              <a:t>Special offers</a:t>
            </a:r>
            <a:r>
              <a:rPr lang="en-US" sz="1800" dirty="0"/>
              <a:t>: Provide time-sensitive discounts on premium features to incentivize user return.</a:t>
            </a:r>
          </a:p>
          <a:p>
            <a:pPr algn="just">
              <a:buFont typeface="Wingdings" panose="05000000000000000000" pitchFamily="2" charset="2"/>
              <a:buChar char="Ø"/>
            </a:pPr>
            <a:r>
              <a:rPr lang="en-US" sz="1800" u="sng" dirty="0"/>
              <a:t>Onboarding support</a:t>
            </a:r>
            <a:r>
              <a:rPr lang="en-US" sz="1800" dirty="0"/>
              <a:t>: Develop concise guides showcasing new functionalities and current trends to assist users in re-navigating the platform.</a:t>
            </a:r>
          </a:p>
          <a:p>
            <a:pPr algn="just">
              <a:buFont typeface="Wingdings" panose="05000000000000000000" pitchFamily="2" charset="2"/>
              <a:buChar char="Ø"/>
            </a:pPr>
            <a:r>
              <a:rPr lang="en-US" sz="1800" u="sng" dirty="0"/>
              <a:t>User feedback initiatives</a:t>
            </a:r>
            <a:r>
              <a:rPr lang="en-US" sz="1800" dirty="0"/>
              <a:t>: Conduct short surveys with inactive users to understand reasons for disengagement, offering incentives for participation to inform retention strategies.</a:t>
            </a:r>
          </a:p>
        </p:txBody>
      </p:sp>
    </p:spTree>
    <p:extLst>
      <p:ext uri="{BB962C8B-B14F-4D97-AF65-F5344CB8AC3E}">
        <p14:creationId xmlns:p14="http://schemas.microsoft.com/office/powerpoint/2010/main" val="3590709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4661-223A-1316-642C-56F1E4E6DF63}"/>
              </a:ext>
            </a:extLst>
          </p:cNvPr>
          <p:cNvSpPr>
            <a:spLocks noGrp="1"/>
          </p:cNvSpPr>
          <p:nvPr>
            <p:ph type="title"/>
          </p:nvPr>
        </p:nvSpPr>
        <p:spPr>
          <a:xfrm>
            <a:off x="294969" y="401483"/>
            <a:ext cx="10515600" cy="559107"/>
          </a:xfrm>
        </p:spPr>
        <p:txBody>
          <a:bodyPr>
            <a:normAutofit/>
          </a:bodyPr>
          <a:lstStyle/>
          <a:p>
            <a:r>
              <a:rPr lang="en-IN" sz="2400" b="1" u="sng" dirty="0"/>
              <a:t>2.USER ACQUISITION</a:t>
            </a:r>
          </a:p>
        </p:txBody>
      </p:sp>
      <p:sp>
        <p:nvSpPr>
          <p:cNvPr id="3" name="Content Placeholder 2">
            <a:extLst>
              <a:ext uri="{FF2B5EF4-FFF2-40B4-BE49-F238E27FC236}">
                <a16:creationId xmlns:a16="http://schemas.microsoft.com/office/drawing/2014/main" id="{1CBA627D-2226-60BF-8BFD-0768D45FD8DC}"/>
              </a:ext>
            </a:extLst>
          </p:cNvPr>
          <p:cNvSpPr>
            <a:spLocks noGrp="1"/>
          </p:cNvSpPr>
          <p:nvPr>
            <p:ph idx="1"/>
          </p:nvPr>
        </p:nvSpPr>
        <p:spPr>
          <a:xfrm>
            <a:off x="294969" y="1229032"/>
            <a:ext cx="11058832" cy="4947931"/>
          </a:xfrm>
        </p:spPr>
        <p:txBody>
          <a:bodyPr>
            <a:normAutofit/>
          </a:bodyPr>
          <a:lstStyle/>
          <a:p>
            <a:pPr marL="0" indent="0">
              <a:buNone/>
            </a:pPr>
            <a:r>
              <a:rPr lang="en-IN" sz="2000" b="1" dirty="0"/>
              <a:t>Concern:</a:t>
            </a:r>
          </a:p>
          <a:p>
            <a:r>
              <a:rPr lang="en-IN" sz="1800" dirty="0"/>
              <a:t>User decline since 2017</a:t>
            </a:r>
          </a:p>
          <a:p>
            <a:r>
              <a:rPr lang="en-IN" sz="1800" dirty="0"/>
              <a:t>Attracting new users.</a:t>
            </a:r>
          </a:p>
          <a:p>
            <a:r>
              <a:rPr lang="en-US" sz="1800" dirty="0"/>
              <a:t>Disparity in user engagement: high engagement vs. low engagement</a:t>
            </a:r>
            <a:endParaRPr lang="en-IN" sz="1800" dirty="0"/>
          </a:p>
          <a:p>
            <a:pPr marL="0" indent="0">
              <a:buNone/>
            </a:pPr>
            <a:r>
              <a:rPr lang="en-IN" sz="2000" b="1" dirty="0"/>
              <a:t>Solution:</a:t>
            </a:r>
          </a:p>
          <a:p>
            <a:pPr>
              <a:buFont typeface="Wingdings" panose="05000000000000000000" pitchFamily="2" charset="2"/>
              <a:buChar char="Ø"/>
            </a:pPr>
            <a:r>
              <a:rPr lang="en-US" sz="1800" u="sng" dirty="0"/>
              <a:t>Enhance New User Onboarding</a:t>
            </a:r>
            <a:r>
              <a:rPr lang="en-US" sz="1800" dirty="0"/>
              <a:t>: Develop a personalized onboarding experience that showcases platform features, popular tags, and user success stories.</a:t>
            </a:r>
          </a:p>
          <a:p>
            <a:pPr>
              <a:buFont typeface="Wingdings" panose="05000000000000000000" pitchFamily="2" charset="2"/>
              <a:buChar char="Ø"/>
            </a:pPr>
            <a:r>
              <a:rPr lang="en-US" sz="1800" u="sng" dirty="0"/>
              <a:t>Tag Education Initiatives</a:t>
            </a:r>
            <a:r>
              <a:rPr lang="en-US" sz="1800" dirty="0"/>
              <a:t>: Implement campaigns to educate users on the benefits of using tags through blog posts and video tutorials.</a:t>
            </a:r>
          </a:p>
          <a:p>
            <a:pPr>
              <a:buFont typeface="Wingdings" panose="05000000000000000000" pitchFamily="2" charset="2"/>
              <a:buChar char="Ø"/>
            </a:pPr>
            <a:r>
              <a:rPr lang="en-US" sz="1800" u="sng" dirty="0"/>
              <a:t>Referral Program</a:t>
            </a:r>
            <a:r>
              <a:rPr lang="en-US" sz="1800" dirty="0"/>
              <a:t>: Implement a referral program that rewards users with discounts or exclusive content for successfully referring new members.</a:t>
            </a:r>
          </a:p>
          <a:p>
            <a:pPr>
              <a:buFont typeface="Wingdings" panose="05000000000000000000" pitchFamily="2" charset="2"/>
              <a:buChar char="Ø"/>
            </a:pPr>
            <a:r>
              <a:rPr lang="en-US" sz="1800" u="sng" dirty="0"/>
              <a:t>Engagement Strategies</a:t>
            </a:r>
            <a:r>
              <a:rPr lang="en-US" sz="1800" dirty="0"/>
              <a:t>: Implement personalized email campaigns that highlight new features, trending content, and tutorials to increase user engagement.</a:t>
            </a:r>
            <a:endParaRPr lang="en-IN" sz="1800" b="1" dirty="0"/>
          </a:p>
        </p:txBody>
      </p:sp>
    </p:spTree>
    <p:extLst>
      <p:ext uri="{BB962C8B-B14F-4D97-AF65-F5344CB8AC3E}">
        <p14:creationId xmlns:p14="http://schemas.microsoft.com/office/powerpoint/2010/main" val="4201854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390A3-A4CF-3866-5A39-90C2A479CFDC}"/>
              </a:ext>
            </a:extLst>
          </p:cNvPr>
          <p:cNvSpPr>
            <a:spLocks noGrp="1"/>
          </p:cNvSpPr>
          <p:nvPr>
            <p:ph type="title"/>
          </p:nvPr>
        </p:nvSpPr>
        <p:spPr/>
        <p:txBody>
          <a:bodyPr>
            <a:normAutofit/>
          </a:bodyPr>
          <a:lstStyle/>
          <a:p>
            <a:r>
              <a:rPr lang="en-IN" sz="3600" b="1" u="sng" dirty="0">
                <a:solidFill>
                  <a:schemeClr val="accent1">
                    <a:lumMod val="75000"/>
                  </a:schemeClr>
                </a:solidFill>
                <a:effectLst>
                  <a:outerShdw blurRad="38100" dist="38100" dir="2700000" algn="tl">
                    <a:srgbClr val="000000">
                      <a:alpha val="43137"/>
                    </a:srgbClr>
                  </a:outerShdw>
                </a:effectLst>
              </a:rPr>
              <a:t>AGENDA</a:t>
            </a:r>
          </a:p>
        </p:txBody>
      </p:sp>
      <p:graphicFrame>
        <p:nvGraphicFramePr>
          <p:cNvPr id="15" name="Content Placeholder 2">
            <a:extLst>
              <a:ext uri="{FF2B5EF4-FFF2-40B4-BE49-F238E27FC236}">
                <a16:creationId xmlns:a16="http://schemas.microsoft.com/office/drawing/2014/main" id="{DF5F81F6-AF96-B1C0-78B9-173657D0438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8565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96ABA-AB8D-7550-4231-4C4EAEC3F6AF}"/>
              </a:ext>
            </a:extLst>
          </p:cNvPr>
          <p:cNvSpPr>
            <a:spLocks noGrp="1"/>
          </p:cNvSpPr>
          <p:nvPr>
            <p:ph type="title"/>
          </p:nvPr>
        </p:nvSpPr>
        <p:spPr>
          <a:xfrm>
            <a:off x="484239" y="367070"/>
            <a:ext cx="10515600" cy="627933"/>
          </a:xfrm>
        </p:spPr>
        <p:txBody>
          <a:bodyPr>
            <a:normAutofit/>
          </a:bodyPr>
          <a:lstStyle/>
          <a:p>
            <a:r>
              <a:rPr lang="en-IN" sz="2400" b="1" u="sng" dirty="0"/>
              <a:t>3.USER ENGAGEMENT</a:t>
            </a:r>
          </a:p>
        </p:txBody>
      </p:sp>
      <p:sp>
        <p:nvSpPr>
          <p:cNvPr id="3" name="Content Placeholder 2">
            <a:extLst>
              <a:ext uri="{FF2B5EF4-FFF2-40B4-BE49-F238E27FC236}">
                <a16:creationId xmlns:a16="http://schemas.microsoft.com/office/drawing/2014/main" id="{73C22B5C-E23F-AF2E-CAD0-AADB98D006D5}"/>
              </a:ext>
            </a:extLst>
          </p:cNvPr>
          <p:cNvSpPr>
            <a:spLocks noGrp="1"/>
          </p:cNvSpPr>
          <p:nvPr>
            <p:ph idx="1"/>
          </p:nvPr>
        </p:nvSpPr>
        <p:spPr>
          <a:xfrm>
            <a:off x="353961" y="1199535"/>
            <a:ext cx="10999839" cy="4977428"/>
          </a:xfrm>
        </p:spPr>
        <p:txBody>
          <a:bodyPr>
            <a:normAutofit/>
          </a:bodyPr>
          <a:lstStyle/>
          <a:p>
            <a:pPr marL="0" indent="0">
              <a:buNone/>
            </a:pPr>
            <a:r>
              <a:rPr lang="en-IN" sz="2000" b="1" dirty="0"/>
              <a:t>Concern:</a:t>
            </a:r>
          </a:p>
          <a:p>
            <a:r>
              <a:rPr lang="en-IN" sz="1800" dirty="0"/>
              <a:t>Need to boost engagement and activity among moderate users.</a:t>
            </a:r>
          </a:p>
          <a:p>
            <a:r>
              <a:rPr lang="en-US" sz="1800" dirty="0"/>
              <a:t>31 users have not added tags, hindering content discoverability.</a:t>
            </a:r>
            <a:endParaRPr lang="en-IN" sz="1800" dirty="0"/>
          </a:p>
          <a:p>
            <a:r>
              <a:rPr lang="en-US" sz="1800" dirty="0"/>
              <a:t>Active users typically post a limited number of photos, often between 1 and 3.</a:t>
            </a:r>
            <a:endParaRPr lang="en-IN" sz="1800" dirty="0"/>
          </a:p>
          <a:p>
            <a:pPr marL="0" indent="0">
              <a:buNone/>
            </a:pPr>
            <a:r>
              <a:rPr lang="en-IN" sz="2000" b="1" dirty="0"/>
              <a:t>Solution:</a:t>
            </a:r>
          </a:p>
          <a:p>
            <a:pPr>
              <a:buFont typeface="Wingdings" panose="05000000000000000000" pitchFamily="2" charset="2"/>
              <a:buChar char="Ø"/>
            </a:pPr>
            <a:r>
              <a:rPr lang="en-US" sz="1800" u="sng" dirty="0"/>
              <a:t>User Recognition Programs</a:t>
            </a:r>
            <a:r>
              <a:rPr lang="en-US" sz="1800" dirty="0"/>
              <a:t>: Implement initiatives like 'User of the Month' awards and photo contests to encourage increased user engagement.</a:t>
            </a:r>
          </a:p>
          <a:p>
            <a:pPr>
              <a:buFont typeface="Wingdings" panose="05000000000000000000" pitchFamily="2" charset="2"/>
              <a:buChar char="Ø"/>
            </a:pPr>
            <a:r>
              <a:rPr lang="en-US" sz="1800" u="sng" dirty="0"/>
              <a:t>Educational Resources</a:t>
            </a:r>
            <a:r>
              <a:rPr lang="en-US" sz="1800" dirty="0"/>
              <a:t>: Provide users with tutorials and webinars focused on maximizing engagement and effective utilization of platform features.</a:t>
            </a:r>
          </a:p>
          <a:p>
            <a:pPr>
              <a:buFont typeface="Wingdings" panose="05000000000000000000" pitchFamily="2" charset="2"/>
              <a:buChar char="Ø"/>
            </a:pPr>
            <a:r>
              <a:rPr lang="en-US" sz="1800" u="sng" dirty="0"/>
              <a:t>Community Building</a:t>
            </a:r>
            <a:r>
              <a:rPr lang="en-US" sz="1800" dirty="0"/>
              <a:t>: Foster community engagement by creating online forums, organizing social events, and launching an ambassador program to promote the platform.</a:t>
            </a:r>
          </a:p>
          <a:p>
            <a:pPr>
              <a:buFont typeface="Wingdings" panose="05000000000000000000" pitchFamily="2" charset="2"/>
              <a:buChar char="Ø"/>
            </a:pPr>
            <a:r>
              <a:rPr lang="en-US" sz="1800" u="sng" dirty="0"/>
              <a:t>Influencer Partnerships</a:t>
            </a:r>
            <a:r>
              <a:rPr lang="en-US" sz="1800" dirty="0"/>
              <a:t>: Collaborate with influential users to attract new members and increase participation among existing users.</a:t>
            </a:r>
          </a:p>
        </p:txBody>
      </p:sp>
    </p:spTree>
    <p:extLst>
      <p:ext uri="{BB962C8B-B14F-4D97-AF65-F5344CB8AC3E}">
        <p14:creationId xmlns:p14="http://schemas.microsoft.com/office/powerpoint/2010/main" val="1661031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36D5C-4D0B-8EEA-2388-28200180849F}"/>
              </a:ext>
            </a:extLst>
          </p:cNvPr>
          <p:cNvSpPr>
            <a:spLocks noGrp="1"/>
          </p:cNvSpPr>
          <p:nvPr>
            <p:ph type="title"/>
          </p:nvPr>
        </p:nvSpPr>
        <p:spPr>
          <a:xfrm>
            <a:off x="3428898" y="0"/>
            <a:ext cx="5334197" cy="467031"/>
          </a:xfrm>
        </p:spPr>
        <p:txBody>
          <a:bodyPr anchor="ctr">
            <a:normAutofit/>
          </a:bodyPr>
          <a:lstStyle/>
          <a:p>
            <a:pPr algn="ctr"/>
            <a:r>
              <a:rPr lang="en-IN" sz="2400" b="1" u="sng">
                <a:solidFill>
                  <a:schemeClr val="tx2">
                    <a:lumMod val="90000"/>
                    <a:lumOff val="10000"/>
                  </a:schemeClr>
                </a:solidFill>
                <a:effectLst>
                  <a:outerShdw blurRad="38100" dist="38100" dir="2700000" algn="tl">
                    <a:srgbClr val="000000">
                      <a:alpha val="43137"/>
                    </a:srgbClr>
                  </a:outerShdw>
                </a:effectLst>
              </a:rPr>
              <a:t>CONCLUSION</a:t>
            </a:r>
            <a:endParaRPr lang="en-IN" sz="2400" b="1" u="sng" dirty="0">
              <a:solidFill>
                <a:schemeClr val="tx2">
                  <a:lumMod val="90000"/>
                  <a:lumOff val="10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E4D4292-C0FD-9E3D-20EF-19B2F47B572E}"/>
              </a:ext>
            </a:extLst>
          </p:cNvPr>
          <p:cNvSpPr>
            <a:spLocks noGrp="1"/>
          </p:cNvSpPr>
          <p:nvPr>
            <p:ph idx="1"/>
          </p:nvPr>
        </p:nvSpPr>
        <p:spPr>
          <a:xfrm>
            <a:off x="78658" y="540774"/>
            <a:ext cx="12113341" cy="6317225"/>
          </a:xfrm>
        </p:spPr>
        <p:txBody>
          <a:bodyPr anchor="ctr">
            <a:noAutofit/>
          </a:bodyPr>
          <a:lstStyle/>
          <a:p>
            <a:r>
              <a:rPr lang="en-IN" sz="1600" b="1"/>
              <a:t>User Acquisition Effort:</a:t>
            </a:r>
          </a:p>
          <a:p>
            <a:pPr>
              <a:buFont typeface="Wingdings" panose="05000000000000000000" pitchFamily="2" charset="2"/>
              <a:buChar char="Ø"/>
            </a:pPr>
            <a:r>
              <a:rPr lang="en-US" sz="1600"/>
              <a:t>Attract new users through influencer partnerships and ambassador </a:t>
            </a:r>
          </a:p>
          <a:p>
            <a:pPr marL="0" indent="0">
              <a:buNone/>
            </a:pPr>
            <a:r>
              <a:rPr lang="en-US" sz="1600"/>
              <a:t>programs, while implementing educational initiatives to facilitate </a:t>
            </a:r>
          </a:p>
          <a:p>
            <a:pPr marL="0" indent="0">
              <a:buNone/>
            </a:pPr>
            <a:r>
              <a:rPr lang="en-US" sz="1600"/>
              <a:t>effective platform engagement.</a:t>
            </a:r>
          </a:p>
          <a:p>
            <a:pPr>
              <a:buFont typeface="Wingdings" panose="05000000000000000000" pitchFamily="2" charset="2"/>
              <a:buChar char="Ø"/>
            </a:pPr>
            <a:r>
              <a:rPr lang="en-US" sz="1600"/>
              <a:t>Combine influencer partnerships and ambassador programs with </a:t>
            </a:r>
          </a:p>
          <a:p>
            <a:pPr marL="0" indent="0">
              <a:buNone/>
            </a:pPr>
            <a:r>
              <a:rPr lang="en-US" sz="1600"/>
              <a:t>Educational initiatives to attract and effectively onboard new users.</a:t>
            </a:r>
            <a:endParaRPr lang="en-IN" sz="1600"/>
          </a:p>
          <a:p>
            <a:r>
              <a:rPr lang="en-IN" sz="1600" b="1"/>
              <a:t>User Retention Strategies:</a:t>
            </a:r>
          </a:p>
          <a:p>
            <a:pPr>
              <a:buFont typeface="Wingdings" panose="05000000000000000000" pitchFamily="2" charset="2"/>
              <a:buChar char="Ø"/>
            </a:pPr>
            <a:r>
              <a:rPr lang="en-US" sz="1600"/>
              <a:t>Implement personalized content recommendations, exclusive offers, and</a:t>
            </a:r>
          </a:p>
          <a:p>
            <a:pPr marL="0" indent="0">
              <a:buNone/>
            </a:pPr>
            <a:r>
              <a:rPr lang="en-US" sz="1600"/>
              <a:t> feedback mechanisms to retain users and address inactivity.</a:t>
            </a:r>
          </a:p>
          <a:p>
            <a:pPr>
              <a:buFont typeface="Wingdings" panose="05000000000000000000" pitchFamily="2" charset="2"/>
              <a:buChar char="Ø"/>
            </a:pPr>
            <a:r>
              <a:rPr lang="en-US" sz="1600"/>
              <a:t>Retain users and address inactivity through personalized content </a:t>
            </a:r>
          </a:p>
          <a:p>
            <a:pPr marL="0" indent="0">
              <a:buNone/>
            </a:pPr>
            <a:r>
              <a:rPr lang="en-US" sz="1600"/>
              <a:t>recommendations, exclusive offers, and proactive feedback mechanisms.</a:t>
            </a:r>
            <a:endParaRPr lang="en-IN" sz="1600" b="1"/>
          </a:p>
          <a:p>
            <a:r>
              <a:rPr lang="en-IN" sz="1600" b="1"/>
              <a:t>User Engagement initiatives:</a:t>
            </a:r>
          </a:p>
          <a:p>
            <a:pPr>
              <a:buFont typeface="Wingdings" panose="05000000000000000000" pitchFamily="2" charset="2"/>
              <a:buChar char="Ø"/>
            </a:pPr>
            <a:r>
              <a:rPr lang="en-US" sz="1600"/>
              <a:t>Implement re-engagement campaigns, promote tag usage, and foster </a:t>
            </a:r>
          </a:p>
          <a:p>
            <a:pPr marL="0" indent="0">
              <a:buNone/>
            </a:pPr>
            <a:r>
              <a:rPr lang="en-US" sz="1600"/>
              <a:t>community building activities to encourage inactive users and enhance </a:t>
            </a:r>
          </a:p>
          <a:p>
            <a:pPr marL="0" indent="0">
              <a:buNone/>
            </a:pPr>
            <a:r>
              <a:rPr lang="en-US" sz="1600"/>
              <a:t>their overall experience.</a:t>
            </a:r>
          </a:p>
          <a:p>
            <a:pPr>
              <a:buFont typeface="Wingdings" panose="05000000000000000000" pitchFamily="2" charset="2"/>
              <a:buChar char="Ø"/>
            </a:pPr>
            <a:r>
              <a:rPr lang="en-US" sz="1600"/>
              <a:t>Encourage inactive user engagement through re-engagement campaigns, </a:t>
            </a:r>
          </a:p>
          <a:p>
            <a:pPr marL="0" indent="0">
              <a:buNone/>
            </a:pPr>
            <a:r>
              <a:rPr lang="en-US" sz="1600"/>
              <a:t>tag usage promotions, and community building activities.</a:t>
            </a:r>
            <a:endParaRPr lang="en-IN" sz="1600" dirty="0"/>
          </a:p>
        </p:txBody>
      </p:sp>
    </p:spTree>
    <p:extLst>
      <p:ext uri="{BB962C8B-B14F-4D97-AF65-F5344CB8AC3E}">
        <p14:creationId xmlns:p14="http://schemas.microsoft.com/office/powerpoint/2010/main" val="1898387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DF820-F4A7-57FD-620E-81EFDC6736A8}"/>
              </a:ext>
            </a:extLst>
          </p:cNvPr>
          <p:cNvSpPr>
            <a:spLocks noGrp="1"/>
          </p:cNvSpPr>
          <p:nvPr>
            <p:ph type="title"/>
          </p:nvPr>
        </p:nvSpPr>
        <p:spPr>
          <a:xfrm>
            <a:off x="836679" y="723898"/>
            <a:ext cx="6002110" cy="1495425"/>
          </a:xfrm>
        </p:spPr>
        <p:txBody>
          <a:bodyPr>
            <a:normAutofit/>
          </a:bodyPr>
          <a:lstStyle/>
          <a:p>
            <a:r>
              <a:rPr lang="en-IN" sz="4000" b="1" u="sng">
                <a:effectLst>
                  <a:outerShdw blurRad="38100" dist="38100" dir="2700000" algn="tl">
                    <a:srgbClr val="000000">
                      <a:alpha val="43137"/>
                    </a:srgbClr>
                  </a:outerShdw>
                </a:effectLst>
              </a:rPr>
              <a:t>PROBLEM STATEMENT</a:t>
            </a:r>
          </a:p>
        </p:txBody>
      </p:sp>
      <p:sp>
        <p:nvSpPr>
          <p:cNvPr id="3" name="Content Placeholder 2">
            <a:extLst>
              <a:ext uri="{FF2B5EF4-FFF2-40B4-BE49-F238E27FC236}">
                <a16:creationId xmlns:a16="http://schemas.microsoft.com/office/drawing/2014/main" id="{55E2A5EA-750D-0F76-923C-41667D2BEBD5}"/>
              </a:ext>
            </a:extLst>
          </p:cNvPr>
          <p:cNvSpPr>
            <a:spLocks noGrp="1"/>
          </p:cNvSpPr>
          <p:nvPr>
            <p:ph idx="1"/>
          </p:nvPr>
        </p:nvSpPr>
        <p:spPr>
          <a:xfrm>
            <a:off x="836680" y="2405067"/>
            <a:ext cx="6002110" cy="3729034"/>
          </a:xfrm>
        </p:spPr>
        <p:txBody>
          <a:bodyPr>
            <a:normAutofit/>
          </a:bodyPr>
          <a:lstStyle/>
          <a:p>
            <a:pPr marL="0" indent="0">
              <a:buNone/>
            </a:pPr>
            <a:r>
              <a:rPr lang="en-US" sz="2000" b="1" i="0">
                <a:effectLst/>
                <a:latin typeface="Mona Sans"/>
              </a:rPr>
              <a:t>You are hired as a data analyst at Meta and asked to collaborate with the Marketing team. Marketing teams want to leverage Instagram's user data to develop targeted marketing strategies that will increase user engagement, retention, and acquisition. Provide insights and recommendations to address the following objectives.</a:t>
            </a:r>
            <a:endParaRPr lang="en-IN" sz="2000" b="1"/>
          </a:p>
        </p:txBody>
      </p:sp>
      <p:pic>
        <p:nvPicPr>
          <p:cNvPr id="4" name="Picture 4" descr="Social Media Manager: chi è e cosa fa - Digital flow">
            <a:extLst>
              <a:ext uri="{FF2B5EF4-FFF2-40B4-BE49-F238E27FC236}">
                <a16:creationId xmlns:a16="http://schemas.microsoft.com/office/drawing/2014/main" id="{0E5A1C4D-64F4-9627-B450-2C89C4B1E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898" r="39534" b="4"/>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14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5825-A34C-AB55-23D8-6829EDEA7DFB}"/>
              </a:ext>
            </a:extLst>
          </p:cNvPr>
          <p:cNvSpPr>
            <a:spLocks noGrp="1"/>
          </p:cNvSpPr>
          <p:nvPr>
            <p:ph type="title"/>
          </p:nvPr>
        </p:nvSpPr>
        <p:spPr>
          <a:xfrm>
            <a:off x="575187" y="127819"/>
            <a:ext cx="10515600" cy="1120878"/>
          </a:xfrm>
        </p:spPr>
        <p:txBody>
          <a:bodyPr>
            <a:normAutofit/>
          </a:bodyPr>
          <a:lstStyle/>
          <a:p>
            <a:pPr algn="ctr"/>
            <a:r>
              <a:rPr lang="en-IN" sz="2400" b="1" u="sng" dirty="0">
                <a:solidFill>
                  <a:schemeClr val="accent1">
                    <a:lumMod val="75000"/>
                  </a:schemeClr>
                </a:solidFill>
                <a:effectLst>
                  <a:outerShdw blurRad="38100" dist="38100" dir="2700000" algn="tl">
                    <a:srgbClr val="000000">
                      <a:alpha val="43137"/>
                    </a:srgbClr>
                  </a:outerShdw>
                </a:effectLst>
              </a:rPr>
              <a:t>DATA DESCRIPTION</a:t>
            </a:r>
            <a:br>
              <a:rPr lang="en-IN" sz="2400" b="1" u="sng" dirty="0">
                <a:solidFill>
                  <a:schemeClr val="accent1">
                    <a:lumMod val="75000"/>
                  </a:schemeClr>
                </a:solidFill>
                <a:effectLst>
                  <a:outerShdw blurRad="38100" dist="38100" dir="2700000" algn="tl">
                    <a:srgbClr val="000000">
                      <a:alpha val="43137"/>
                    </a:srgbClr>
                  </a:outerShdw>
                </a:effectLst>
              </a:rPr>
            </a:br>
            <a:br>
              <a:rPr lang="en-IN" sz="2400" b="1" u="sng" dirty="0">
                <a:solidFill>
                  <a:schemeClr val="accent1">
                    <a:lumMod val="75000"/>
                  </a:schemeClr>
                </a:solidFill>
                <a:effectLst>
                  <a:outerShdw blurRad="38100" dist="38100" dir="2700000" algn="tl">
                    <a:srgbClr val="000000">
                      <a:alpha val="43137"/>
                    </a:srgbClr>
                  </a:outerShdw>
                </a:effectLst>
              </a:rPr>
            </a:br>
            <a:r>
              <a:rPr lang="en-IN" sz="1800" dirty="0"/>
              <a:t>The dataset contain information about 7 tables. Below is an overview of the dataset.</a:t>
            </a:r>
          </a:p>
        </p:txBody>
      </p:sp>
      <p:sp>
        <p:nvSpPr>
          <p:cNvPr id="3" name="Content Placeholder 2">
            <a:extLst>
              <a:ext uri="{FF2B5EF4-FFF2-40B4-BE49-F238E27FC236}">
                <a16:creationId xmlns:a16="http://schemas.microsoft.com/office/drawing/2014/main" id="{8C9280C0-934E-5D81-49FF-BB7F200A720A}"/>
              </a:ext>
            </a:extLst>
          </p:cNvPr>
          <p:cNvSpPr>
            <a:spLocks noGrp="1"/>
          </p:cNvSpPr>
          <p:nvPr>
            <p:ph sz="half" idx="1"/>
          </p:nvPr>
        </p:nvSpPr>
        <p:spPr>
          <a:xfrm>
            <a:off x="186813" y="1710813"/>
            <a:ext cx="5832987" cy="4935792"/>
          </a:xfrm>
        </p:spPr>
        <p:txBody>
          <a:bodyPr>
            <a:normAutofit/>
          </a:bodyPr>
          <a:lstStyle/>
          <a:p>
            <a:pPr>
              <a:buFont typeface="Wingdings" panose="05000000000000000000" pitchFamily="2" charset="2"/>
              <a:buChar char="§"/>
            </a:pPr>
            <a:r>
              <a:rPr lang="en-IN" sz="1600" b="1" u="sng" dirty="0"/>
              <a:t>Users Table </a:t>
            </a:r>
            <a:r>
              <a:rPr lang="en-IN" sz="1600" dirty="0"/>
              <a:t>: Information about users registered                                      </a:t>
            </a:r>
          </a:p>
          <a:p>
            <a:pPr marL="0" indent="0">
              <a:buNone/>
            </a:pPr>
            <a:r>
              <a:rPr lang="en-IN" sz="1600" dirty="0"/>
              <a:t>on the platform.</a:t>
            </a:r>
          </a:p>
          <a:p>
            <a:pPr>
              <a:buFont typeface="Wingdings" panose="05000000000000000000" pitchFamily="2" charset="2"/>
              <a:buChar char="§"/>
            </a:pPr>
            <a:r>
              <a:rPr lang="en-IN" sz="1600" b="1" u="sng" dirty="0"/>
              <a:t>Photo Table </a:t>
            </a:r>
            <a:r>
              <a:rPr lang="en-IN" sz="1600" dirty="0"/>
              <a:t>: Information about the photos</a:t>
            </a:r>
          </a:p>
          <a:p>
            <a:pPr marL="0" indent="0">
              <a:buNone/>
            </a:pPr>
            <a:r>
              <a:rPr lang="en-IN" sz="1600" dirty="0"/>
              <a:t> uploaded by users.</a:t>
            </a:r>
          </a:p>
          <a:p>
            <a:pPr>
              <a:buFont typeface="Wingdings" panose="05000000000000000000" pitchFamily="2" charset="2"/>
              <a:buChar char="§"/>
            </a:pPr>
            <a:r>
              <a:rPr lang="en-IN" sz="1600" b="1" u="sng" dirty="0"/>
              <a:t>Comments Table </a:t>
            </a:r>
            <a:r>
              <a:rPr lang="en-IN" sz="1600" dirty="0"/>
              <a:t>: Stores all comments made </a:t>
            </a:r>
          </a:p>
          <a:p>
            <a:pPr marL="0" indent="0">
              <a:buNone/>
            </a:pPr>
            <a:r>
              <a:rPr lang="en-IN" sz="1600" dirty="0"/>
              <a:t>by users on photos.</a:t>
            </a:r>
          </a:p>
          <a:p>
            <a:pPr>
              <a:buFont typeface="Wingdings" panose="05000000000000000000" pitchFamily="2" charset="2"/>
              <a:buChar char="§"/>
            </a:pPr>
            <a:r>
              <a:rPr lang="en-IN" sz="1600" b="1" u="sng" dirty="0"/>
              <a:t>Likes Tables : </a:t>
            </a:r>
            <a:r>
              <a:rPr lang="en-IN" sz="1600" dirty="0"/>
              <a:t>Tracks which users liked which </a:t>
            </a:r>
          </a:p>
          <a:p>
            <a:pPr marL="0" indent="0">
              <a:buNone/>
            </a:pPr>
            <a:r>
              <a:rPr lang="en-IN" sz="1600" dirty="0"/>
              <a:t>photos.</a:t>
            </a:r>
          </a:p>
          <a:p>
            <a:pPr>
              <a:buFont typeface="Wingdings" panose="05000000000000000000" pitchFamily="2" charset="2"/>
              <a:buChar char="§"/>
            </a:pPr>
            <a:r>
              <a:rPr lang="en-IN" sz="1600" b="1" u="sng" dirty="0"/>
              <a:t>Follows Table : </a:t>
            </a:r>
            <a:r>
              <a:rPr lang="en-IN" sz="1600" dirty="0"/>
              <a:t>Track users relationships</a:t>
            </a:r>
          </a:p>
          <a:p>
            <a:pPr marL="0" indent="0">
              <a:buNone/>
            </a:pPr>
            <a:r>
              <a:rPr lang="en-IN" sz="1600" dirty="0"/>
              <a:t>(followers and followees).</a:t>
            </a:r>
          </a:p>
          <a:p>
            <a:pPr>
              <a:buFont typeface="Wingdings" panose="05000000000000000000" pitchFamily="2" charset="2"/>
              <a:buChar char="§"/>
            </a:pPr>
            <a:r>
              <a:rPr lang="en-IN" sz="1600" b="1" u="sng" dirty="0"/>
              <a:t>Tags Table : </a:t>
            </a:r>
            <a:r>
              <a:rPr lang="en-IN" sz="1600" dirty="0"/>
              <a:t>Stores unique tags that are</a:t>
            </a:r>
          </a:p>
          <a:p>
            <a:pPr marL="0" indent="0">
              <a:buNone/>
            </a:pPr>
            <a:r>
              <a:rPr lang="en-IN" sz="1600" dirty="0"/>
              <a:t>associated with photos.</a:t>
            </a:r>
          </a:p>
          <a:p>
            <a:pPr>
              <a:buFont typeface="Wingdings" panose="05000000000000000000" pitchFamily="2" charset="2"/>
              <a:buChar char="§"/>
            </a:pPr>
            <a:r>
              <a:rPr lang="en-IN" sz="1600" b="1" u="sng" dirty="0"/>
              <a:t>Photo Tags Table </a:t>
            </a:r>
            <a:r>
              <a:rPr lang="en-IN" sz="1600" dirty="0"/>
              <a:t>: Connect photos with tags.</a:t>
            </a:r>
          </a:p>
          <a:p>
            <a:endParaRPr lang="en-IN" dirty="0"/>
          </a:p>
        </p:txBody>
      </p:sp>
      <p:sp>
        <p:nvSpPr>
          <p:cNvPr id="4" name="Content Placeholder 3">
            <a:extLst>
              <a:ext uri="{FF2B5EF4-FFF2-40B4-BE49-F238E27FC236}">
                <a16:creationId xmlns:a16="http://schemas.microsoft.com/office/drawing/2014/main" id="{5C6F8057-9A26-FD27-2F06-BF90DB9D0CA5}"/>
              </a:ext>
            </a:extLst>
          </p:cNvPr>
          <p:cNvSpPr>
            <a:spLocks noGrp="1"/>
          </p:cNvSpPr>
          <p:nvPr>
            <p:ph sz="half" idx="2"/>
          </p:nvPr>
        </p:nvSpPr>
        <p:spPr>
          <a:xfrm>
            <a:off x="6172199" y="1602658"/>
            <a:ext cx="5832987" cy="5043947"/>
          </a:xfrm>
        </p:spPr>
        <p:txBody>
          <a:bodyPr>
            <a:normAutofit/>
          </a:bodyPr>
          <a:lstStyle/>
          <a:p>
            <a:pPr rtl="0" fontAlgn="base">
              <a:buFont typeface="Arial" panose="020B0604020202020204" pitchFamily="34" charset="0"/>
              <a:buChar char="•"/>
            </a:pPr>
            <a:r>
              <a:rPr lang="en-US" sz="1600" b="1" i="0" u="none" strike="noStrike" dirty="0">
                <a:solidFill>
                  <a:srgbClr val="000000"/>
                </a:solidFill>
                <a:effectLst/>
                <a:latin typeface="Arial" panose="020B0604020202020204" pitchFamily="34" charset="0"/>
              </a:rPr>
              <a:t>comments_id </a:t>
            </a:r>
            <a:r>
              <a:rPr lang="en-US" sz="1600" b="0" i="0" u="none" strike="noStrike" dirty="0">
                <a:solidFill>
                  <a:srgbClr val="000000"/>
                </a:solidFill>
                <a:effectLst/>
                <a:latin typeface="Arial" panose="020B0604020202020204" pitchFamily="34" charset="0"/>
              </a:rPr>
              <a:t>: unique identifier for each comment</a:t>
            </a:r>
          </a:p>
          <a:p>
            <a:pPr rtl="0" fontAlgn="base">
              <a:buFont typeface="Arial" panose="020B0604020202020204" pitchFamily="34" charset="0"/>
              <a:buChar char="•"/>
            </a:pPr>
            <a:r>
              <a:rPr lang="en-US" sz="1600" b="1" i="0" u="none" strike="noStrike" dirty="0">
                <a:solidFill>
                  <a:srgbClr val="000000"/>
                </a:solidFill>
                <a:effectLst/>
                <a:latin typeface="Arial" panose="020B0604020202020204" pitchFamily="34" charset="0"/>
              </a:rPr>
              <a:t>comment_text </a:t>
            </a:r>
            <a:r>
              <a:rPr lang="en-US" sz="1600" b="0" i="0" u="none" strike="noStrike" dirty="0">
                <a:solidFill>
                  <a:srgbClr val="000000"/>
                </a:solidFill>
                <a:effectLst/>
                <a:latin typeface="Arial" panose="020B0604020202020204" pitchFamily="34" charset="0"/>
              </a:rPr>
              <a:t>: text content of a given comment</a:t>
            </a:r>
          </a:p>
          <a:p>
            <a:pPr rtl="0" fontAlgn="base">
              <a:buFont typeface="Arial" panose="020B0604020202020204" pitchFamily="34" charset="0"/>
              <a:buChar char="•"/>
            </a:pPr>
            <a:r>
              <a:rPr lang="en-US" sz="1600" b="1" i="0" u="none" strike="noStrike" dirty="0" err="1">
                <a:solidFill>
                  <a:srgbClr val="000000"/>
                </a:solidFill>
                <a:effectLst/>
                <a:latin typeface="Arial" panose="020B0604020202020204" pitchFamily="34" charset="0"/>
              </a:rPr>
              <a:t>user_id</a:t>
            </a:r>
            <a:r>
              <a:rPr lang="en-US" sz="1600" b="1" i="0" u="none" strike="noStrike" dirty="0">
                <a:solidFill>
                  <a:srgbClr val="000000"/>
                </a:solidFill>
                <a:effectLst/>
                <a:latin typeface="Arial" panose="020B0604020202020204" pitchFamily="34" charset="0"/>
              </a:rPr>
              <a:t> </a:t>
            </a:r>
            <a:r>
              <a:rPr lang="en-US" sz="1600" b="0" i="0" u="none" strike="noStrike" dirty="0">
                <a:solidFill>
                  <a:srgbClr val="000000"/>
                </a:solidFill>
                <a:effectLst/>
                <a:latin typeface="Arial" panose="020B0604020202020204" pitchFamily="34" charset="0"/>
              </a:rPr>
              <a:t>: unique identifier for each user</a:t>
            </a:r>
          </a:p>
          <a:p>
            <a:pPr rtl="0" fontAlgn="base">
              <a:buFont typeface="Arial" panose="020B0604020202020204" pitchFamily="34" charset="0"/>
              <a:buChar char="•"/>
            </a:pPr>
            <a:r>
              <a:rPr lang="en-US" sz="1600" b="1" i="0" u="none" strike="noStrike" dirty="0" err="1">
                <a:solidFill>
                  <a:srgbClr val="000000"/>
                </a:solidFill>
                <a:effectLst/>
                <a:latin typeface="Arial" panose="020B0604020202020204" pitchFamily="34" charset="0"/>
              </a:rPr>
              <a:t>photo_id</a:t>
            </a:r>
            <a:r>
              <a:rPr lang="en-US" sz="1600" b="1" i="0" u="none" strike="noStrike" dirty="0">
                <a:solidFill>
                  <a:srgbClr val="000000"/>
                </a:solidFill>
                <a:effectLst/>
                <a:latin typeface="Arial" panose="020B0604020202020204" pitchFamily="34" charset="0"/>
              </a:rPr>
              <a:t> </a:t>
            </a:r>
            <a:r>
              <a:rPr lang="en-US" sz="1600" b="0" i="0" u="none" strike="noStrike" dirty="0">
                <a:solidFill>
                  <a:srgbClr val="000000"/>
                </a:solidFill>
                <a:effectLst/>
                <a:latin typeface="Arial" panose="020B0604020202020204" pitchFamily="34" charset="0"/>
              </a:rPr>
              <a:t>: unique identifier for each photo</a:t>
            </a:r>
          </a:p>
          <a:p>
            <a:pPr rtl="0" fontAlgn="base">
              <a:buFont typeface="Arial" panose="020B0604020202020204" pitchFamily="34" charset="0"/>
              <a:buChar char="•"/>
            </a:pPr>
            <a:r>
              <a:rPr lang="en-US" sz="1600" b="1" i="0" u="none" strike="noStrike" dirty="0" err="1">
                <a:solidFill>
                  <a:srgbClr val="000000"/>
                </a:solidFill>
                <a:effectLst/>
                <a:latin typeface="Arial" panose="020B0604020202020204" pitchFamily="34" charset="0"/>
              </a:rPr>
              <a:t>created_at</a:t>
            </a:r>
            <a:r>
              <a:rPr lang="en-US" sz="1600" b="1" i="0" u="none" strike="noStrike" dirty="0">
                <a:solidFill>
                  <a:srgbClr val="000000"/>
                </a:solidFill>
                <a:effectLst/>
                <a:latin typeface="Arial" panose="020B0604020202020204" pitchFamily="34" charset="0"/>
              </a:rPr>
              <a:t> </a:t>
            </a:r>
            <a:r>
              <a:rPr lang="en-US" sz="1600" b="0" i="0" u="none" strike="noStrike" dirty="0">
                <a:solidFill>
                  <a:srgbClr val="000000"/>
                </a:solidFill>
                <a:effectLst/>
                <a:latin typeface="Arial" panose="020B0604020202020204" pitchFamily="34" charset="0"/>
              </a:rPr>
              <a:t>: date of interaction in the form like, photos, tags</a:t>
            </a:r>
          </a:p>
          <a:p>
            <a:pPr rtl="0" fontAlgn="base">
              <a:buFont typeface="Arial" panose="020B0604020202020204" pitchFamily="34" charset="0"/>
              <a:buChar char="•"/>
            </a:pPr>
            <a:r>
              <a:rPr lang="en-US" sz="1600" b="1" i="0" u="none" strike="noStrike" dirty="0" err="1">
                <a:solidFill>
                  <a:srgbClr val="000000"/>
                </a:solidFill>
                <a:effectLst/>
                <a:latin typeface="Arial" panose="020B0604020202020204" pitchFamily="34" charset="0"/>
              </a:rPr>
              <a:t>follower_id</a:t>
            </a:r>
            <a:r>
              <a:rPr lang="en-US" sz="1600" b="1" i="0" u="none" strike="noStrike" dirty="0">
                <a:solidFill>
                  <a:srgbClr val="000000"/>
                </a:solidFill>
                <a:effectLst/>
                <a:latin typeface="Arial" panose="020B0604020202020204" pitchFamily="34" charset="0"/>
              </a:rPr>
              <a:t> </a:t>
            </a:r>
            <a:r>
              <a:rPr lang="en-US" sz="1600" b="0" i="0" u="none" strike="noStrike" dirty="0">
                <a:solidFill>
                  <a:srgbClr val="000000"/>
                </a:solidFill>
                <a:effectLst/>
                <a:latin typeface="Arial" panose="020B0604020202020204" pitchFamily="34" charset="0"/>
              </a:rPr>
              <a:t>: </a:t>
            </a:r>
            <a:r>
              <a:rPr lang="en-US" sz="1600" b="0" i="0" u="none" strike="noStrike" dirty="0" err="1">
                <a:solidFill>
                  <a:srgbClr val="000000"/>
                </a:solidFill>
                <a:effectLst/>
                <a:latin typeface="Arial" panose="020B0604020202020204" pitchFamily="34" charset="0"/>
              </a:rPr>
              <a:t>user_id</a:t>
            </a:r>
            <a:r>
              <a:rPr lang="en-US" sz="1600" b="0" i="0" u="none" strike="noStrike" dirty="0">
                <a:solidFill>
                  <a:srgbClr val="000000"/>
                </a:solidFill>
                <a:effectLst/>
                <a:latin typeface="Arial" panose="020B0604020202020204" pitchFamily="34" charset="0"/>
              </a:rPr>
              <a:t> of the follower for a certain user</a:t>
            </a:r>
          </a:p>
          <a:p>
            <a:pPr rtl="0" fontAlgn="base">
              <a:buFont typeface="Arial" panose="020B0604020202020204" pitchFamily="34" charset="0"/>
              <a:buChar char="•"/>
            </a:pPr>
            <a:r>
              <a:rPr lang="en-US" sz="1600" b="1" i="0" u="none" strike="noStrike" dirty="0" err="1">
                <a:solidFill>
                  <a:srgbClr val="000000"/>
                </a:solidFill>
                <a:effectLst/>
                <a:latin typeface="Arial" panose="020B0604020202020204" pitchFamily="34" charset="0"/>
              </a:rPr>
              <a:t>followee_id</a:t>
            </a:r>
            <a:r>
              <a:rPr lang="en-US" sz="1600" b="1" i="0" u="none" strike="noStrike" dirty="0">
                <a:solidFill>
                  <a:srgbClr val="000000"/>
                </a:solidFill>
                <a:effectLst/>
                <a:latin typeface="Arial" panose="020B0604020202020204" pitchFamily="34" charset="0"/>
              </a:rPr>
              <a:t> : </a:t>
            </a:r>
            <a:r>
              <a:rPr lang="en-US" sz="1600" b="0" i="0" u="none" strike="noStrike" dirty="0" err="1">
                <a:solidFill>
                  <a:srgbClr val="000000"/>
                </a:solidFill>
                <a:effectLst/>
                <a:latin typeface="Arial" panose="020B0604020202020204" pitchFamily="34" charset="0"/>
              </a:rPr>
              <a:t>user_id</a:t>
            </a:r>
            <a:r>
              <a:rPr lang="en-US" sz="1600" b="0" i="0" u="none" strike="noStrike" dirty="0">
                <a:solidFill>
                  <a:srgbClr val="000000"/>
                </a:solidFill>
                <a:effectLst/>
                <a:latin typeface="Arial" panose="020B0604020202020204" pitchFamily="34" charset="0"/>
              </a:rPr>
              <a:t> of </a:t>
            </a:r>
            <a:r>
              <a:rPr lang="en-US" sz="1600" b="0" i="0" u="none" strike="noStrike" dirty="0" err="1">
                <a:solidFill>
                  <a:srgbClr val="000000"/>
                </a:solidFill>
                <a:effectLst/>
                <a:latin typeface="Arial" panose="020B0604020202020204" pitchFamily="34" charset="0"/>
              </a:rPr>
              <a:t>followee</a:t>
            </a:r>
            <a:r>
              <a:rPr lang="en-US" sz="1600" b="0" i="0" u="none" strike="noStrike" dirty="0">
                <a:solidFill>
                  <a:srgbClr val="000000"/>
                </a:solidFill>
                <a:effectLst/>
                <a:latin typeface="Arial" panose="020B0604020202020204" pitchFamily="34" charset="0"/>
              </a:rPr>
              <a:t> for a certain user</a:t>
            </a:r>
          </a:p>
          <a:p>
            <a:pPr rtl="0" fontAlgn="base">
              <a:buFont typeface="Arial" panose="020B0604020202020204" pitchFamily="34" charset="0"/>
              <a:buChar char="•"/>
            </a:pPr>
            <a:r>
              <a:rPr lang="en-US" sz="1600" b="1" i="0" u="none" strike="noStrike" dirty="0" err="1">
                <a:solidFill>
                  <a:srgbClr val="000000"/>
                </a:solidFill>
                <a:effectLst/>
                <a:latin typeface="Arial" panose="020B0604020202020204" pitchFamily="34" charset="0"/>
              </a:rPr>
              <a:t>tag_id</a:t>
            </a:r>
            <a:r>
              <a:rPr lang="en-US" sz="1600" b="1" i="0" u="none" strike="noStrike" dirty="0">
                <a:solidFill>
                  <a:srgbClr val="000000"/>
                </a:solidFill>
                <a:effectLst/>
                <a:latin typeface="Arial" panose="020B0604020202020204" pitchFamily="34" charset="0"/>
              </a:rPr>
              <a:t> : </a:t>
            </a:r>
            <a:r>
              <a:rPr lang="en-US" sz="1600" b="0" i="0" u="none" strike="noStrike" dirty="0">
                <a:solidFill>
                  <a:srgbClr val="000000"/>
                </a:solidFill>
                <a:effectLst/>
                <a:latin typeface="Arial" panose="020B0604020202020204" pitchFamily="34" charset="0"/>
              </a:rPr>
              <a:t>unique identifier for each tag</a:t>
            </a:r>
          </a:p>
          <a:p>
            <a:pPr rtl="0" fontAlgn="base">
              <a:buFont typeface="Arial" panose="020B0604020202020204" pitchFamily="34" charset="0"/>
              <a:buChar char="•"/>
            </a:pPr>
            <a:r>
              <a:rPr lang="en-US" sz="1600" b="1" i="0" u="none" strike="noStrike" dirty="0" err="1">
                <a:solidFill>
                  <a:srgbClr val="000000"/>
                </a:solidFill>
                <a:effectLst/>
                <a:latin typeface="Arial" panose="020B0604020202020204" pitchFamily="34" charset="0"/>
              </a:rPr>
              <a:t>image_url</a:t>
            </a:r>
            <a:r>
              <a:rPr lang="en-US" sz="1600" b="1" i="0" u="none" strike="noStrike" dirty="0">
                <a:solidFill>
                  <a:srgbClr val="000000"/>
                </a:solidFill>
                <a:effectLst/>
                <a:latin typeface="Arial" panose="020B0604020202020204" pitchFamily="34" charset="0"/>
              </a:rPr>
              <a:t> : </a:t>
            </a:r>
            <a:r>
              <a:rPr lang="en-US" sz="1600" b="0" i="0" u="none" strike="noStrike" dirty="0">
                <a:solidFill>
                  <a:srgbClr val="000000"/>
                </a:solidFill>
                <a:effectLst/>
                <a:latin typeface="Arial" panose="020B0604020202020204" pitchFamily="34" charset="0"/>
              </a:rPr>
              <a:t>link to the image posted on the platform</a:t>
            </a:r>
          </a:p>
          <a:p>
            <a:pPr rtl="0" fontAlgn="base">
              <a:spcAft>
                <a:spcPts val="1200"/>
              </a:spcAft>
              <a:buFont typeface="Arial" panose="020B0604020202020204" pitchFamily="34" charset="0"/>
              <a:buChar char="•"/>
            </a:pPr>
            <a:r>
              <a:rPr lang="en-US" sz="1600" b="1" i="0" u="none" strike="noStrike" dirty="0">
                <a:solidFill>
                  <a:srgbClr val="000000"/>
                </a:solidFill>
                <a:effectLst/>
                <a:latin typeface="Arial" panose="020B0604020202020204" pitchFamily="34" charset="0"/>
              </a:rPr>
              <a:t>username :</a:t>
            </a:r>
            <a:r>
              <a:rPr lang="en-US" sz="1600" b="0" i="0" u="none" strike="noStrike" dirty="0">
                <a:solidFill>
                  <a:srgbClr val="000000"/>
                </a:solidFill>
                <a:effectLst/>
                <a:latin typeface="Arial" panose="020B0604020202020204" pitchFamily="34" charset="0"/>
              </a:rPr>
              <a:t> username chosen by the user</a:t>
            </a:r>
          </a:p>
          <a:p>
            <a:pPr marL="0" indent="0">
              <a:buNone/>
            </a:pPr>
            <a:endParaRPr lang="en-IN" dirty="0"/>
          </a:p>
        </p:txBody>
      </p:sp>
    </p:spTree>
    <p:extLst>
      <p:ext uri="{BB962C8B-B14F-4D97-AF65-F5344CB8AC3E}">
        <p14:creationId xmlns:p14="http://schemas.microsoft.com/office/powerpoint/2010/main" val="24700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EA4A-8706-9A57-8139-088E32FDE0F6}"/>
              </a:ext>
            </a:extLst>
          </p:cNvPr>
          <p:cNvSpPr>
            <a:spLocks noGrp="1"/>
          </p:cNvSpPr>
          <p:nvPr>
            <p:ph type="title"/>
          </p:nvPr>
        </p:nvSpPr>
        <p:spPr>
          <a:xfrm>
            <a:off x="661219" y="0"/>
            <a:ext cx="10515600" cy="618101"/>
          </a:xfrm>
        </p:spPr>
        <p:txBody>
          <a:bodyPr>
            <a:normAutofit/>
          </a:bodyPr>
          <a:lstStyle/>
          <a:p>
            <a:pPr algn="ctr"/>
            <a:r>
              <a:rPr lang="en-IN" sz="3200" b="1" u="sng" dirty="0">
                <a:solidFill>
                  <a:schemeClr val="tx2">
                    <a:lumMod val="90000"/>
                    <a:lumOff val="10000"/>
                  </a:schemeClr>
                </a:solidFill>
              </a:rPr>
              <a:t>DATABASE SCHEMA</a:t>
            </a:r>
          </a:p>
        </p:txBody>
      </p:sp>
      <p:pic>
        <p:nvPicPr>
          <p:cNvPr id="3074" name="Picture 2">
            <a:extLst>
              <a:ext uri="{FF2B5EF4-FFF2-40B4-BE49-F238E27FC236}">
                <a16:creationId xmlns:a16="http://schemas.microsoft.com/office/drawing/2014/main" id="{01DC53BD-965D-5AF1-EC94-8359EECECE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6092" y="914400"/>
            <a:ext cx="9726805"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632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DA11E-A7F2-0489-09F8-072E7BB74AE0}"/>
              </a:ext>
            </a:extLst>
          </p:cNvPr>
          <p:cNvSpPr>
            <a:spLocks noGrp="1"/>
          </p:cNvSpPr>
          <p:nvPr>
            <p:ph type="title"/>
          </p:nvPr>
        </p:nvSpPr>
        <p:spPr>
          <a:xfrm>
            <a:off x="631722" y="78658"/>
            <a:ext cx="10515600" cy="500114"/>
          </a:xfrm>
        </p:spPr>
        <p:txBody>
          <a:bodyPr>
            <a:normAutofit fontScale="90000"/>
          </a:bodyPr>
          <a:lstStyle/>
          <a:p>
            <a:pPr algn="ctr"/>
            <a:r>
              <a:rPr lang="en-IN" sz="3200" b="1" u="sng" dirty="0">
                <a:solidFill>
                  <a:schemeClr val="tx2">
                    <a:lumMod val="90000"/>
                    <a:lumOff val="10000"/>
                  </a:schemeClr>
                </a:solidFill>
              </a:rPr>
              <a:t>KEY METRICS AND VISUALIZATION</a:t>
            </a:r>
          </a:p>
        </p:txBody>
      </p:sp>
      <p:sp>
        <p:nvSpPr>
          <p:cNvPr id="3" name="Content Placeholder 2">
            <a:extLst>
              <a:ext uri="{FF2B5EF4-FFF2-40B4-BE49-F238E27FC236}">
                <a16:creationId xmlns:a16="http://schemas.microsoft.com/office/drawing/2014/main" id="{CAA0F8BF-0622-AB32-9DB1-C8F2DD98EE3D}"/>
              </a:ext>
            </a:extLst>
          </p:cNvPr>
          <p:cNvSpPr>
            <a:spLocks noGrp="1"/>
          </p:cNvSpPr>
          <p:nvPr>
            <p:ph idx="1"/>
          </p:nvPr>
        </p:nvSpPr>
        <p:spPr>
          <a:xfrm>
            <a:off x="206477" y="835742"/>
            <a:ext cx="11147323" cy="5341221"/>
          </a:xfrm>
        </p:spPr>
        <p:txBody>
          <a:bodyPr>
            <a:normAutofit/>
          </a:bodyPr>
          <a:lstStyle/>
          <a:p>
            <a:pPr marL="457200" indent="-457200">
              <a:buAutoNum type="arabicPeriod"/>
            </a:pPr>
            <a:r>
              <a:rPr lang="en-IN" sz="2400" b="1" u="sng" dirty="0">
                <a:solidFill>
                  <a:schemeClr val="tx1">
                    <a:lumMod val="95000"/>
                    <a:lumOff val="5000"/>
                  </a:schemeClr>
                </a:solidFill>
              </a:rPr>
              <a:t>USERS</a:t>
            </a:r>
          </a:p>
          <a:p>
            <a:pPr marL="0" indent="0">
              <a:buNone/>
            </a:pPr>
            <a:endParaRPr lang="en-IN" sz="2400" b="1" u="sng" dirty="0">
              <a:solidFill>
                <a:schemeClr val="tx1">
                  <a:lumMod val="95000"/>
                  <a:lumOff val="5000"/>
                </a:schemeClr>
              </a:solidFill>
            </a:endParaRPr>
          </a:p>
          <a:p>
            <a:pPr marL="0" indent="0">
              <a:buNone/>
            </a:pPr>
            <a:r>
              <a:rPr lang="en-IN" sz="2000" b="1" dirty="0">
                <a:solidFill>
                  <a:schemeClr val="tx2">
                    <a:lumMod val="90000"/>
                    <a:lumOff val="10000"/>
                  </a:schemeClr>
                </a:solidFill>
              </a:rPr>
              <a:t>Activity Wise</a:t>
            </a:r>
          </a:p>
          <a:p>
            <a:pPr marL="0" indent="0">
              <a:buNone/>
            </a:pPr>
            <a:r>
              <a:rPr lang="en-IN" sz="1800" b="1" dirty="0">
                <a:solidFill>
                  <a:schemeClr val="tx1">
                    <a:lumMod val="95000"/>
                    <a:lumOff val="5000"/>
                  </a:schemeClr>
                </a:solidFill>
              </a:rPr>
              <a:t>Inactive Users: 26</a:t>
            </a:r>
          </a:p>
          <a:p>
            <a:pPr marL="0" indent="0">
              <a:buNone/>
            </a:pPr>
            <a:r>
              <a:rPr lang="en-IN" sz="1800" b="1" dirty="0">
                <a:solidFill>
                  <a:schemeClr val="tx1">
                    <a:lumMod val="95000"/>
                    <a:lumOff val="5000"/>
                  </a:schemeClr>
                </a:solidFill>
              </a:rPr>
              <a:t>Active Users: 74</a:t>
            </a:r>
          </a:p>
          <a:p>
            <a:pPr marL="0" indent="0">
              <a:buNone/>
            </a:pPr>
            <a:r>
              <a:rPr lang="en-IN" sz="1800" dirty="0">
                <a:solidFill>
                  <a:schemeClr val="tx1">
                    <a:lumMod val="95000"/>
                    <a:lumOff val="5000"/>
                  </a:schemeClr>
                </a:solidFill>
              </a:rPr>
              <a:t>The 26 inactive users highlight a potential retention issue.</a:t>
            </a:r>
          </a:p>
          <a:p>
            <a:pPr marL="0" indent="0">
              <a:buNone/>
            </a:pPr>
            <a:endParaRPr lang="en-IN" sz="1800" dirty="0">
              <a:solidFill>
                <a:schemeClr val="tx1">
                  <a:lumMod val="95000"/>
                  <a:lumOff val="5000"/>
                </a:schemeClr>
              </a:solidFill>
            </a:endParaRPr>
          </a:p>
          <a:p>
            <a:pPr marL="0" indent="0">
              <a:buNone/>
            </a:pPr>
            <a:endParaRPr lang="en-IN" sz="1800" dirty="0">
              <a:solidFill>
                <a:schemeClr val="tx1">
                  <a:lumMod val="95000"/>
                  <a:lumOff val="5000"/>
                </a:schemeClr>
              </a:solidFill>
            </a:endParaRPr>
          </a:p>
          <a:p>
            <a:pPr marL="0" indent="0">
              <a:buNone/>
            </a:pPr>
            <a:r>
              <a:rPr lang="en-IN" sz="2000" b="1" dirty="0">
                <a:solidFill>
                  <a:schemeClr val="tx2">
                    <a:lumMod val="90000"/>
                    <a:lumOff val="10000"/>
                  </a:schemeClr>
                </a:solidFill>
              </a:rPr>
              <a:t>Joining Year Wise</a:t>
            </a:r>
          </a:p>
          <a:p>
            <a:pPr marL="0" indent="0">
              <a:buNone/>
            </a:pPr>
            <a:r>
              <a:rPr lang="en-IN" sz="1800" b="1" dirty="0">
                <a:solidFill>
                  <a:schemeClr val="tx1">
                    <a:lumMod val="95000"/>
                    <a:lumOff val="5000"/>
                  </a:schemeClr>
                </a:solidFill>
              </a:rPr>
              <a:t>2016: 65</a:t>
            </a:r>
          </a:p>
          <a:p>
            <a:pPr marL="0" indent="0">
              <a:buNone/>
            </a:pPr>
            <a:r>
              <a:rPr lang="en-IN" sz="1800" b="1" dirty="0">
                <a:solidFill>
                  <a:schemeClr val="tx1">
                    <a:lumMod val="95000"/>
                    <a:lumOff val="5000"/>
                  </a:schemeClr>
                </a:solidFill>
              </a:rPr>
              <a:t>2017: 35</a:t>
            </a:r>
          </a:p>
          <a:p>
            <a:pPr marL="0" indent="0">
              <a:buNone/>
            </a:pPr>
            <a:r>
              <a:rPr lang="en-IN" sz="1800" dirty="0">
                <a:solidFill>
                  <a:schemeClr val="tx1">
                    <a:lumMod val="95000"/>
                    <a:lumOff val="5000"/>
                  </a:schemeClr>
                </a:solidFill>
              </a:rPr>
              <a:t>The drop in new users in 2017, the priority should be on boosting user acquisition.</a:t>
            </a:r>
          </a:p>
        </p:txBody>
      </p:sp>
      <p:graphicFrame>
        <p:nvGraphicFramePr>
          <p:cNvPr id="4" name="Chart 3">
            <a:extLst>
              <a:ext uri="{FF2B5EF4-FFF2-40B4-BE49-F238E27FC236}">
                <a16:creationId xmlns:a16="http://schemas.microsoft.com/office/drawing/2014/main" id="{0AF7822C-773B-2497-7B0B-E039D81A2A99}"/>
              </a:ext>
            </a:extLst>
          </p:cNvPr>
          <p:cNvGraphicFramePr/>
          <p:nvPr>
            <p:extLst>
              <p:ext uri="{D42A27DB-BD31-4B8C-83A1-F6EECF244321}">
                <p14:modId xmlns:p14="http://schemas.microsoft.com/office/powerpoint/2010/main" val="1550460646"/>
              </p:ext>
            </p:extLst>
          </p:nvPr>
        </p:nvGraphicFramePr>
        <p:xfrm>
          <a:off x="8998683" y="4171008"/>
          <a:ext cx="2533650" cy="21780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26451B9-FDC2-8D03-8A35-BEB4591AB0C5}"/>
              </a:ext>
            </a:extLst>
          </p:cNvPr>
          <p:cNvGraphicFramePr/>
          <p:nvPr>
            <p:extLst>
              <p:ext uri="{D42A27DB-BD31-4B8C-83A1-F6EECF244321}">
                <p14:modId xmlns:p14="http://schemas.microsoft.com/office/powerpoint/2010/main" val="1351274878"/>
              </p:ext>
            </p:extLst>
          </p:nvPr>
        </p:nvGraphicFramePr>
        <p:xfrm>
          <a:off x="8998683" y="915343"/>
          <a:ext cx="2635250" cy="17716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03532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680BD-A791-2C0C-D0C3-E42D0743ED70}"/>
              </a:ext>
            </a:extLst>
          </p:cNvPr>
          <p:cNvSpPr>
            <a:spLocks noGrp="1"/>
          </p:cNvSpPr>
          <p:nvPr>
            <p:ph type="title"/>
          </p:nvPr>
        </p:nvSpPr>
        <p:spPr>
          <a:xfrm>
            <a:off x="258096" y="227474"/>
            <a:ext cx="10515600" cy="755752"/>
          </a:xfrm>
        </p:spPr>
        <p:txBody>
          <a:bodyPr>
            <a:normAutofit/>
          </a:bodyPr>
          <a:lstStyle/>
          <a:p>
            <a:r>
              <a:rPr lang="en-IN" sz="2800" b="1" u="sng" dirty="0"/>
              <a:t>2. POSTS</a:t>
            </a:r>
          </a:p>
        </p:txBody>
      </p:sp>
      <p:sp>
        <p:nvSpPr>
          <p:cNvPr id="3" name="Content Placeholder 2">
            <a:extLst>
              <a:ext uri="{FF2B5EF4-FFF2-40B4-BE49-F238E27FC236}">
                <a16:creationId xmlns:a16="http://schemas.microsoft.com/office/drawing/2014/main" id="{819F4992-2D71-16C6-9EA3-74C5907EBFAB}"/>
              </a:ext>
            </a:extLst>
          </p:cNvPr>
          <p:cNvSpPr>
            <a:spLocks noGrp="1"/>
          </p:cNvSpPr>
          <p:nvPr>
            <p:ph idx="1"/>
          </p:nvPr>
        </p:nvSpPr>
        <p:spPr>
          <a:xfrm>
            <a:off x="403124" y="1563329"/>
            <a:ext cx="11356258" cy="4613634"/>
          </a:xfrm>
        </p:spPr>
        <p:txBody>
          <a:bodyPr/>
          <a:lstStyle/>
          <a:p>
            <a:r>
              <a:rPr lang="en-IN" sz="1800" dirty="0"/>
              <a:t>26 Users have posted 0 photos, highlighting a large portion of inactive users.</a:t>
            </a:r>
          </a:p>
          <a:p>
            <a:pPr marL="0" indent="0">
              <a:buNone/>
            </a:pPr>
            <a:endParaRPr lang="en-IN" sz="1800" dirty="0"/>
          </a:p>
          <a:p>
            <a:r>
              <a:rPr lang="en-IN" sz="1800" dirty="0"/>
              <a:t>Only 6 users posted more than 6 photos and 1 user posted 12 posts,</a:t>
            </a:r>
          </a:p>
          <a:p>
            <a:pPr marL="0" indent="0">
              <a:buNone/>
            </a:pPr>
            <a:r>
              <a:rPr lang="en-IN" sz="1800" dirty="0"/>
              <a:t>    Revealing a lack of highly active users on the platform.</a:t>
            </a:r>
          </a:p>
          <a:p>
            <a:pPr marL="0" indent="0">
              <a:buNone/>
            </a:pPr>
            <a:endParaRPr lang="en-IN" dirty="0"/>
          </a:p>
          <a:p>
            <a:pPr marL="0" indent="0">
              <a:buNone/>
            </a:pPr>
            <a:endParaRPr lang="en-IN" dirty="0"/>
          </a:p>
        </p:txBody>
      </p:sp>
      <p:graphicFrame>
        <p:nvGraphicFramePr>
          <p:cNvPr id="4" name="Chart 3">
            <a:extLst>
              <a:ext uri="{FF2B5EF4-FFF2-40B4-BE49-F238E27FC236}">
                <a16:creationId xmlns:a16="http://schemas.microsoft.com/office/drawing/2014/main" id="{AF1749E3-0E64-8C79-E80E-368FA30E9995}"/>
              </a:ext>
            </a:extLst>
          </p:cNvPr>
          <p:cNvGraphicFramePr/>
          <p:nvPr>
            <p:extLst>
              <p:ext uri="{D42A27DB-BD31-4B8C-83A1-F6EECF244321}">
                <p14:modId xmlns:p14="http://schemas.microsoft.com/office/powerpoint/2010/main" val="44187155"/>
              </p:ext>
            </p:extLst>
          </p:nvPr>
        </p:nvGraphicFramePr>
        <p:xfrm>
          <a:off x="757084" y="3519948"/>
          <a:ext cx="10589342" cy="288085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7836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E7D89-5A1C-97AC-1F1C-EE94229C1EF0}"/>
              </a:ext>
            </a:extLst>
          </p:cNvPr>
          <p:cNvSpPr>
            <a:spLocks noGrp="1"/>
          </p:cNvSpPr>
          <p:nvPr>
            <p:ph type="title"/>
          </p:nvPr>
        </p:nvSpPr>
        <p:spPr>
          <a:xfrm>
            <a:off x="78658" y="109460"/>
            <a:ext cx="10515600" cy="1143153"/>
          </a:xfrm>
        </p:spPr>
        <p:txBody>
          <a:bodyPr>
            <a:normAutofit/>
          </a:bodyPr>
          <a:lstStyle/>
          <a:p>
            <a:r>
              <a:rPr lang="en-IN" sz="2800" b="1" u="sng" dirty="0"/>
              <a:t>3. TAGS</a:t>
            </a:r>
            <a:br>
              <a:rPr lang="en-IN" sz="2800" b="1" u="sng" dirty="0"/>
            </a:br>
            <a:r>
              <a:rPr lang="en-IN" sz="2000" dirty="0"/>
              <a:t>There are 21 different tags used by the users.</a:t>
            </a:r>
            <a:br>
              <a:rPr lang="en-IN" sz="2000" dirty="0"/>
            </a:br>
            <a:endParaRPr lang="en-IN" sz="2000" b="1" u="sng" dirty="0"/>
          </a:p>
        </p:txBody>
      </p:sp>
      <p:sp>
        <p:nvSpPr>
          <p:cNvPr id="3" name="Content Placeholder 2">
            <a:extLst>
              <a:ext uri="{FF2B5EF4-FFF2-40B4-BE49-F238E27FC236}">
                <a16:creationId xmlns:a16="http://schemas.microsoft.com/office/drawing/2014/main" id="{0B752F12-A22E-7085-AFD0-CFE4419AFDCF}"/>
              </a:ext>
            </a:extLst>
          </p:cNvPr>
          <p:cNvSpPr>
            <a:spLocks noGrp="1"/>
          </p:cNvSpPr>
          <p:nvPr>
            <p:ph idx="1"/>
          </p:nvPr>
        </p:nvSpPr>
        <p:spPr>
          <a:xfrm>
            <a:off x="78658" y="963562"/>
            <a:ext cx="12074013" cy="5407742"/>
          </a:xfrm>
        </p:spPr>
        <p:txBody>
          <a:bodyPr>
            <a:normAutofit/>
          </a:bodyPr>
          <a:lstStyle/>
          <a:p>
            <a:pPr marL="0" indent="0">
              <a:buNone/>
            </a:pPr>
            <a:r>
              <a:rPr lang="en-IN" sz="1800" b="1" dirty="0"/>
              <a:t>High Inactivity with Tags</a:t>
            </a:r>
          </a:p>
          <a:p>
            <a:r>
              <a:rPr lang="en-IN" sz="1800" dirty="0"/>
              <a:t>31 users have used 0 tags, also indicating a significant portion of users who do not engage with tags at all.</a:t>
            </a:r>
          </a:p>
          <a:p>
            <a:pPr marL="0" indent="0">
              <a:buNone/>
            </a:pPr>
            <a:r>
              <a:rPr lang="en-IN" sz="1800" b="1" dirty="0"/>
              <a:t>Few Highly Active Tag Users</a:t>
            </a:r>
          </a:p>
          <a:p>
            <a:r>
              <a:rPr lang="en-IN" sz="1800" dirty="0"/>
              <a:t>Only a small number of users have used more than 5 tags</a:t>
            </a:r>
          </a:p>
          <a:p>
            <a:r>
              <a:rPr lang="en-IN" sz="1800" dirty="0"/>
              <a:t>1 user using up to 15 tags</a:t>
            </a:r>
          </a:p>
          <a:p>
            <a:r>
              <a:rPr lang="en-IN" sz="1800" dirty="0"/>
              <a:t>It demonstrate that few users are highly engaged with tagging.</a:t>
            </a:r>
          </a:p>
          <a:p>
            <a:pPr marL="0" indent="0">
              <a:buNone/>
            </a:pPr>
            <a:endParaRPr lang="en-IN" sz="1800" dirty="0"/>
          </a:p>
          <a:p>
            <a:endParaRPr lang="en-IN" sz="1800" b="1" dirty="0"/>
          </a:p>
        </p:txBody>
      </p:sp>
      <p:graphicFrame>
        <p:nvGraphicFramePr>
          <p:cNvPr id="4" name="Chart 3">
            <a:extLst>
              <a:ext uri="{FF2B5EF4-FFF2-40B4-BE49-F238E27FC236}">
                <a16:creationId xmlns:a16="http://schemas.microsoft.com/office/drawing/2014/main" id="{839D40B3-D3A4-0FEB-A683-200DD092C322}"/>
              </a:ext>
            </a:extLst>
          </p:cNvPr>
          <p:cNvGraphicFramePr/>
          <p:nvPr>
            <p:extLst>
              <p:ext uri="{D42A27DB-BD31-4B8C-83A1-F6EECF244321}">
                <p14:modId xmlns:p14="http://schemas.microsoft.com/office/powerpoint/2010/main" val="3663848163"/>
              </p:ext>
            </p:extLst>
          </p:nvPr>
        </p:nvGraphicFramePr>
        <p:xfrm>
          <a:off x="221496" y="3352799"/>
          <a:ext cx="11183816" cy="31892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1611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AE78-71ED-CE53-5C63-65772720434D}"/>
              </a:ext>
            </a:extLst>
          </p:cNvPr>
          <p:cNvSpPr>
            <a:spLocks noGrp="1"/>
          </p:cNvSpPr>
          <p:nvPr>
            <p:ph type="title"/>
          </p:nvPr>
        </p:nvSpPr>
        <p:spPr>
          <a:xfrm>
            <a:off x="0" y="0"/>
            <a:ext cx="10515600" cy="773471"/>
          </a:xfrm>
        </p:spPr>
        <p:txBody>
          <a:bodyPr>
            <a:normAutofit fontScale="90000"/>
          </a:bodyPr>
          <a:lstStyle/>
          <a:p>
            <a:r>
              <a:rPr lang="en-IN" sz="2800" b="1" u="sng" dirty="0"/>
              <a:t>4. Activity Level</a:t>
            </a:r>
            <a:br>
              <a:rPr lang="en-IN" sz="2800" b="1" u="sng" dirty="0"/>
            </a:br>
            <a:endParaRPr lang="en-IN" sz="2800" b="1" u="sng" dirty="0"/>
          </a:p>
        </p:txBody>
      </p:sp>
      <p:sp>
        <p:nvSpPr>
          <p:cNvPr id="3" name="Content Placeholder 2">
            <a:extLst>
              <a:ext uri="{FF2B5EF4-FFF2-40B4-BE49-F238E27FC236}">
                <a16:creationId xmlns:a16="http://schemas.microsoft.com/office/drawing/2014/main" id="{DA0C2742-FFD7-6230-6C01-7571719797A1}"/>
              </a:ext>
            </a:extLst>
          </p:cNvPr>
          <p:cNvSpPr>
            <a:spLocks noGrp="1"/>
          </p:cNvSpPr>
          <p:nvPr>
            <p:ph idx="1"/>
          </p:nvPr>
        </p:nvSpPr>
        <p:spPr>
          <a:xfrm>
            <a:off x="0" y="599768"/>
            <a:ext cx="12192000" cy="6258232"/>
          </a:xfrm>
        </p:spPr>
        <p:txBody>
          <a:bodyPr/>
          <a:lstStyle/>
          <a:p>
            <a:r>
              <a:rPr lang="en-IN" sz="1800" kern="100" dirty="0">
                <a:effectLst/>
                <a:latin typeface="Calibri" panose="020F0502020204030204" pitchFamily="34" charset="0"/>
                <a:ea typeface="Calibri" panose="020F0502020204030204" pitchFamily="34" charset="0"/>
                <a:cs typeface="Mangal" panose="02040503050203030202" pitchFamily="18" charset="0"/>
              </a:rPr>
              <a:t> A user who actively posts, tags, comments, and likes are likely to have a higher activity level, indicating a vibrant engagement with the community.</a:t>
            </a:r>
          </a:p>
          <a:p>
            <a:pPr marL="342900" lvl="0" indent="-342900">
              <a:lnSpc>
                <a:spcPct val="107000"/>
              </a:lnSpc>
              <a:spcAft>
                <a:spcPts val="800"/>
              </a:spcAft>
              <a:buSzPts val="1000"/>
              <a:buFont typeface="Symbol" panose="05050102010706020507" pitchFamily="18" charset="2"/>
              <a:buChar char=""/>
              <a:tabLst>
                <a:tab pos="-114300" algn="l"/>
                <a:tab pos="2286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Low Activity:</a:t>
            </a:r>
            <a:r>
              <a:rPr lang="en-IN" sz="1800" kern="100" dirty="0">
                <a:effectLst/>
                <a:latin typeface="Calibri" panose="020F0502020204030204" pitchFamily="34" charset="0"/>
                <a:ea typeface="Calibri" panose="020F0502020204030204" pitchFamily="34" charset="0"/>
                <a:cs typeface="Mangal" panose="02040503050203030202" pitchFamily="18" charset="0"/>
              </a:rPr>
              <a:t> There are </a:t>
            </a:r>
            <a:r>
              <a:rPr lang="en-IN" sz="1800" b="1" kern="100" dirty="0">
                <a:effectLst/>
                <a:latin typeface="Calibri" panose="020F0502020204030204" pitchFamily="34" charset="0"/>
                <a:ea typeface="Calibri" panose="020F0502020204030204" pitchFamily="34" charset="0"/>
                <a:cs typeface="Mangal" panose="02040503050203030202" pitchFamily="18" charset="0"/>
              </a:rPr>
              <a:t>23 users</a:t>
            </a:r>
            <a:r>
              <a:rPr lang="en-IN" sz="1800" kern="100" dirty="0">
                <a:effectLst/>
                <a:latin typeface="Calibri" panose="020F0502020204030204" pitchFamily="34" charset="0"/>
                <a:ea typeface="Calibri" panose="020F0502020204030204" pitchFamily="34" charset="0"/>
                <a:cs typeface="Mangal" panose="02040503050203030202" pitchFamily="18" charset="0"/>
              </a:rPr>
              <a:t> with a total activity between 0 and 9. This indicates that these users are very low in terms of their overall activity (posting, commenting, liking).</a:t>
            </a:r>
          </a:p>
          <a:p>
            <a:pPr marL="342900" lvl="0" indent="-342900">
              <a:lnSpc>
                <a:spcPct val="107000"/>
              </a:lnSpc>
              <a:spcAft>
                <a:spcPts val="800"/>
              </a:spcAft>
              <a:buSzPts val="1000"/>
              <a:buFont typeface="Symbol" panose="05050102010706020507" pitchFamily="18" charset="2"/>
              <a:buChar char=""/>
              <a:tabLst>
                <a:tab pos="-114300" algn="l"/>
                <a:tab pos="2286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Moderate Activity:</a:t>
            </a:r>
            <a:r>
              <a:rPr lang="en-IN" sz="1800" kern="100" dirty="0">
                <a:effectLst/>
                <a:latin typeface="Calibri" panose="020F0502020204030204" pitchFamily="34" charset="0"/>
                <a:ea typeface="Calibri" panose="020F0502020204030204" pitchFamily="34" charset="0"/>
                <a:cs typeface="Mangal" panose="02040503050203030202" pitchFamily="18" charset="0"/>
              </a:rPr>
              <a:t> The next largest group, </a:t>
            </a:r>
            <a:r>
              <a:rPr lang="en-IN" sz="1800" b="1" kern="100" dirty="0">
                <a:effectLst/>
                <a:latin typeface="Calibri" panose="020F0502020204030204" pitchFamily="34" charset="0"/>
                <a:ea typeface="Calibri" panose="020F0502020204030204" pitchFamily="34" charset="0"/>
                <a:cs typeface="Mangal" panose="02040503050203030202" pitchFamily="18" charset="0"/>
              </a:rPr>
              <a:t>8 users</a:t>
            </a:r>
            <a:r>
              <a:rPr lang="en-IN" sz="1800" kern="100" dirty="0">
                <a:effectLst/>
                <a:latin typeface="Calibri" panose="020F0502020204030204" pitchFamily="34" charset="0"/>
                <a:ea typeface="Calibri" panose="020F0502020204030204" pitchFamily="34" charset="0"/>
                <a:cs typeface="Mangal" panose="02040503050203030202" pitchFamily="18" charset="0"/>
              </a:rPr>
              <a:t>, has an activity between 130 and 139, indicating a notable but smaller cluster of users with a moderate activity level.</a:t>
            </a:r>
          </a:p>
          <a:p>
            <a:pPr marL="342900" lvl="0" indent="-342900">
              <a:lnSpc>
                <a:spcPct val="107000"/>
              </a:lnSpc>
              <a:spcAft>
                <a:spcPts val="800"/>
              </a:spcAft>
              <a:buSzPts val="1000"/>
              <a:buFont typeface="Symbol" panose="05050102010706020507" pitchFamily="18" charset="2"/>
              <a:buChar char=""/>
              <a:tabLst>
                <a:tab pos="-114300" algn="l"/>
                <a:tab pos="228600" algn="l"/>
              </a:tabLst>
            </a:pPr>
            <a:r>
              <a:rPr lang="en-IN" sz="1800" b="1" kern="100" dirty="0">
                <a:effectLst/>
                <a:latin typeface="Calibri" panose="020F0502020204030204" pitchFamily="34" charset="0"/>
                <a:ea typeface="Calibri" panose="020F0502020204030204" pitchFamily="34" charset="0"/>
                <a:cs typeface="Mangal" panose="02040503050203030202" pitchFamily="18" charset="0"/>
              </a:rPr>
              <a:t>High Activity:</a:t>
            </a:r>
            <a:r>
              <a:rPr lang="en-IN" sz="1800" kern="100" dirty="0">
                <a:effectLst/>
                <a:latin typeface="Calibri" panose="020F0502020204030204" pitchFamily="34" charset="0"/>
                <a:ea typeface="Calibri" panose="020F0502020204030204" pitchFamily="34" charset="0"/>
                <a:cs typeface="Mangal" panose="02040503050203030202" pitchFamily="18" charset="0"/>
              </a:rPr>
              <a:t> There is </a:t>
            </a:r>
            <a:r>
              <a:rPr lang="en-IN" sz="1800" b="1" kern="100" dirty="0">
                <a:effectLst/>
                <a:latin typeface="Calibri" panose="020F0502020204030204" pitchFamily="34" charset="0"/>
                <a:ea typeface="Calibri" panose="020F0502020204030204" pitchFamily="34" charset="0"/>
                <a:cs typeface="Mangal" panose="02040503050203030202" pitchFamily="18" charset="0"/>
              </a:rPr>
              <a:t>only 1 user</a:t>
            </a:r>
            <a:r>
              <a:rPr lang="en-IN" sz="1800" kern="100" dirty="0">
                <a:effectLst/>
                <a:latin typeface="Calibri" panose="020F0502020204030204" pitchFamily="34" charset="0"/>
                <a:ea typeface="Calibri" panose="020F0502020204030204" pitchFamily="34" charset="0"/>
                <a:cs typeface="Mangal" panose="02040503050203030202" pitchFamily="18" charset="0"/>
              </a:rPr>
              <a:t> in the 170-179 activity range, suggesting that very high activity levels are rare.</a:t>
            </a:r>
          </a:p>
          <a:p>
            <a:pPr marL="0" indent="0">
              <a:buNone/>
            </a:pPr>
            <a:endParaRPr lang="en-IN" dirty="0"/>
          </a:p>
        </p:txBody>
      </p:sp>
      <p:graphicFrame>
        <p:nvGraphicFramePr>
          <p:cNvPr id="4" name="Chart 3">
            <a:extLst>
              <a:ext uri="{FF2B5EF4-FFF2-40B4-BE49-F238E27FC236}">
                <a16:creationId xmlns:a16="http://schemas.microsoft.com/office/drawing/2014/main" id="{3C0DAD50-5125-0332-184B-3D0ED9146CC6}"/>
              </a:ext>
            </a:extLst>
          </p:cNvPr>
          <p:cNvGraphicFramePr/>
          <p:nvPr>
            <p:extLst>
              <p:ext uri="{D42A27DB-BD31-4B8C-83A1-F6EECF244321}">
                <p14:modId xmlns:p14="http://schemas.microsoft.com/office/powerpoint/2010/main" val="1038262122"/>
              </p:ext>
            </p:extLst>
          </p:nvPr>
        </p:nvGraphicFramePr>
        <p:xfrm>
          <a:off x="644013" y="3515914"/>
          <a:ext cx="10515599" cy="29143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7088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3188</TotalTime>
  <Words>1715</Words>
  <Application>Microsoft Office PowerPoint</Application>
  <PresentationFormat>Widescreen</PresentationFormat>
  <Paragraphs>204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Aptos Display</vt:lpstr>
      <vt:lpstr>Arial</vt:lpstr>
      <vt:lpstr>Calibri</vt:lpstr>
      <vt:lpstr>Mona Sans</vt:lpstr>
      <vt:lpstr>Symbol</vt:lpstr>
      <vt:lpstr>Wingdings</vt:lpstr>
      <vt:lpstr>Office Theme</vt:lpstr>
      <vt:lpstr>SOCIAL MEDIA ANALYSIS</vt:lpstr>
      <vt:lpstr>AGENDA</vt:lpstr>
      <vt:lpstr>PROBLEM STATEMENT</vt:lpstr>
      <vt:lpstr>DATA DESCRIPTION  The dataset contain information about 7 tables. Below is an overview of the dataset.</vt:lpstr>
      <vt:lpstr>DATABASE SCHEMA</vt:lpstr>
      <vt:lpstr>KEY METRICS AND VISUALIZATION</vt:lpstr>
      <vt:lpstr>2. POSTS</vt:lpstr>
      <vt:lpstr>3. TAGS There are 21 different tags used by the users. </vt:lpstr>
      <vt:lpstr>4. Activity Level </vt:lpstr>
      <vt:lpstr>5. Engagement</vt:lpstr>
      <vt:lpstr>ENGAGEMENT BASED ON JOINING YEAR AND FOLLOWER COUNT</vt:lpstr>
      <vt:lpstr>CORRELATION BETWEEN UPLOADS &amp; ENGAGEMENT</vt:lpstr>
      <vt:lpstr>USER SEGMENTATION</vt:lpstr>
      <vt:lpstr>USER BASED ON USER BEHAVIOUR AND ENGAGEMENT DATA</vt:lpstr>
      <vt:lpstr>POTENTIAL INFLUENCERS</vt:lpstr>
      <vt:lpstr>CONTENT-CENTRIC ANALYSIS</vt:lpstr>
      <vt:lpstr>USER-CENTRIC ANALYSIS</vt:lpstr>
      <vt:lpstr>MARKETING STRATEGIES</vt:lpstr>
      <vt:lpstr>2.USER ACQUISITION</vt:lpstr>
      <vt:lpstr>3.USER ENGAGEMENT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shivani tiwari</dc:creator>
  <cp:lastModifiedBy>shivani tiwari</cp:lastModifiedBy>
  <cp:revision>1</cp:revision>
  <dcterms:created xsi:type="dcterms:W3CDTF">2024-12-21T04:02:27Z</dcterms:created>
  <dcterms:modified xsi:type="dcterms:W3CDTF">2024-12-23T09:11:20Z</dcterms:modified>
</cp:coreProperties>
</file>