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0" r:id="rId17"/>
    <p:sldId id="279"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0743C-BEDC-4066-8465-977847FA609C}" v="511" dt="2024-11-21T13:49:38.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73" autoAdjust="0"/>
  </p:normalViewPr>
  <p:slideViewPr>
    <p:cSldViewPr snapToGrid="0">
      <p:cViewPr varScale="1">
        <p:scale>
          <a:sx n="74" d="100"/>
          <a:sy n="74" d="100"/>
        </p:scale>
        <p:origin x="1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tiwari" userId="38d963490e6fdb1e" providerId="LiveId" clId="{3840743C-BEDC-4066-8465-977847FA609C}"/>
    <pc:docChg chg="undo redo custSel addSld delSld modSld sldOrd">
      <pc:chgData name="shivani tiwari" userId="38d963490e6fdb1e" providerId="LiveId" clId="{3840743C-BEDC-4066-8465-977847FA609C}" dt="2024-11-21T13:50:47.480" v="9548" actId="1076"/>
      <pc:docMkLst>
        <pc:docMk/>
      </pc:docMkLst>
      <pc:sldChg chg="addSp delSp modSp mod">
        <pc:chgData name="shivani tiwari" userId="38d963490e6fdb1e" providerId="LiveId" clId="{3840743C-BEDC-4066-8465-977847FA609C}" dt="2024-10-13T07:35:10.521" v="7113" actId="20577"/>
        <pc:sldMkLst>
          <pc:docMk/>
          <pc:sldMk cId="3128981065" sldId="256"/>
        </pc:sldMkLst>
        <pc:spChg chg="mod">
          <ac:chgData name="shivani tiwari" userId="38d963490e6fdb1e" providerId="LiveId" clId="{3840743C-BEDC-4066-8465-977847FA609C}" dt="2024-10-13T07:34:33.488" v="7086" actId="26606"/>
          <ac:spMkLst>
            <pc:docMk/>
            <pc:sldMk cId="3128981065" sldId="256"/>
            <ac:spMk id="2" creationId="{26FFE597-671A-16E6-A772-FCD1A705AE87}"/>
          </ac:spMkLst>
        </pc:spChg>
        <pc:spChg chg="mod">
          <ac:chgData name="shivani tiwari" userId="38d963490e6fdb1e" providerId="LiveId" clId="{3840743C-BEDC-4066-8465-977847FA609C}" dt="2024-10-13T07:35:10.521" v="7113" actId="20577"/>
          <ac:spMkLst>
            <pc:docMk/>
            <pc:sldMk cId="3128981065" sldId="256"/>
            <ac:spMk id="3" creationId="{3BCF0077-AF1C-061C-33F6-93A7D099708A}"/>
          </ac:spMkLst>
        </pc:spChg>
        <pc:spChg chg="del">
          <ac:chgData name="shivani tiwari" userId="38d963490e6fdb1e" providerId="LiveId" clId="{3840743C-BEDC-4066-8465-977847FA609C}" dt="2024-10-13T07:34:33.488" v="7086" actId="26606"/>
          <ac:spMkLst>
            <pc:docMk/>
            <pc:sldMk cId="3128981065" sldId="256"/>
            <ac:spMk id="1031" creationId="{0671A8AE-40A1-4631-A6B8-581AFF065482}"/>
          </ac:spMkLst>
        </pc:spChg>
        <pc:spChg chg="del">
          <ac:chgData name="shivani tiwari" userId="38d963490e6fdb1e" providerId="LiveId" clId="{3840743C-BEDC-4066-8465-977847FA609C}" dt="2024-10-13T07:34:33.488" v="7086" actId="26606"/>
          <ac:spMkLst>
            <pc:docMk/>
            <pc:sldMk cId="3128981065" sldId="256"/>
            <ac:spMk id="1033" creationId="{AB58EF07-17C2-48CF-ABB0-EEF1F17CB8F0}"/>
          </ac:spMkLst>
        </pc:spChg>
        <pc:spChg chg="del">
          <ac:chgData name="shivani tiwari" userId="38d963490e6fdb1e" providerId="LiveId" clId="{3840743C-BEDC-4066-8465-977847FA609C}" dt="2024-10-13T07:34:33.488" v="7086" actId="26606"/>
          <ac:spMkLst>
            <pc:docMk/>
            <pc:sldMk cId="3128981065" sldId="256"/>
            <ac:spMk id="1035" creationId="{AF2F604E-43BE-4DC3-B983-E071523364F8}"/>
          </ac:spMkLst>
        </pc:spChg>
        <pc:spChg chg="del">
          <ac:chgData name="shivani tiwari" userId="38d963490e6fdb1e" providerId="LiveId" clId="{3840743C-BEDC-4066-8465-977847FA609C}" dt="2024-10-13T07:34:33.488" v="7086" actId="26606"/>
          <ac:spMkLst>
            <pc:docMk/>
            <pc:sldMk cId="3128981065" sldId="256"/>
            <ac:spMk id="1037" creationId="{08C9B587-E65E-4B52-B37C-ABEBB6E87928}"/>
          </ac:spMkLst>
        </pc:spChg>
        <pc:spChg chg="add">
          <ac:chgData name="shivani tiwari" userId="38d963490e6fdb1e" providerId="LiveId" clId="{3840743C-BEDC-4066-8465-977847FA609C}" dt="2024-10-13T07:34:33.488" v="7086" actId="26606"/>
          <ac:spMkLst>
            <pc:docMk/>
            <pc:sldMk cId="3128981065" sldId="256"/>
            <ac:spMk id="1042" creationId="{B7BD7FCF-A254-4A97-A15C-319B67622677}"/>
          </ac:spMkLst>
        </pc:spChg>
        <pc:spChg chg="add">
          <ac:chgData name="shivani tiwari" userId="38d963490e6fdb1e" providerId="LiveId" clId="{3840743C-BEDC-4066-8465-977847FA609C}" dt="2024-10-13T07:34:33.488" v="7086" actId="26606"/>
          <ac:spMkLst>
            <pc:docMk/>
            <pc:sldMk cId="3128981065" sldId="256"/>
            <ac:spMk id="1044" creationId="{52FFAF72-6204-4676-9C6F-9A4CC4D91805}"/>
          </ac:spMkLst>
        </pc:spChg>
        <pc:picChg chg="mod ord">
          <ac:chgData name="shivani tiwari" userId="38d963490e6fdb1e" providerId="LiveId" clId="{3840743C-BEDC-4066-8465-977847FA609C}" dt="2024-10-13T07:34:33.488" v="7086" actId="26606"/>
          <ac:picMkLst>
            <pc:docMk/>
            <pc:sldMk cId="3128981065" sldId="256"/>
            <ac:picMk id="1026" creationId="{D3B5679E-E2F7-BDF8-A564-7EF3BE5FB86F}"/>
          </ac:picMkLst>
        </pc:picChg>
      </pc:sldChg>
      <pc:sldChg chg="addSp delSp modSp mod setBg">
        <pc:chgData name="shivani tiwari" userId="38d963490e6fdb1e" providerId="LiveId" clId="{3840743C-BEDC-4066-8465-977847FA609C}" dt="2024-10-12T10:21:38.420" v="5759" actId="27636"/>
        <pc:sldMkLst>
          <pc:docMk/>
          <pc:sldMk cId="2539888697" sldId="257"/>
        </pc:sldMkLst>
        <pc:spChg chg="mod">
          <ac:chgData name="shivani tiwari" userId="38d963490e6fdb1e" providerId="LiveId" clId="{3840743C-BEDC-4066-8465-977847FA609C}" dt="2024-10-11T13:27:31.492" v="673" actId="14100"/>
          <ac:spMkLst>
            <pc:docMk/>
            <pc:sldMk cId="2539888697" sldId="257"/>
            <ac:spMk id="2" creationId="{20906B9F-9182-1D0F-5766-4F08B2F26D60}"/>
          </ac:spMkLst>
        </pc:spChg>
        <pc:spChg chg="mod">
          <ac:chgData name="shivani tiwari" userId="38d963490e6fdb1e" providerId="LiveId" clId="{3840743C-BEDC-4066-8465-977847FA609C}" dt="2024-10-12T10:21:38.420" v="5759" actId="27636"/>
          <ac:spMkLst>
            <pc:docMk/>
            <pc:sldMk cId="2539888697" sldId="257"/>
            <ac:spMk id="3" creationId="{69E89987-691B-DC5F-2BA7-72201060CFED}"/>
          </ac:spMkLst>
        </pc:spChg>
        <pc:spChg chg="add del">
          <ac:chgData name="shivani tiwari" userId="38d963490e6fdb1e" providerId="LiveId" clId="{3840743C-BEDC-4066-8465-977847FA609C}" dt="2024-10-11T12:30:42.263" v="108" actId="26606"/>
          <ac:spMkLst>
            <pc:docMk/>
            <pc:sldMk cId="2539888697" sldId="257"/>
            <ac:spMk id="2055" creationId="{F13C74B1-5B17-4795-BED0-7140497B445A}"/>
          </ac:spMkLst>
        </pc:spChg>
        <pc:spChg chg="add del">
          <ac:chgData name="shivani tiwari" userId="38d963490e6fdb1e" providerId="LiveId" clId="{3840743C-BEDC-4066-8465-977847FA609C}" dt="2024-10-11T12:30:42.263" v="108" actId="26606"/>
          <ac:spMkLst>
            <pc:docMk/>
            <pc:sldMk cId="2539888697" sldId="257"/>
            <ac:spMk id="2057" creationId="{D4974D33-8DC5-464E-8C6D-BE58F0669C17}"/>
          </ac:spMkLst>
        </pc:spChg>
        <pc:spChg chg="add del">
          <ac:chgData name="shivani tiwari" userId="38d963490e6fdb1e" providerId="LiveId" clId="{3840743C-BEDC-4066-8465-977847FA609C}" dt="2024-10-11T12:31:26.986" v="114" actId="26606"/>
          <ac:spMkLst>
            <pc:docMk/>
            <pc:sldMk cId="2539888697" sldId="257"/>
            <ac:spMk id="2059" creationId="{743AA782-23D1-4521-8CAD-47662984AA08}"/>
          </ac:spMkLst>
        </pc:spChg>
        <pc:spChg chg="add del">
          <ac:chgData name="shivani tiwari" userId="38d963490e6fdb1e" providerId="LiveId" clId="{3840743C-BEDC-4066-8465-977847FA609C}" dt="2024-10-11T12:31:26.986" v="114" actId="26606"/>
          <ac:spMkLst>
            <pc:docMk/>
            <pc:sldMk cId="2539888697" sldId="257"/>
            <ac:spMk id="2060" creationId="{71877DBC-BB60-40F0-AC93-2ACDBAAE60CE}"/>
          </ac:spMkLst>
        </pc:spChg>
        <pc:spChg chg="add">
          <ac:chgData name="shivani tiwari" userId="38d963490e6fdb1e" providerId="LiveId" clId="{3840743C-BEDC-4066-8465-977847FA609C}" dt="2024-10-11T12:31:26.986" v="114" actId="26606"/>
          <ac:spMkLst>
            <pc:docMk/>
            <pc:sldMk cId="2539888697" sldId="257"/>
            <ac:spMk id="2065" creationId="{F821940F-7A1D-4ACC-85B4-A932898ABB37}"/>
          </ac:spMkLst>
        </pc:spChg>
        <pc:spChg chg="add">
          <ac:chgData name="shivani tiwari" userId="38d963490e6fdb1e" providerId="LiveId" clId="{3840743C-BEDC-4066-8465-977847FA609C}" dt="2024-10-11T12:31:26.986" v="114" actId="26606"/>
          <ac:spMkLst>
            <pc:docMk/>
            <pc:sldMk cId="2539888697" sldId="257"/>
            <ac:spMk id="2067" creationId="{16674508-81D3-48CF-96BF-7FC60EAA572A}"/>
          </ac:spMkLst>
        </pc:spChg>
        <pc:picChg chg="add">
          <ac:chgData name="shivani tiwari" userId="38d963490e6fdb1e" providerId="LiveId" clId="{3840743C-BEDC-4066-8465-977847FA609C}" dt="2024-10-11T12:30:25.647" v="102"/>
          <ac:picMkLst>
            <pc:docMk/>
            <pc:sldMk cId="2539888697" sldId="257"/>
            <ac:picMk id="4" creationId="{82ACDD35-FDF3-6469-CEC3-9BDD28506EF7}"/>
          </ac:picMkLst>
        </pc:picChg>
        <pc:picChg chg="add mod">
          <ac:chgData name="shivani tiwari" userId="38d963490e6fdb1e" providerId="LiveId" clId="{3840743C-BEDC-4066-8465-977847FA609C}" dt="2024-10-11T12:32:22.998" v="122" actId="14100"/>
          <ac:picMkLst>
            <pc:docMk/>
            <pc:sldMk cId="2539888697" sldId="257"/>
            <ac:picMk id="2050" creationId="{B7AF9B66-8304-D12F-7039-33972725CD5E}"/>
          </ac:picMkLst>
        </pc:picChg>
      </pc:sldChg>
      <pc:sldChg chg="addSp delSp modSp new mod setBg">
        <pc:chgData name="shivani tiwari" userId="38d963490e6fdb1e" providerId="LiveId" clId="{3840743C-BEDC-4066-8465-977847FA609C}" dt="2024-10-12T10:21:55.771" v="5769" actId="20577"/>
        <pc:sldMkLst>
          <pc:docMk/>
          <pc:sldMk cId="3465043038" sldId="258"/>
        </pc:sldMkLst>
        <pc:spChg chg="mod">
          <ac:chgData name="shivani tiwari" userId="38d963490e6fdb1e" providerId="LiveId" clId="{3840743C-BEDC-4066-8465-977847FA609C}" dt="2024-10-11T12:59:51.710" v="479" actId="26606"/>
          <ac:spMkLst>
            <pc:docMk/>
            <pc:sldMk cId="3465043038" sldId="258"/>
            <ac:spMk id="2" creationId="{3B082490-FBB3-E185-7C3A-0C665566D3DF}"/>
          </ac:spMkLst>
        </pc:spChg>
        <pc:spChg chg="del">
          <ac:chgData name="shivani tiwari" userId="38d963490e6fdb1e" providerId="LiveId" clId="{3840743C-BEDC-4066-8465-977847FA609C}" dt="2024-10-11T12:43:18.055" v="260"/>
          <ac:spMkLst>
            <pc:docMk/>
            <pc:sldMk cId="3465043038" sldId="258"/>
            <ac:spMk id="3" creationId="{09FBB65B-D523-5AD3-3C0D-344FB3220E62}"/>
          </ac:spMkLst>
        </pc:spChg>
        <pc:spChg chg="add del mod">
          <ac:chgData name="shivani tiwari" userId="38d963490e6fdb1e" providerId="LiveId" clId="{3840743C-BEDC-4066-8465-977847FA609C}" dt="2024-10-12T10:21:55.771" v="5769" actId="20577"/>
          <ac:spMkLst>
            <pc:docMk/>
            <pc:sldMk cId="3465043038" sldId="258"/>
            <ac:spMk id="4" creationId="{A8D1C5E4-0772-095B-8F6A-426CF9BE3C92}"/>
          </ac:spMkLst>
        </pc:spChg>
        <pc:spChg chg="add del">
          <ac:chgData name="shivani tiwari" userId="38d963490e6fdb1e" providerId="LiveId" clId="{3840743C-BEDC-4066-8465-977847FA609C}" dt="2024-10-11T12:59:51.710" v="479" actId="26606"/>
          <ac:spMkLst>
            <pc:docMk/>
            <pc:sldMk cId="3465043038" sldId="258"/>
            <ac:spMk id="11" creationId="{6F4C891B-62D0-4250-AEB7-0F42BAD78D7D}"/>
          </ac:spMkLst>
        </pc:spChg>
        <pc:spChg chg="add del">
          <ac:chgData name="shivani tiwari" userId="38d963490e6fdb1e" providerId="LiveId" clId="{3840743C-BEDC-4066-8465-977847FA609C}" dt="2024-10-11T12:59:26.555" v="475" actId="26606"/>
          <ac:spMkLst>
            <pc:docMk/>
            <pc:sldMk cId="3465043038" sldId="258"/>
            <ac:spMk id="16" creationId="{7FF47CB7-972F-479F-A36D-9E72D26EC8DA}"/>
          </ac:spMkLst>
        </pc:spChg>
        <pc:spChg chg="add del">
          <ac:chgData name="shivani tiwari" userId="38d963490e6fdb1e" providerId="LiveId" clId="{3840743C-BEDC-4066-8465-977847FA609C}" dt="2024-10-11T12:59:26.555" v="475" actId="26606"/>
          <ac:spMkLst>
            <pc:docMk/>
            <pc:sldMk cId="3465043038" sldId="258"/>
            <ac:spMk id="18" creationId="{0D153B68-5844-490D-8E67-F616D6D721CA}"/>
          </ac:spMkLst>
        </pc:spChg>
        <pc:spChg chg="add del">
          <ac:chgData name="shivani tiwari" userId="38d963490e6fdb1e" providerId="LiveId" clId="{3840743C-BEDC-4066-8465-977847FA609C}" dt="2024-10-11T12:59:26.555" v="475" actId="26606"/>
          <ac:spMkLst>
            <pc:docMk/>
            <pc:sldMk cId="3465043038" sldId="258"/>
            <ac:spMk id="20" creationId="{9A0D773F-7A7D-4DBB-9DEA-86BB8B8F4BC8}"/>
          </ac:spMkLst>
        </pc:spChg>
        <pc:spChg chg="add del">
          <ac:chgData name="shivani tiwari" userId="38d963490e6fdb1e" providerId="LiveId" clId="{3840743C-BEDC-4066-8465-977847FA609C}" dt="2024-10-11T12:59:37.158" v="477" actId="26606"/>
          <ac:spMkLst>
            <pc:docMk/>
            <pc:sldMk cId="3465043038" sldId="258"/>
            <ac:spMk id="22" creationId="{6F4C891B-62D0-4250-AEB7-0F42BAD78D7D}"/>
          </ac:spMkLst>
        </pc:spChg>
        <pc:spChg chg="add del">
          <ac:chgData name="shivani tiwari" userId="38d963490e6fdb1e" providerId="LiveId" clId="{3840743C-BEDC-4066-8465-977847FA609C}" dt="2024-10-11T12:59:51.710" v="479" actId="26606"/>
          <ac:spMkLst>
            <pc:docMk/>
            <pc:sldMk cId="3465043038" sldId="258"/>
            <ac:spMk id="25" creationId="{B6FACB3C-9069-4791-BC5C-0DB7CD19B853}"/>
          </ac:spMkLst>
        </pc:spChg>
        <pc:spChg chg="add del">
          <ac:chgData name="shivani tiwari" userId="38d963490e6fdb1e" providerId="LiveId" clId="{3840743C-BEDC-4066-8465-977847FA609C}" dt="2024-10-11T12:59:51.710" v="479" actId="26606"/>
          <ac:spMkLst>
            <pc:docMk/>
            <pc:sldMk cId="3465043038" sldId="258"/>
            <ac:spMk id="26" creationId="{71F2038E-D777-4B76-81DD-DD13EE91B9DD}"/>
          </ac:spMkLst>
        </pc:spChg>
        <pc:spChg chg="add del">
          <ac:chgData name="shivani tiwari" userId="38d963490e6fdb1e" providerId="LiveId" clId="{3840743C-BEDC-4066-8465-977847FA609C}" dt="2024-10-11T12:59:51.710" v="479" actId="26606"/>
          <ac:spMkLst>
            <pc:docMk/>
            <pc:sldMk cId="3465043038" sldId="258"/>
            <ac:spMk id="27" creationId="{A8D1C5E4-0772-095B-8F6A-426CF9BE3C92}"/>
          </ac:spMkLst>
        </pc:spChg>
        <pc:grpChg chg="add del">
          <ac:chgData name="shivani tiwari" userId="38d963490e6fdb1e" providerId="LiveId" clId="{3840743C-BEDC-4066-8465-977847FA609C}" dt="2024-10-11T12:59:51.710" v="479" actId="26606"/>
          <ac:grpSpMkLst>
            <pc:docMk/>
            <pc:sldMk cId="3465043038" sldId="258"/>
            <ac:grpSpMk id="28" creationId="{DD354807-230F-4402-B1B9-F733A8F1F190}"/>
          </ac:grpSpMkLst>
        </pc:grpChg>
        <pc:graphicFrameChg chg="add del">
          <ac:chgData name="shivani tiwari" userId="38d963490e6fdb1e" providerId="LiveId" clId="{3840743C-BEDC-4066-8465-977847FA609C}" dt="2024-10-11T12:59:37.158" v="477" actId="26606"/>
          <ac:graphicFrameMkLst>
            <pc:docMk/>
            <pc:sldMk cId="3465043038" sldId="258"/>
            <ac:graphicFrameMk id="13" creationId="{5E6C648A-6C54-B6FC-AAD2-D4DF8E4040E5}"/>
          </ac:graphicFrameMkLst>
        </pc:graphicFrameChg>
        <pc:picChg chg="add mod ord">
          <ac:chgData name="shivani tiwari" userId="38d963490e6fdb1e" providerId="LiveId" clId="{3840743C-BEDC-4066-8465-977847FA609C}" dt="2024-10-11T12:59:51.710" v="479" actId="26606"/>
          <ac:picMkLst>
            <pc:docMk/>
            <pc:sldMk cId="3465043038" sldId="258"/>
            <ac:picMk id="8" creationId="{F90AA303-4BC6-7857-7D79-A7BEE5605C26}"/>
          </ac:picMkLst>
        </pc:picChg>
      </pc:sldChg>
      <pc:sldChg chg="addSp delSp modSp new mod setBg setClrOvrMap">
        <pc:chgData name="shivani tiwari" userId="38d963490e6fdb1e" providerId="LiveId" clId="{3840743C-BEDC-4066-8465-977847FA609C}" dt="2024-10-11T13:28:49.742" v="738" actId="113"/>
        <pc:sldMkLst>
          <pc:docMk/>
          <pc:sldMk cId="3484900338" sldId="259"/>
        </pc:sldMkLst>
        <pc:spChg chg="mod">
          <ac:chgData name="shivani tiwari" userId="38d963490e6fdb1e" providerId="LiveId" clId="{3840743C-BEDC-4066-8465-977847FA609C}" dt="2024-10-11T13:22:46.447" v="645" actId="26606"/>
          <ac:spMkLst>
            <pc:docMk/>
            <pc:sldMk cId="3484900338" sldId="259"/>
            <ac:spMk id="2" creationId="{587D05A0-8099-4DF1-0CE1-FC55BB65C36A}"/>
          </ac:spMkLst>
        </pc:spChg>
        <pc:spChg chg="add del mod">
          <ac:chgData name="shivani tiwari" userId="38d963490e6fdb1e" providerId="LiveId" clId="{3840743C-BEDC-4066-8465-977847FA609C}" dt="2024-10-11T13:28:49.742" v="738" actId="113"/>
          <ac:spMkLst>
            <pc:docMk/>
            <pc:sldMk cId="3484900338" sldId="259"/>
            <ac:spMk id="3" creationId="{5357B16C-822D-B828-530A-59D55541D1E2}"/>
          </ac:spMkLst>
        </pc:spChg>
        <pc:spChg chg="mod">
          <ac:chgData name="shivani tiwari" userId="38d963490e6fdb1e" providerId="LiveId" clId="{3840743C-BEDC-4066-8465-977847FA609C}" dt="2024-10-11T13:28:32.221" v="736" actId="20577"/>
          <ac:spMkLst>
            <pc:docMk/>
            <pc:sldMk cId="3484900338" sldId="259"/>
            <ac:spMk id="4" creationId="{C26A4169-CE41-632A-533E-F76C774BE6DE}"/>
          </ac:spMkLst>
        </pc:spChg>
        <pc:spChg chg="add del">
          <ac:chgData name="shivani tiwari" userId="38d963490e6fdb1e" providerId="LiveId" clId="{3840743C-BEDC-4066-8465-977847FA609C}" dt="2024-10-11T13:22:38.532" v="641" actId="26606"/>
          <ac:spMkLst>
            <pc:docMk/>
            <pc:sldMk cId="3484900338" sldId="259"/>
            <ac:spMk id="7" creationId="{10F24D38-B79E-44B4-830E-043F45D96DC2}"/>
          </ac:spMkLst>
        </pc:spChg>
        <pc:spChg chg="add del">
          <ac:chgData name="shivani tiwari" userId="38d963490e6fdb1e" providerId="LiveId" clId="{3840743C-BEDC-4066-8465-977847FA609C}" dt="2024-10-11T13:21:17.861" v="621" actId="26606"/>
          <ac:spMkLst>
            <pc:docMk/>
            <pc:sldMk cId="3484900338" sldId="259"/>
            <ac:spMk id="9" creationId="{4FFBEE45-F140-49D5-85EA-C78C24340B23}"/>
          </ac:spMkLst>
        </pc:spChg>
        <pc:spChg chg="add del">
          <ac:chgData name="shivani tiwari" userId="38d963490e6fdb1e" providerId="LiveId" clId="{3840743C-BEDC-4066-8465-977847FA609C}" dt="2024-10-11T13:21:20.214" v="625" actId="26606"/>
          <ac:spMkLst>
            <pc:docMk/>
            <pc:sldMk cId="3484900338" sldId="259"/>
            <ac:spMk id="11" creationId="{3EAD2937-F230-41D4-B9C5-975B129BFC20}"/>
          </ac:spMkLst>
        </pc:spChg>
        <pc:spChg chg="add del">
          <ac:chgData name="shivani tiwari" userId="38d963490e6fdb1e" providerId="LiveId" clId="{3840743C-BEDC-4066-8465-977847FA609C}" dt="2024-10-11T13:21:20.214" v="625" actId="26606"/>
          <ac:spMkLst>
            <pc:docMk/>
            <pc:sldMk cId="3484900338" sldId="259"/>
            <ac:spMk id="12" creationId="{21739CA5-F0F5-48E1-8E8C-F24B71827E46}"/>
          </ac:spMkLst>
        </pc:spChg>
        <pc:spChg chg="add del">
          <ac:chgData name="shivani tiwari" userId="38d963490e6fdb1e" providerId="LiveId" clId="{3840743C-BEDC-4066-8465-977847FA609C}" dt="2024-10-11T13:21:20.214" v="625" actId="26606"/>
          <ac:spMkLst>
            <pc:docMk/>
            <pc:sldMk cId="3484900338" sldId="259"/>
            <ac:spMk id="13" creationId="{CCD444A3-C338-4886-B7F1-4BA2AF46EB64}"/>
          </ac:spMkLst>
        </pc:spChg>
        <pc:spChg chg="add del">
          <ac:chgData name="shivani tiwari" userId="38d963490e6fdb1e" providerId="LiveId" clId="{3840743C-BEDC-4066-8465-977847FA609C}" dt="2024-10-11T13:21:22.016" v="627" actId="26606"/>
          <ac:spMkLst>
            <pc:docMk/>
            <pc:sldMk cId="3484900338" sldId="259"/>
            <ac:spMk id="15" creationId="{4FFBEE45-F140-49D5-85EA-C78C24340B23}"/>
          </ac:spMkLst>
        </pc:spChg>
        <pc:spChg chg="add del">
          <ac:chgData name="shivani tiwari" userId="38d963490e6fdb1e" providerId="LiveId" clId="{3840743C-BEDC-4066-8465-977847FA609C}" dt="2024-10-11T13:22:41.407" v="643" actId="26606"/>
          <ac:spMkLst>
            <pc:docMk/>
            <pc:sldMk cId="3484900338" sldId="259"/>
            <ac:spMk id="16" creationId="{E35A04CF-97D4-4FF7-B359-C546B1F62E54}"/>
          </ac:spMkLst>
        </pc:spChg>
        <pc:spChg chg="add del">
          <ac:chgData name="shivani tiwari" userId="38d963490e6fdb1e" providerId="LiveId" clId="{3840743C-BEDC-4066-8465-977847FA609C}" dt="2024-10-11T13:21:26.351" v="629" actId="26606"/>
          <ac:spMkLst>
            <pc:docMk/>
            <pc:sldMk cId="3484900338" sldId="259"/>
            <ac:spMk id="17" creationId="{B36F400F-DF28-43BC-8D8E-4929793B392A}"/>
          </ac:spMkLst>
        </pc:spChg>
        <pc:spChg chg="add del">
          <ac:chgData name="shivani tiwari" userId="38d963490e6fdb1e" providerId="LiveId" clId="{3840743C-BEDC-4066-8465-977847FA609C}" dt="2024-10-11T13:22:41.407" v="643" actId="26606"/>
          <ac:spMkLst>
            <pc:docMk/>
            <pc:sldMk cId="3484900338" sldId="259"/>
            <ac:spMk id="18" creationId="{1DE7243B-5109-444B-8FAF-7437C66BC0E9}"/>
          </ac:spMkLst>
        </pc:spChg>
        <pc:spChg chg="add del">
          <ac:chgData name="shivani tiwari" userId="38d963490e6fdb1e" providerId="LiveId" clId="{3840743C-BEDC-4066-8465-977847FA609C}" dt="2024-10-11T13:21:29.143" v="633" actId="26606"/>
          <ac:spMkLst>
            <pc:docMk/>
            <pc:sldMk cId="3484900338" sldId="259"/>
            <ac:spMk id="19" creationId="{9F7D788E-2C1B-4EF4-8719-12613771FF98}"/>
          </ac:spMkLst>
        </pc:spChg>
        <pc:spChg chg="add del">
          <ac:chgData name="shivani tiwari" userId="38d963490e6fdb1e" providerId="LiveId" clId="{3840743C-BEDC-4066-8465-977847FA609C}" dt="2024-10-11T13:21:29.143" v="633" actId="26606"/>
          <ac:spMkLst>
            <pc:docMk/>
            <pc:sldMk cId="3484900338" sldId="259"/>
            <ac:spMk id="20" creationId="{7C54E824-C0F4-480B-BC88-689F50C45FBD}"/>
          </ac:spMkLst>
        </pc:spChg>
        <pc:spChg chg="add del">
          <ac:chgData name="shivani tiwari" userId="38d963490e6fdb1e" providerId="LiveId" clId="{3840743C-BEDC-4066-8465-977847FA609C}" dt="2024-10-11T13:21:29.143" v="633" actId="26606"/>
          <ac:spMkLst>
            <pc:docMk/>
            <pc:sldMk cId="3484900338" sldId="259"/>
            <ac:spMk id="21" creationId="{58DEA6A1-FC5C-4E6E-BBBF-7E472949B394}"/>
          </ac:spMkLst>
        </pc:spChg>
        <pc:spChg chg="add del">
          <ac:chgData name="shivani tiwari" userId="38d963490e6fdb1e" providerId="LiveId" clId="{3840743C-BEDC-4066-8465-977847FA609C}" dt="2024-10-11T13:21:29.143" v="633" actId="26606"/>
          <ac:spMkLst>
            <pc:docMk/>
            <pc:sldMk cId="3484900338" sldId="259"/>
            <ac:spMk id="22" creationId="{96AAAC3B-1954-46B7-BBAC-27DFF5B5295F}"/>
          </ac:spMkLst>
        </pc:spChg>
        <pc:spChg chg="add del">
          <ac:chgData name="shivani tiwari" userId="38d963490e6fdb1e" providerId="LiveId" clId="{3840743C-BEDC-4066-8465-977847FA609C}" dt="2024-10-11T13:21:29.143" v="633" actId="26606"/>
          <ac:spMkLst>
            <pc:docMk/>
            <pc:sldMk cId="3484900338" sldId="259"/>
            <ac:spMk id="23" creationId="{A5AD6500-BB62-4AAC-9D2F-C10DDC90CBB1}"/>
          </ac:spMkLst>
        </pc:spChg>
        <pc:spChg chg="add del">
          <ac:chgData name="shivani tiwari" userId="38d963490e6fdb1e" providerId="LiveId" clId="{3840743C-BEDC-4066-8465-977847FA609C}" dt="2024-10-11T13:22:41.407" v="643" actId="26606"/>
          <ac:spMkLst>
            <pc:docMk/>
            <pc:sldMk cId="3484900338" sldId="259"/>
            <ac:spMk id="24" creationId="{4C5D6221-DA7B-4611-AA26-7D8E349FDE96}"/>
          </ac:spMkLst>
        </pc:spChg>
        <pc:spChg chg="add del">
          <ac:chgData name="shivani tiwari" userId="38d963490e6fdb1e" providerId="LiveId" clId="{3840743C-BEDC-4066-8465-977847FA609C}" dt="2024-10-11T13:22:46.447" v="645" actId="26606"/>
          <ac:spMkLst>
            <pc:docMk/>
            <pc:sldMk cId="3484900338" sldId="259"/>
            <ac:spMk id="26" creationId="{4FFBEE45-F140-49D5-85EA-C78C24340B23}"/>
          </ac:spMkLst>
        </pc:spChg>
        <pc:graphicFrameChg chg="add del">
          <ac:chgData name="shivani tiwari" userId="38d963490e6fdb1e" providerId="LiveId" clId="{3840743C-BEDC-4066-8465-977847FA609C}" dt="2024-10-11T13:21:33.727" v="635" actId="26606"/>
          <ac:graphicFrameMkLst>
            <pc:docMk/>
            <pc:sldMk cId="3484900338" sldId="259"/>
            <ac:graphicFrameMk id="6" creationId="{B66B7C22-E20F-C955-F41A-A293571F984C}"/>
          </ac:graphicFrameMkLst>
        </pc:graphicFrameChg>
        <pc:graphicFrameChg chg="add del">
          <ac:chgData name="shivani tiwari" userId="38d963490e6fdb1e" providerId="LiveId" clId="{3840743C-BEDC-4066-8465-977847FA609C}" dt="2024-10-11T13:21:45.561" v="637" actId="26606"/>
          <ac:graphicFrameMkLst>
            <pc:docMk/>
            <pc:sldMk cId="3484900338" sldId="259"/>
            <ac:graphicFrameMk id="8" creationId="{86171A26-8C27-ED01-72B6-315EE8A24445}"/>
          </ac:graphicFrameMkLst>
        </pc:graphicFrameChg>
        <pc:graphicFrameChg chg="add del">
          <ac:chgData name="shivani tiwari" userId="38d963490e6fdb1e" providerId="LiveId" clId="{3840743C-BEDC-4066-8465-977847FA609C}" dt="2024-10-11T13:21:58.031" v="639" actId="26606"/>
          <ac:graphicFrameMkLst>
            <pc:docMk/>
            <pc:sldMk cId="3484900338" sldId="259"/>
            <ac:graphicFrameMk id="10" creationId="{57C7257F-FBCF-A664-D9D2-701F648ABAD4}"/>
          </ac:graphicFrameMkLst>
        </pc:graphicFrameChg>
        <pc:cxnChg chg="add del">
          <ac:chgData name="shivani tiwari" userId="38d963490e6fdb1e" providerId="LiveId" clId="{3840743C-BEDC-4066-8465-977847FA609C}" dt="2024-10-11T13:22:38.532" v="641" actId="26606"/>
          <ac:cxnSpMkLst>
            <pc:docMk/>
            <pc:sldMk cId="3484900338" sldId="259"/>
            <ac:cxnSpMk id="14" creationId="{FC469874-256B-45B3-A79C-7591B4BA1ECC}"/>
          </ac:cxnSpMkLst>
        </pc:cxnChg>
      </pc:sldChg>
      <pc:sldChg chg="addSp delSp modSp new del mod setBg">
        <pc:chgData name="shivani tiwari" userId="38d963490e6fdb1e" providerId="LiveId" clId="{3840743C-BEDC-4066-8465-977847FA609C}" dt="2024-10-11T13:13:19.900" v="518" actId="2696"/>
        <pc:sldMkLst>
          <pc:docMk/>
          <pc:sldMk cId="3635869607" sldId="259"/>
        </pc:sldMkLst>
        <pc:spChg chg="mod">
          <ac:chgData name="shivani tiwari" userId="38d963490e6fdb1e" providerId="LiveId" clId="{3840743C-BEDC-4066-8465-977847FA609C}" dt="2024-10-11T13:13:10.772" v="517" actId="26606"/>
          <ac:spMkLst>
            <pc:docMk/>
            <pc:sldMk cId="3635869607" sldId="259"/>
            <ac:spMk id="2" creationId="{8F6D7ED4-F5BA-F49F-D387-65EA357C6A32}"/>
          </ac:spMkLst>
        </pc:spChg>
        <pc:spChg chg="add del mod">
          <ac:chgData name="shivani tiwari" userId="38d963490e6fdb1e" providerId="LiveId" clId="{3840743C-BEDC-4066-8465-977847FA609C}" dt="2024-10-11T13:13:10.772" v="517" actId="26606"/>
          <ac:spMkLst>
            <pc:docMk/>
            <pc:sldMk cId="3635869607" sldId="259"/>
            <ac:spMk id="3" creationId="{D89C6B85-08D3-C7FC-30DC-FB88E1E02045}"/>
          </ac:spMkLst>
        </pc:spChg>
        <pc:spChg chg="add del">
          <ac:chgData name="shivani tiwari" userId="38d963490e6fdb1e" providerId="LiveId" clId="{3840743C-BEDC-4066-8465-977847FA609C}" dt="2024-10-11T13:13:10.772" v="517" actId="26606"/>
          <ac:spMkLst>
            <pc:docMk/>
            <pc:sldMk cId="3635869607" sldId="259"/>
            <ac:spMk id="8" creationId="{B50AB553-2A96-4A92-96F2-93548E096954}"/>
          </ac:spMkLst>
        </pc:spChg>
        <pc:spChg chg="add del">
          <ac:chgData name="shivani tiwari" userId="38d963490e6fdb1e" providerId="LiveId" clId="{3840743C-BEDC-4066-8465-977847FA609C}" dt="2024-10-11T13:10:56.518" v="507" actId="26606"/>
          <ac:spMkLst>
            <pc:docMk/>
            <pc:sldMk cId="3635869607" sldId="259"/>
            <ac:spMk id="10" creationId="{B50AB553-2A96-4A92-96F2-93548E096954}"/>
          </ac:spMkLst>
        </pc:spChg>
        <pc:graphicFrameChg chg="add del">
          <ac:chgData name="shivani tiwari" userId="38d963490e6fdb1e" providerId="LiveId" clId="{3840743C-BEDC-4066-8465-977847FA609C}" dt="2024-10-11T13:10:56.518" v="507" actId="26606"/>
          <ac:graphicFrameMkLst>
            <pc:docMk/>
            <pc:sldMk cId="3635869607" sldId="259"/>
            <ac:graphicFrameMk id="5" creationId="{726C95C6-9FBE-21A1-3523-63F51E126273}"/>
          </ac:graphicFrameMkLst>
        </pc:graphicFrameChg>
        <pc:graphicFrameChg chg="add del">
          <ac:chgData name="shivani tiwari" userId="38d963490e6fdb1e" providerId="LiveId" clId="{3840743C-BEDC-4066-8465-977847FA609C}" dt="2024-10-11T13:13:10.772" v="517" actId="26606"/>
          <ac:graphicFrameMkLst>
            <pc:docMk/>
            <pc:sldMk cId="3635869607" sldId="259"/>
            <ac:graphicFrameMk id="9" creationId="{196D942E-65A2-1F0B-4D04-F6788DB68078}"/>
          </ac:graphicFrameMkLst>
        </pc:graphicFrameChg>
        <pc:picChg chg="add del">
          <ac:chgData name="shivani tiwari" userId="38d963490e6fdb1e" providerId="LiveId" clId="{3840743C-BEDC-4066-8465-977847FA609C}" dt="2024-10-11T13:10:56.518" v="507" actId="26606"/>
          <ac:picMkLst>
            <pc:docMk/>
            <pc:sldMk cId="3635869607" sldId="259"/>
            <ac:picMk id="6" creationId="{71CBF10E-BAF1-D911-5A67-9282E106AA17}"/>
          </ac:picMkLst>
        </pc:picChg>
        <pc:picChg chg="add del">
          <ac:chgData name="shivani tiwari" userId="38d963490e6fdb1e" providerId="LiveId" clId="{3840743C-BEDC-4066-8465-977847FA609C}" dt="2024-10-11T13:13:10.772" v="517" actId="26606"/>
          <ac:picMkLst>
            <pc:docMk/>
            <pc:sldMk cId="3635869607" sldId="259"/>
            <ac:picMk id="7" creationId="{14B0EFFF-FB68-1D62-96EC-F08C048FF6B4}"/>
          </ac:picMkLst>
        </pc:picChg>
      </pc:sldChg>
      <pc:sldChg chg="addSp delSp modSp new mod setBg">
        <pc:chgData name="shivani tiwari" userId="38d963490e6fdb1e" providerId="LiveId" clId="{3840743C-BEDC-4066-8465-977847FA609C}" dt="2024-10-12T17:16:57.243" v="6071" actId="14100"/>
        <pc:sldMkLst>
          <pc:docMk/>
          <pc:sldMk cId="1572792076" sldId="260"/>
        </pc:sldMkLst>
        <pc:spChg chg="mod">
          <ac:chgData name="shivani tiwari" userId="38d963490e6fdb1e" providerId="LiveId" clId="{3840743C-BEDC-4066-8465-977847FA609C}" dt="2024-10-12T17:16:47.292" v="6070" actId="27636"/>
          <ac:spMkLst>
            <pc:docMk/>
            <pc:sldMk cId="1572792076" sldId="260"/>
            <ac:spMk id="2" creationId="{5D597F8E-EFB4-76AB-16F9-FBBF7D1AB379}"/>
          </ac:spMkLst>
        </pc:spChg>
        <pc:spChg chg="mod">
          <ac:chgData name="shivani tiwari" userId="38d963490e6fdb1e" providerId="LiveId" clId="{3840743C-BEDC-4066-8465-977847FA609C}" dt="2024-10-12T17:16:38.974" v="6068" actId="27636"/>
          <ac:spMkLst>
            <pc:docMk/>
            <pc:sldMk cId="1572792076" sldId="260"/>
            <ac:spMk id="3" creationId="{6821D845-E9FE-4C9D-B475-551E9AE11A97}"/>
          </ac:spMkLst>
        </pc:spChg>
        <pc:spChg chg="mod">
          <ac:chgData name="shivani tiwari" userId="38d963490e6fdb1e" providerId="LiveId" clId="{3840743C-BEDC-4066-8465-977847FA609C}" dt="2024-10-12T17:16:57.243" v="6071" actId="14100"/>
          <ac:spMkLst>
            <pc:docMk/>
            <pc:sldMk cId="1572792076" sldId="260"/>
            <ac:spMk id="4" creationId="{E0CED3FC-A6DD-E61A-0986-7BCF058F1DCD}"/>
          </ac:spMkLst>
        </pc:spChg>
        <pc:spChg chg="add">
          <ac:chgData name="shivani tiwari" userId="38d963490e6fdb1e" providerId="LiveId" clId="{3840743C-BEDC-4066-8465-977847FA609C}" dt="2024-10-12T15:38:58.459" v="5881"/>
          <ac:spMkLst>
            <pc:docMk/>
            <pc:sldMk cId="1572792076" sldId="260"/>
            <ac:spMk id="5" creationId="{DAFCE56A-1045-DBE2-B3C8-CE6EB884511C}"/>
          </ac:spMkLst>
        </pc:spChg>
        <pc:spChg chg="add del">
          <ac:chgData name="shivani tiwari" userId="38d963490e6fdb1e" providerId="LiveId" clId="{3840743C-BEDC-4066-8465-977847FA609C}" dt="2024-10-12T17:15:03.777" v="6053" actId="26606"/>
          <ac:spMkLst>
            <pc:docMk/>
            <pc:sldMk cId="1572792076" sldId="260"/>
            <ac:spMk id="9" creationId="{21739CA5-F0F5-48E1-8E8C-F24B71827E46}"/>
          </ac:spMkLst>
        </pc:spChg>
        <pc:spChg chg="add del">
          <ac:chgData name="shivani tiwari" userId="38d963490e6fdb1e" providerId="LiveId" clId="{3840743C-BEDC-4066-8465-977847FA609C}" dt="2024-10-12T17:15:03.777" v="6053" actId="26606"/>
          <ac:spMkLst>
            <pc:docMk/>
            <pc:sldMk cId="1572792076" sldId="260"/>
            <ac:spMk id="11" creationId="{3EAD2937-F230-41D4-B9C5-975B129BFC20}"/>
          </ac:spMkLst>
        </pc:spChg>
        <pc:spChg chg="add del">
          <ac:chgData name="shivani tiwari" userId="38d963490e6fdb1e" providerId="LiveId" clId="{3840743C-BEDC-4066-8465-977847FA609C}" dt="2024-10-12T17:15:03.777" v="6053" actId="26606"/>
          <ac:spMkLst>
            <pc:docMk/>
            <pc:sldMk cId="1572792076" sldId="260"/>
            <ac:spMk id="13" creationId="{CCD444A3-C338-4886-B7F1-4BA2AF46EB64}"/>
          </ac:spMkLst>
        </pc:spChg>
        <pc:spChg chg="add del">
          <ac:chgData name="shivani tiwari" userId="38d963490e6fdb1e" providerId="LiveId" clId="{3840743C-BEDC-4066-8465-977847FA609C}" dt="2024-10-12T17:15:19.672" v="6055" actId="26606"/>
          <ac:spMkLst>
            <pc:docMk/>
            <pc:sldMk cId="1572792076" sldId="260"/>
            <ac:spMk id="15" creationId="{B36F400F-DF28-43BC-8D8E-4929793B392A}"/>
          </ac:spMkLst>
        </pc:spChg>
        <pc:spChg chg="add del">
          <ac:chgData name="shivani tiwari" userId="38d963490e6fdb1e" providerId="LiveId" clId="{3840743C-BEDC-4066-8465-977847FA609C}" dt="2024-10-12T17:15:57.596" v="6061" actId="26606"/>
          <ac:spMkLst>
            <pc:docMk/>
            <pc:sldMk cId="1572792076" sldId="260"/>
            <ac:spMk id="20" creationId="{4FFBEE45-F140-49D5-85EA-C78C24340B23}"/>
          </ac:spMkLst>
        </pc:spChg>
        <pc:spChg chg="add">
          <ac:chgData name="shivani tiwari" userId="38d963490e6fdb1e" providerId="LiveId" clId="{3840743C-BEDC-4066-8465-977847FA609C}" dt="2024-10-12T17:15:57.596" v="6061" actId="26606"/>
          <ac:spMkLst>
            <pc:docMk/>
            <pc:sldMk cId="1572792076" sldId="260"/>
            <ac:spMk id="25" creationId="{4FFBEE45-F140-49D5-85EA-C78C24340B23}"/>
          </ac:spMkLst>
        </pc:spChg>
      </pc:sldChg>
      <pc:sldChg chg="addSp modSp new mod modClrScheme chgLayout">
        <pc:chgData name="shivani tiwari" userId="38d963490e6fdb1e" providerId="LiveId" clId="{3840743C-BEDC-4066-8465-977847FA609C}" dt="2024-10-17T04:06:49.370" v="8016" actId="20577"/>
        <pc:sldMkLst>
          <pc:docMk/>
          <pc:sldMk cId="2627100919" sldId="261"/>
        </pc:sldMkLst>
        <pc:spChg chg="mod ord">
          <ac:chgData name="shivani tiwari" userId="38d963490e6fdb1e" providerId="LiveId" clId="{3840743C-BEDC-4066-8465-977847FA609C}" dt="2024-10-17T04:06:49.370" v="8016" actId="20577"/>
          <ac:spMkLst>
            <pc:docMk/>
            <pc:sldMk cId="2627100919" sldId="261"/>
            <ac:spMk id="2" creationId="{EED59330-5DBD-8ACC-CF49-88FB6272F152}"/>
          </ac:spMkLst>
        </pc:spChg>
        <pc:spChg chg="add mod ord">
          <ac:chgData name="shivani tiwari" userId="38d963490e6fdb1e" providerId="LiveId" clId="{3840743C-BEDC-4066-8465-977847FA609C}" dt="2024-10-14T16:38:39.327" v="7211" actId="20577"/>
          <ac:spMkLst>
            <pc:docMk/>
            <pc:sldMk cId="2627100919" sldId="261"/>
            <ac:spMk id="3" creationId="{29809120-EFCA-F0BE-1F63-1F23A27C7803}"/>
          </ac:spMkLst>
        </pc:spChg>
        <pc:graphicFrameChg chg="add mod">
          <ac:chgData name="shivani tiwari" userId="38d963490e6fdb1e" providerId="LiveId" clId="{3840743C-BEDC-4066-8465-977847FA609C}" dt="2024-10-11T15:43:38.380" v="1805" actId="14100"/>
          <ac:graphicFrameMkLst>
            <pc:docMk/>
            <pc:sldMk cId="2627100919" sldId="261"/>
            <ac:graphicFrameMk id="4" creationId="{B665E08A-914C-5B7D-2F9C-B95BEBF2529A}"/>
          </ac:graphicFrameMkLst>
        </pc:graphicFrameChg>
      </pc:sldChg>
      <pc:sldChg chg="new del">
        <pc:chgData name="shivani tiwari" userId="38d963490e6fdb1e" providerId="LiveId" clId="{3840743C-BEDC-4066-8465-977847FA609C}" dt="2024-10-11T14:31:21.688" v="740" actId="2696"/>
        <pc:sldMkLst>
          <pc:docMk/>
          <pc:sldMk cId="3995980033" sldId="261"/>
        </pc:sldMkLst>
      </pc:sldChg>
      <pc:sldChg chg="addSp modSp new mod">
        <pc:chgData name="shivani tiwari" userId="38d963490e6fdb1e" providerId="LiveId" clId="{3840743C-BEDC-4066-8465-977847FA609C}" dt="2024-10-12T09:16:24.510" v="4955" actId="27918"/>
        <pc:sldMkLst>
          <pc:docMk/>
          <pc:sldMk cId="2102586477" sldId="262"/>
        </pc:sldMkLst>
        <pc:spChg chg="mod">
          <ac:chgData name="shivani tiwari" userId="38d963490e6fdb1e" providerId="LiveId" clId="{3840743C-BEDC-4066-8465-977847FA609C}" dt="2024-10-11T15:10:32.247" v="1272" actId="14100"/>
          <ac:spMkLst>
            <pc:docMk/>
            <pc:sldMk cId="2102586477" sldId="262"/>
            <ac:spMk id="2" creationId="{52EC67CC-F579-E913-8359-3F2BDC5BD84C}"/>
          </ac:spMkLst>
        </pc:spChg>
        <pc:spChg chg="mod">
          <ac:chgData name="shivani tiwari" userId="38d963490e6fdb1e" providerId="LiveId" clId="{3840743C-BEDC-4066-8465-977847FA609C}" dt="2024-10-11T15:36:37.929" v="1654" actId="5793"/>
          <ac:spMkLst>
            <pc:docMk/>
            <pc:sldMk cId="2102586477" sldId="262"/>
            <ac:spMk id="3" creationId="{1A3C2693-57CA-6DAC-4185-A3FE8F2988CA}"/>
          </ac:spMkLst>
        </pc:spChg>
        <pc:graphicFrameChg chg="add mod">
          <ac:chgData name="shivani tiwari" userId="38d963490e6fdb1e" providerId="LiveId" clId="{3840743C-BEDC-4066-8465-977847FA609C}" dt="2024-10-11T15:40:50.658" v="1735" actId="20577"/>
          <ac:graphicFrameMkLst>
            <pc:docMk/>
            <pc:sldMk cId="2102586477" sldId="262"/>
            <ac:graphicFrameMk id="4" creationId="{5FC6BE0A-537E-659A-43FC-0261E73AC30C}"/>
          </ac:graphicFrameMkLst>
        </pc:graphicFrameChg>
        <pc:graphicFrameChg chg="add mod">
          <ac:chgData name="shivani tiwari" userId="38d963490e6fdb1e" providerId="LiveId" clId="{3840743C-BEDC-4066-8465-977847FA609C}" dt="2024-10-11T15:42:14.354" v="1796"/>
          <ac:graphicFrameMkLst>
            <pc:docMk/>
            <pc:sldMk cId="2102586477" sldId="262"/>
            <ac:graphicFrameMk id="5" creationId="{BDF95D15-F179-DC64-4AD1-335F38436341}"/>
          </ac:graphicFrameMkLst>
        </pc:graphicFrameChg>
      </pc:sldChg>
      <pc:sldChg chg="addSp modSp new mod ord">
        <pc:chgData name="shivani tiwari" userId="38d963490e6fdb1e" providerId="LiveId" clId="{3840743C-BEDC-4066-8465-977847FA609C}" dt="2024-10-15T15:06:08.941" v="7941"/>
        <pc:sldMkLst>
          <pc:docMk/>
          <pc:sldMk cId="2344974151" sldId="263"/>
        </pc:sldMkLst>
        <pc:spChg chg="mod">
          <ac:chgData name="shivani tiwari" userId="38d963490e6fdb1e" providerId="LiveId" clId="{3840743C-BEDC-4066-8465-977847FA609C}" dt="2024-10-14T22:42:04.468" v="7233" actId="20577"/>
          <ac:spMkLst>
            <pc:docMk/>
            <pc:sldMk cId="2344974151" sldId="263"/>
            <ac:spMk id="2" creationId="{FE54F0B1-0B27-6A1D-B2BD-603D3A82E1FB}"/>
          </ac:spMkLst>
        </pc:spChg>
        <pc:spChg chg="mod">
          <ac:chgData name="shivani tiwari" userId="38d963490e6fdb1e" providerId="LiveId" clId="{3840743C-BEDC-4066-8465-977847FA609C}" dt="2024-10-11T15:50:57.805" v="2085" actId="20577"/>
          <ac:spMkLst>
            <pc:docMk/>
            <pc:sldMk cId="2344974151" sldId="263"/>
            <ac:spMk id="3" creationId="{62594F2B-5BFC-473D-8C8B-3E7C71CCF6F9}"/>
          </ac:spMkLst>
        </pc:spChg>
        <pc:graphicFrameChg chg="add mod">
          <ac:chgData name="shivani tiwari" userId="38d963490e6fdb1e" providerId="LiveId" clId="{3840743C-BEDC-4066-8465-977847FA609C}" dt="2024-10-11T15:56:03.177" v="2093" actId="14100"/>
          <ac:graphicFrameMkLst>
            <pc:docMk/>
            <pc:sldMk cId="2344974151" sldId="263"/>
            <ac:graphicFrameMk id="4" creationId="{DC9BFFAA-349A-FE10-DE5B-2959A2D126C7}"/>
          </ac:graphicFrameMkLst>
        </pc:graphicFrameChg>
      </pc:sldChg>
      <pc:sldChg chg="addSp modSp new mod">
        <pc:chgData name="shivani tiwari" userId="38d963490e6fdb1e" providerId="LiveId" clId="{3840743C-BEDC-4066-8465-977847FA609C}" dt="2024-10-12T09:16:24.573" v="4957" actId="27918"/>
        <pc:sldMkLst>
          <pc:docMk/>
          <pc:sldMk cId="298900170" sldId="264"/>
        </pc:sldMkLst>
        <pc:spChg chg="mod">
          <ac:chgData name="shivani tiwari" userId="38d963490e6fdb1e" providerId="LiveId" clId="{3840743C-BEDC-4066-8465-977847FA609C}" dt="2024-10-11T18:26:28.655" v="2311" actId="255"/>
          <ac:spMkLst>
            <pc:docMk/>
            <pc:sldMk cId="298900170" sldId="264"/>
            <ac:spMk id="2" creationId="{CBCCE8C2-8163-3F6E-D1DE-AF1332A2AD67}"/>
          </ac:spMkLst>
        </pc:spChg>
        <pc:spChg chg="mod">
          <ac:chgData name="shivani tiwari" userId="38d963490e6fdb1e" providerId="LiveId" clId="{3840743C-BEDC-4066-8465-977847FA609C}" dt="2024-10-11T18:26:37.348" v="2312" actId="255"/>
          <ac:spMkLst>
            <pc:docMk/>
            <pc:sldMk cId="298900170" sldId="264"/>
            <ac:spMk id="3" creationId="{531F987B-4D6F-0456-6689-0876CD21EDEA}"/>
          </ac:spMkLst>
        </pc:spChg>
        <pc:graphicFrameChg chg="add mod">
          <ac:chgData name="shivani tiwari" userId="38d963490e6fdb1e" providerId="LiveId" clId="{3840743C-BEDC-4066-8465-977847FA609C}" dt="2024-10-11T16:12:23.193" v="2300" actId="20577"/>
          <ac:graphicFrameMkLst>
            <pc:docMk/>
            <pc:sldMk cId="298900170" sldId="264"/>
            <ac:graphicFrameMk id="4" creationId="{5FC6BE0A-537E-659A-43FC-0261E73AC30C}"/>
          </ac:graphicFrameMkLst>
        </pc:graphicFrameChg>
        <pc:graphicFrameChg chg="add mod modGraphic">
          <ac:chgData name="shivani tiwari" userId="38d963490e6fdb1e" providerId="LiveId" clId="{3840743C-BEDC-4066-8465-977847FA609C}" dt="2024-10-11T18:25:16.351" v="2308" actId="14100"/>
          <ac:graphicFrameMkLst>
            <pc:docMk/>
            <pc:sldMk cId="298900170" sldId="264"/>
            <ac:graphicFrameMk id="5" creationId="{920B07BE-F519-4D81-75C9-3401D74EE2CF}"/>
          </ac:graphicFrameMkLst>
        </pc:graphicFrameChg>
      </pc:sldChg>
      <pc:sldChg chg="addSp delSp modSp new mod">
        <pc:chgData name="shivani tiwari" userId="38d963490e6fdb1e" providerId="LiveId" clId="{3840743C-BEDC-4066-8465-977847FA609C}" dt="2024-10-12T09:16:24.620" v="4958" actId="27918"/>
        <pc:sldMkLst>
          <pc:docMk/>
          <pc:sldMk cId="1153532194" sldId="265"/>
        </pc:sldMkLst>
        <pc:spChg chg="mod">
          <ac:chgData name="shivani tiwari" userId="38d963490e6fdb1e" providerId="LiveId" clId="{3840743C-BEDC-4066-8465-977847FA609C}" dt="2024-10-11T18:28:24.446" v="2363" actId="1076"/>
          <ac:spMkLst>
            <pc:docMk/>
            <pc:sldMk cId="1153532194" sldId="265"/>
            <ac:spMk id="2" creationId="{E5C391CA-DF10-9F91-DED7-E625894E2797}"/>
          </ac:spMkLst>
        </pc:spChg>
        <pc:spChg chg="mod">
          <ac:chgData name="shivani tiwari" userId="38d963490e6fdb1e" providerId="LiveId" clId="{3840743C-BEDC-4066-8465-977847FA609C}" dt="2024-10-11T18:43:35.893" v="2615"/>
          <ac:spMkLst>
            <pc:docMk/>
            <pc:sldMk cId="1153532194" sldId="265"/>
            <ac:spMk id="3" creationId="{42C58C04-4F35-52B3-EB7F-4ACB3709FFB8}"/>
          </ac:spMkLst>
        </pc:spChg>
        <pc:spChg chg="add del mod">
          <ac:chgData name="shivani tiwari" userId="38d963490e6fdb1e" providerId="LiveId" clId="{3840743C-BEDC-4066-8465-977847FA609C}" dt="2024-10-11T18:40:52.591" v="2484" actId="22"/>
          <ac:spMkLst>
            <pc:docMk/>
            <pc:sldMk cId="1153532194" sldId="265"/>
            <ac:spMk id="6" creationId="{025CCB54-3736-0648-61F9-D594FDECF6A2}"/>
          </ac:spMkLst>
        </pc:spChg>
        <pc:graphicFrameChg chg="add mod">
          <ac:chgData name="shivani tiwari" userId="38d963490e6fdb1e" providerId="LiveId" clId="{3840743C-BEDC-4066-8465-977847FA609C}" dt="2024-10-11T18:44:19.596" v="2623" actId="14100"/>
          <ac:graphicFrameMkLst>
            <pc:docMk/>
            <pc:sldMk cId="1153532194" sldId="265"/>
            <ac:graphicFrameMk id="4" creationId="{A4A50558-49BA-18CF-25A2-3A8E0AB680E2}"/>
          </ac:graphicFrameMkLst>
        </pc:graphicFrameChg>
      </pc:sldChg>
      <pc:sldChg chg="modSp new mod">
        <pc:chgData name="shivani tiwari" userId="38d963490e6fdb1e" providerId="LiveId" clId="{3840743C-BEDC-4066-8465-977847FA609C}" dt="2024-10-11T19:24:15.271" v="3513" actId="20577"/>
        <pc:sldMkLst>
          <pc:docMk/>
          <pc:sldMk cId="1847417330" sldId="266"/>
        </pc:sldMkLst>
        <pc:spChg chg="mod">
          <ac:chgData name="shivani tiwari" userId="38d963490e6fdb1e" providerId="LiveId" clId="{3840743C-BEDC-4066-8465-977847FA609C}" dt="2024-10-11T19:04:08.025" v="2654" actId="255"/>
          <ac:spMkLst>
            <pc:docMk/>
            <pc:sldMk cId="1847417330" sldId="266"/>
            <ac:spMk id="2" creationId="{A09256E7-09CA-C5F0-141C-3062C9DCB076}"/>
          </ac:spMkLst>
        </pc:spChg>
        <pc:spChg chg="mod">
          <ac:chgData name="shivani tiwari" userId="38d963490e6fdb1e" providerId="LiveId" clId="{3840743C-BEDC-4066-8465-977847FA609C}" dt="2024-10-11T19:24:15.271" v="3513" actId="20577"/>
          <ac:spMkLst>
            <pc:docMk/>
            <pc:sldMk cId="1847417330" sldId="266"/>
            <ac:spMk id="3" creationId="{8C6FE159-D824-4C67-2F6A-08DE453EE967}"/>
          </ac:spMkLst>
        </pc:spChg>
      </pc:sldChg>
      <pc:sldChg chg="addSp delSp modSp new mod">
        <pc:chgData name="shivani tiwari" userId="38d963490e6fdb1e" providerId="LiveId" clId="{3840743C-BEDC-4066-8465-977847FA609C}" dt="2024-11-05T06:13:30.556" v="8690" actId="21"/>
        <pc:sldMkLst>
          <pc:docMk/>
          <pc:sldMk cId="1741307450" sldId="267"/>
        </pc:sldMkLst>
        <pc:spChg chg="mod">
          <ac:chgData name="shivani tiwari" userId="38d963490e6fdb1e" providerId="LiveId" clId="{3840743C-BEDC-4066-8465-977847FA609C}" dt="2024-10-11T19:36:53.214" v="3799" actId="1076"/>
          <ac:spMkLst>
            <pc:docMk/>
            <pc:sldMk cId="1741307450" sldId="267"/>
            <ac:spMk id="2" creationId="{ECBEBE9A-041C-1248-3B1B-9EEB88698EC5}"/>
          </ac:spMkLst>
        </pc:spChg>
        <pc:spChg chg="add del mod">
          <ac:chgData name="shivani tiwari" userId="38d963490e6fdb1e" providerId="LiveId" clId="{3840743C-BEDC-4066-8465-977847FA609C}" dt="2024-11-05T06:07:51.787" v="8686" actId="26606"/>
          <ac:spMkLst>
            <pc:docMk/>
            <pc:sldMk cId="1741307450" sldId="267"/>
            <ac:spMk id="3" creationId="{7AEA4A6B-D6CE-A028-DBB7-ACECFF872251}"/>
          </ac:spMkLst>
        </pc:spChg>
        <pc:graphicFrameChg chg="add del mod modGraphic">
          <ac:chgData name="shivani tiwari" userId="38d963490e6fdb1e" providerId="LiveId" clId="{3840743C-BEDC-4066-8465-977847FA609C}" dt="2024-11-05T06:13:30.556" v="8690" actId="21"/>
          <ac:graphicFrameMkLst>
            <pc:docMk/>
            <pc:sldMk cId="1741307450" sldId="267"/>
            <ac:graphicFrameMk id="4" creationId="{171C07AE-83B4-CB64-3584-E4B5CA0A0007}"/>
          </ac:graphicFrameMkLst>
        </pc:graphicFrameChg>
        <pc:graphicFrameChg chg="add mod">
          <ac:chgData name="shivani tiwari" userId="38d963490e6fdb1e" providerId="LiveId" clId="{3840743C-BEDC-4066-8465-977847FA609C}" dt="2024-10-11T19:39:27.809" v="3836"/>
          <ac:graphicFrameMkLst>
            <pc:docMk/>
            <pc:sldMk cId="1741307450" sldId="267"/>
            <ac:graphicFrameMk id="4" creationId="{DE152B1B-3919-E61B-6398-E9F595E64418}"/>
          </ac:graphicFrameMkLst>
        </pc:graphicFrameChg>
        <pc:graphicFrameChg chg="add del mod">
          <ac:chgData name="shivani tiwari" userId="38d963490e6fdb1e" providerId="LiveId" clId="{3840743C-BEDC-4066-8465-977847FA609C}" dt="2024-11-05T06:03:13.119" v="8636" actId="21"/>
          <ac:graphicFrameMkLst>
            <pc:docMk/>
            <pc:sldMk cId="1741307450" sldId="267"/>
            <ac:graphicFrameMk id="5" creationId="{DE152B1B-3919-E61B-6398-E9F595E64418}"/>
          </ac:graphicFrameMkLst>
        </pc:graphicFrameChg>
        <pc:graphicFrameChg chg="add del">
          <ac:chgData name="shivani tiwari" userId="38d963490e6fdb1e" providerId="LiveId" clId="{3840743C-BEDC-4066-8465-977847FA609C}" dt="2024-11-05T06:07:51.787" v="8686" actId="26606"/>
          <ac:graphicFrameMkLst>
            <pc:docMk/>
            <pc:sldMk cId="1741307450" sldId="267"/>
            <ac:graphicFrameMk id="6" creationId="{A8BC308B-92FB-A5F4-2AE9-8C9339546DC0}"/>
          </ac:graphicFrameMkLst>
        </pc:graphicFrameChg>
      </pc:sldChg>
      <pc:sldChg chg="new del">
        <pc:chgData name="shivani tiwari" userId="38d963490e6fdb1e" providerId="LiveId" clId="{3840743C-BEDC-4066-8465-977847FA609C}" dt="2024-10-11T19:40:25.682" v="3855" actId="2696"/>
        <pc:sldMkLst>
          <pc:docMk/>
          <pc:sldMk cId="3416944031" sldId="268"/>
        </pc:sldMkLst>
      </pc:sldChg>
      <pc:sldChg chg="addSp delSp modSp new mod setBg">
        <pc:chgData name="shivani tiwari" userId="38d963490e6fdb1e" providerId="LiveId" clId="{3840743C-BEDC-4066-8465-977847FA609C}" dt="2024-11-05T05:48:14.266" v="8576" actId="207"/>
        <pc:sldMkLst>
          <pc:docMk/>
          <pc:sldMk cId="3775028308" sldId="268"/>
        </pc:sldMkLst>
        <pc:spChg chg="mod">
          <ac:chgData name="shivani tiwari" userId="38d963490e6fdb1e" providerId="LiveId" clId="{3840743C-BEDC-4066-8465-977847FA609C}" dt="2024-10-12T08:04:26.548" v="4756" actId="26606"/>
          <ac:spMkLst>
            <pc:docMk/>
            <pc:sldMk cId="3775028308" sldId="268"/>
            <ac:spMk id="2" creationId="{658426BC-15E4-C3B3-BA98-8A0251DD3178}"/>
          </ac:spMkLst>
        </pc:spChg>
        <pc:spChg chg="mod">
          <ac:chgData name="shivani tiwari" userId="38d963490e6fdb1e" providerId="LiveId" clId="{3840743C-BEDC-4066-8465-977847FA609C}" dt="2024-10-12T08:42:40.039" v="4854" actId="20577"/>
          <ac:spMkLst>
            <pc:docMk/>
            <pc:sldMk cId="3775028308" sldId="268"/>
            <ac:spMk id="3" creationId="{F1BFC868-1F2A-35ED-09DD-97F6548AF206}"/>
          </ac:spMkLst>
        </pc:spChg>
        <pc:spChg chg="add del">
          <ac:chgData name="shivani tiwari" userId="38d963490e6fdb1e" providerId="LiveId" clId="{3840743C-BEDC-4066-8465-977847FA609C}" dt="2024-10-12T08:04:26.548" v="4756" actId="26606"/>
          <ac:spMkLst>
            <pc:docMk/>
            <pc:sldMk cId="3775028308" sldId="268"/>
            <ac:spMk id="12" creationId="{2EB492CD-616E-47F8-933B-5E2D952A0593}"/>
          </ac:spMkLst>
        </pc:spChg>
        <pc:spChg chg="add del">
          <ac:chgData name="shivani tiwari" userId="38d963490e6fdb1e" providerId="LiveId" clId="{3840743C-BEDC-4066-8465-977847FA609C}" dt="2024-10-12T08:04:26.548" v="4756" actId="26606"/>
          <ac:spMkLst>
            <pc:docMk/>
            <pc:sldMk cId="3775028308" sldId="268"/>
            <ac:spMk id="14" creationId="{59383CF9-23B5-4335-9B21-1791C4CF1C75}"/>
          </ac:spMkLst>
        </pc:spChg>
        <pc:spChg chg="add del">
          <ac:chgData name="shivani tiwari" userId="38d963490e6fdb1e" providerId="LiveId" clId="{3840743C-BEDC-4066-8465-977847FA609C}" dt="2024-10-12T08:04:26.548" v="4756" actId="26606"/>
          <ac:spMkLst>
            <pc:docMk/>
            <pc:sldMk cId="3775028308" sldId="268"/>
            <ac:spMk id="16" creationId="{0007FE00-9498-4706-B255-6437B0252C02}"/>
          </ac:spMkLst>
        </pc:spChg>
        <pc:graphicFrameChg chg="add del mod modGraphic">
          <ac:chgData name="shivani tiwari" userId="38d963490e6fdb1e" providerId="LiveId" clId="{3840743C-BEDC-4066-8465-977847FA609C}" dt="2024-10-12T07:51:48.361" v="4110" actId="21"/>
          <ac:graphicFrameMkLst>
            <pc:docMk/>
            <pc:sldMk cId="3775028308" sldId="268"/>
            <ac:graphicFrameMk id="4" creationId="{983E1862-09E0-F135-467A-F9AA1989EFC5}"/>
          </ac:graphicFrameMkLst>
        </pc:graphicFrameChg>
        <pc:graphicFrameChg chg="add del mod modGraphic">
          <ac:chgData name="shivani tiwari" userId="38d963490e6fdb1e" providerId="LiveId" clId="{3840743C-BEDC-4066-8465-977847FA609C}" dt="2024-10-12T07:52:14.604" v="4112" actId="21"/>
          <ac:graphicFrameMkLst>
            <pc:docMk/>
            <pc:sldMk cId="3775028308" sldId="268"/>
            <ac:graphicFrameMk id="5" creationId="{E58E2B4B-C5EF-4628-D02B-0858E2670B01}"/>
          </ac:graphicFrameMkLst>
        </pc:graphicFrameChg>
        <pc:graphicFrameChg chg="add del mod modGraphic">
          <ac:chgData name="shivani tiwari" userId="38d963490e6fdb1e" providerId="LiveId" clId="{3840743C-BEDC-4066-8465-977847FA609C}" dt="2024-10-12T07:52:05.153" v="4111" actId="21"/>
          <ac:graphicFrameMkLst>
            <pc:docMk/>
            <pc:sldMk cId="3775028308" sldId="268"/>
            <ac:graphicFrameMk id="6" creationId="{ECEDA36D-6780-3FE0-4000-9CA891B211D3}"/>
          </ac:graphicFrameMkLst>
        </pc:graphicFrameChg>
        <pc:graphicFrameChg chg="add del mod">
          <ac:chgData name="shivani tiwari" userId="38d963490e6fdb1e" providerId="LiveId" clId="{3840743C-BEDC-4066-8465-977847FA609C}" dt="2024-10-12T08:04:32.956" v="4757" actId="21"/>
          <ac:graphicFrameMkLst>
            <pc:docMk/>
            <pc:sldMk cId="3775028308" sldId="268"/>
            <ac:graphicFrameMk id="7" creationId="{7062F6CC-7B36-2929-FCB5-9E50F66A8D3C}"/>
          </ac:graphicFrameMkLst>
        </pc:graphicFrameChg>
        <pc:graphicFrameChg chg="add del mod modGraphic">
          <ac:chgData name="shivani tiwari" userId="38d963490e6fdb1e" providerId="LiveId" clId="{3840743C-BEDC-4066-8465-977847FA609C}" dt="2024-10-12T08:06:58.833" v="4762" actId="21"/>
          <ac:graphicFrameMkLst>
            <pc:docMk/>
            <pc:sldMk cId="3775028308" sldId="268"/>
            <ac:graphicFrameMk id="8" creationId="{687AF53C-73A1-E363-54C1-D14C1361A85E}"/>
          </ac:graphicFrameMkLst>
        </pc:graphicFrameChg>
        <pc:graphicFrameChg chg="add del mod modGraphic">
          <ac:chgData name="shivani tiwari" userId="38d963490e6fdb1e" providerId="LiveId" clId="{3840743C-BEDC-4066-8465-977847FA609C}" dt="2024-10-12T08:14:11.981" v="4796" actId="21"/>
          <ac:graphicFrameMkLst>
            <pc:docMk/>
            <pc:sldMk cId="3775028308" sldId="268"/>
            <ac:graphicFrameMk id="9" creationId="{687AF53C-73A1-E363-54C1-D14C1361A85E}"/>
          </ac:graphicFrameMkLst>
        </pc:graphicFrameChg>
        <pc:graphicFrameChg chg="add del mod modGraphic">
          <ac:chgData name="shivani tiwari" userId="38d963490e6fdb1e" providerId="LiveId" clId="{3840743C-BEDC-4066-8465-977847FA609C}" dt="2024-10-12T08:32:11.848" v="4851" actId="21"/>
          <ac:graphicFrameMkLst>
            <pc:docMk/>
            <pc:sldMk cId="3775028308" sldId="268"/>
            <ac:graphicFrameMk id="10" creationId="{EA93323D-1974-F7E1-31B4-C59D5FEB819B}"/>
          </ac:graphicFrameMkLst>
        </pc:graphicFrameChg>
        <pc:graphicFrameChg chg="add del mod">
          <ac:chgData name="shivani tiwari" userId="38d963490e6fdb1e" providerId="LiveId" clId="{3840743C-BEDC-4066-8465-977847FA609C}" dt="2024-10-12T08:14:22.340" v="4798" actId="21"/>
          <ac:graphicFrameMkLst>
            <pc:docMk/>
            <pc:sldMk cId="3775028308" sldId="268"/>
            <ac:graphicFrameMk id="11" creationId="{687AF53C-73A1-E363-54C1-D14C1361A85E}"/>
          </ac:graphicFrameMkLst>
        </pc:graphicFrameChg>
        <pc:graphicFrameChg chg="add del mod modGraphic">
          <ac:chgData name="shivani tiwari" userId="38d963490e6fdb1e" providerId="LiveId" clId="{3840743C-BEDC-4066-8465-977847FA609C}" dt="2024-10-12T08:32:06.138" v="4850" actId="21"/>
          <ac:graphicFrameMkLst>
            <pc:docMk/>
            <pc:sldMk cId="3775028308" sldId="268"/>
            <ac:graphicFrameMk id="13" creationId="{106D9571-5574-763D-38B6-148E855EF4B7}"/>
          </ac:graphicFrameMkLst>
        </pc:graphicFrameChg>
        <pc:graphicFrameChg chg="add mod modGraphic">
          <ac:chgData name="shivani tiwari" userId="38d963490e6fdb1e" providerId="LiveId" clId="{3840743C-BEDC-4066-8465-977847FA609C}" dt="2024-11-05T05:48:14.266" v="8576" actId="207"/>
          <ac:graphicFrameMkLst>
            <pc:docMk/>
            <pc:sldMk cId="3775028308" sldId="268"/>
            <ac:graphicFrameMk id="15" creationId="{E9700DB7-904A-3413-CEB5-D3F1C0666FB4}"/>
          </ac:graphicFrameMkLst>
        </pc:graphicFrameChg>
        <pc:graphicFrameChg chg="add mod modGraphic">
          <ac:chgData name="shivani tiwari" userId="38d963490e6fdb1e" providerId="LiveId" clId="{3840743C-BEDC-4066-8465-977847FA609C}" dt="2024-11-05T05:47:46.382" v="8573" actId="207"/>
          <ac:graphicFrameMkLst>
            <pc:docMk/>
            <pc:sldMk cId="3775028308" sldId="268"/>
            <ac:graphicFrameMk id="17" creationId="{A003CAE8-8FB9-7F9B-E4C4-F5F9339501FA}"/>
          </ac:graphicFrameMkLst>
        </pc:graphicFrameChg>
      </pc:sldChg>
      <pc:sldChg chg="addSp delSp modSp new mod">
        <pc:chgData name="shivani tiwari" userId="38d963490e6fdb1e" providerId="LiveId" clId="{3840743C-BEDC-4066-8465-977847FA609C}" dt="2024-11-05T05:54:55.663" v="8633" actId="207"/>
        <pc:sldMkLst>
          <pc:docMk/>
          <pc:sldMk cId="1281272145" sldId="269"/>
        </pc:sldMkLst>
        <pc:spChg chg="mod">
          <ac:chgData name="shivani tiwari" userId="38d963490e6fdb1e" providerId="LiveId" clId="{3840743C-BEDC-4066-8465-977847FA609C}" dt="2024-10-12T08:11:46.682" v="4792" actId="20577"/>
          <ac:spMkLst>
            <pc:docMk/>
            <pc:sldMk cId="1281272145" sldId="269"/>
            <ac:spMk id="2" creationId="{68A1278D-00DD-2E2F-89A0-F32FE282DB08}"/>
          </ac:spMkLst>
        </pc:spChg>
        <pc:spChg chg="del">
          <ac:chgData name="shivani tiwari" userId="38d963490e6fdb1e" providerId="LiveId" clId="{3840743C-BEDC-4066-8465-977847FA609C}" dt="2024-10-12T07:50:37.627" v="4106"/>
          <ac:spMkLst>
            <pc:docMk/>
            <pc:sldMk cId="1281272145" sldId="269"/>
            <ac:spMk id="3" creationId="{E671D1D6-796E-C5E4-6F19-7E59A65A3B86}"/>
          </ac:spMkLst>
        </pc:spChg>
        <pc:spChg chg="add del mod">
          <ac:chgData name="shivani tiwari" userId="38d963490e6fdb1e" providerId="LiveId" clId="{3840743C-BEDC-4066-8465-977847FA609C}" dt="2024-10-12T08:10:25.362" v="4779"/>
          <ac:spMkLst>
            <pc:docMk/>
            <pc:sldMk cId="1281272145" sldId="269"/>
            <ac:spMk id="6" creationId="{CB53198B-A0D1-9854-2694-2B4E86B22A10}"/>
          </ac:spMkLst>
        </pc:spChg>
        <pc:spChg chg="add del mod">
          <ac:chgData name="shivani tiwari" userId="38d963490e6fdb1e" providerId="LiveId" clId="{3840743C-BEDC-4066-8465-977847FA609C}" dt="2024-10-12T08:11:36.865" v="4791"/>
          <ac:spMkLst>
            <pc:docMk/>
            <pc:sldMk cId="1281272145" sldId="269"/>
            <ac:spMk id="9" creationId="{3F76FBA0-B8AA-149D-B3F3-1CE969E18F86}"/>
          </ac:spMkLst>
        </pc:spChg>
        <pc:spChg chg="add del mod">
          <ac:chgData name="shivani tiwari" userId="38d963490e6fdb1e" providerId="LiveId" clId="{3840743C-BEDC-4066-8465-977847FA609C}" dt="2024-10-12T08:15:12.174" v="4804" actId="21"/>
          <ac:spMkLst>
            <pc:docMk/>
            <pc:sldMk cId="1281272145" sldId="269"/>
            <ac:spMk id="13" creationId="{18168829-32A6-66D3-4F06-1EC5A99D54E6}"/>
          </ac:spMkLst>
        </pc:spChg>
        <pc:spChg chg="add del mod">
          <ac:chgData name="shivani tiwari" userId="38d963490e6fdb1e" providerId="LiveId" clId="{3840743C-BEDC-4066-8465-977847FA609C}" dt="2024-10-12T08:19:13.777" v="4823"/>
          <ac:spMkLst>
            <pc:docMk/>
            <pc:sldMk cId="1281272145" sldId="269"/>
            <ac:spMk id="15" creationId="{C2283267-80BB-1181-2584-4000594E30A7}"/>
          </ac:spMkLst>
        </pc:spChg>
        <pc:spChg chg="add del mod">
          <ac:chgData name="shivani tiwari" userId="38d963490e6fdb1e" providerId="LiveId" clId="{3840743C-BEDC-4066-8465-977847FA609C}" dt="2024-10-12T09:01:28.663" v="4895"/>
          <ac:spMkLst>
            <pc:docMk/>
            <pc:sldMk cId="1281272145" sldId="269"/>
            <ac:spMk id="18" creationId="{D5CDB14D-FB10-53B2-FEDB-733D4463C492}"/>
          </ac:spMkLst>
        </pc:spChg>
        <pc:graphicFrameChg chg="add del mod">
          <ac:chgData name="shivani tiwari" userId="38d963490e6fdb1e" providerId="LiveId" clId="{3840743C-BEDC-4066-8465-977847FA609C}" dt="2024-10-12T08:04:43.453" v="4758" actId="21"/>
          <ac:graphicFrameMkLst>
            <pc:docMk/>
            <pc:sldMk cId="1281272145" sldId="269"/>
            <ac:graphicFrameMk id="4" creationId="{B78EF55E-CDFE-9DE4-C9CA-B3D279BC7C9C}"/>
          </ac:graphicFrameMkLst>
        </pc:graphicFrameChg>
        <pc:graphicFrameChg chg="add del mod modGraphic">
          <ac:chgData name="shivani tiwari" userId="38d963490e6fdb1e" providerId="LiveId" clId="{3840743C-BEDC-4066-8465-977847FA609C}" dt="2024-10-12T08:10:59.729" v="4785" actId="21"/>
          <ac:graphicFrameMkLst>
            <pc:docMk/>
            <pc:sldMk cId="1281272145" sldId="269"/>
            <ac:graphicFrameMk id="7" creationId="{580E6EA8-26CD-81FE-4FA2-0287EFDA050E}"/>
          </ac:graphicFrameMkLst>
        </pc:graphicFrameChg>
        <pc:graphicFrameChg chg="add del mod">
          <ac:chgData name="shivani tiwari" userId="38d963490e6fdb1e" providerId="LiveId" clId="{3840743C-BEDC-4066-8465-977847FA609C}" dt="2024-10-12T08:15:18.465" v="4805" actId="21"/>
          <ac:graphicFrameMkLst>
            <pc:docMk/>
            <pc:sldMk cId="1281272145" sldId="269"/>
            <ac:graphicFrameMk id="10" creationId="{5D0C3AD1-D264-D916-922F-49915A2FCC33}"/>
          </ac:graphicFrameMkLst>
        </pc:graphicFrameChg>
        <pc:graphicFrameChg chg="add del mod">
          <ac:chgData name="shivani tiwari" userId="38d963490e6fdb1e" providerId="LiveId" clId="{3840743C-BEDC-4066-8465-977847FA609C}" dt="2024-10-12T08:15:27.711" v="4806" actId="21"/>
          <ac:graphicFrameMkLst>
            <pc:docMk/>
            <pc:sldMk cId="1281272145" sldId="269"/>
            <ac:graphicFrameMk id="11" creationId="{C4987EA7-9F8E-86A9-ECAB-208DE3A6E30A}"/>
          </ac:graphicFrameMkLst>
        </pc:graphicFrameChg>
        <pc:graphicFrameChg chg="add del mod modGraphic">
          <ac:chgData name="shivani tiwari" userId="38d963490e6fdb1e" providerId="LiveId" clId="{3840743C-BEDC-4066-8465-977847FA609C}" dt="2024-10-12T08:32:20.005" v="4852" actId="21"/>
          <ac:graphicFrameMkLst>
            <pc:docMk/>
            <pc:sldMk cId="1281272145" sldId="269"/>
            <ac:graphicFrameMk id="16" creationId="{75241096-3605-B50A-86FD-0B9B79CEC7E5}"/>
          </ac:graphicFrameMkLst>
        </pc:graphicFrameChg>
        <pc:graphicFrameChg chg="add mod modGraphic">
          <ac:chgData name="shivani tiwari" userId="38d963490e6fdb1e" providerId="LiveId" clId="{3840743C-BEDC-4066-8465-977847FA609C}" dt="2024-11-05T05:54:55.663" v="8633" actId="207"/>
          <ac:graphicFrameMkLst>
            <pc:docMk/>
            <pc:sldMk cId="1281272145" sldId="269"/>
            <ac:graphicFrameMk id="19" creationId="{1FB20D56-64E0-0221-AE22-CC53833AF2FF}"/>
          </ac:graphicFrameMkLst>
        </pc:graphicFrameChg>
        <pc:graphicFrameChg chg="add mod modGraphic">
          <ac:chgData name="shivani tiwari" userId="38d963490e6fdb1e" providerId="LiveId" clId="{3840743C-BEDC-4066-8465-977847FA609C}" dt="2024-11-05T05:53:52.249" v="8628" actId="115"/>
          <ac:graphicFrameMkLst>
            <pc:docMk/>
            <pc:sldMk cId="1281272145" sldId="269"/>
            <ac:graphicFrameMk id="20" creationId="{234D7B37-1C32-C884-956E-C47ABB1616F6}"/>
          </ac:graphicFrameMkLst>
        </pc:graphicFrameChg>
        <pc:graphicFrameChg chg="add mod modGraphic">
          <ac:chgData name="shivani tiwari" userId="38d963490e6fdb1e" providerId="LiveId" clId="{3840743C-BEDC-4066-8465-977847FA609C}" dt="2024-11-05T05:53:43.682" v="8626" actId="115"/>
          <ac:graphicFrameMkLst>
            <pc:docMk/>
            <pc:sldMk cId="1281272145" sldId="269"/>
            <ac:graphicFrameMk id="21" creationId="{DAE26CF4-F53D-22C2-C4EF-2C46D9350518}"/>
          </ac:graphicFrameMkLst>
        </pc:graphicFrameChg>
      </pc:sldChg>
      <pc:sldChg chg="addSp delSp modSp new mod">
        <pc:chgData name="shivani tiwari" userId="38d963490e6fdb1e" providerId="LiveId" clId="{3840743C-BEDC-4066-8465-977847FA609C}" dt="2024-11-13T10:28:24.674" v="9423" actId="1076"/>
        <pc:sldMkLst>
          <pc:docMk/>
          <pc:sldMk cId="1749399303" sldId="270"/>
        </pc:sldMkLst>
        <pc:spChg chg="mod">
          <ac:chgData name="shivani tiwari" userId="38d963490e6fdb1e" providerId="LiveId" clId="{3840743C-BEDC-4066-8465-977847FA609C}" dt="2024-10-12T09:29:56.386" v="5044" actId="1076"/>
          <ac:spMkLst>
            <pc:docMk/>
            <pc:sldMk cId="1749399303" sldId="270"/>
            <ac:spMk id="2" creationId="{4672C6E2-8D2A-F877-9B4A-4BB8926D5A4C}"/>
          </ac:spMkLst>
        </pc:spChg>
        <pc:spChg chg="del mod">
          <ac:chgData name="shivani tiwari" userId="38d963490e6fdb1e" providerId="LiveId" clId="{3840743C-BEDC-4066-8465-977847FA609C}" dt="2024-10-12T09:43:31.962" v="5049"/>
          <ac:spMkLst>
            <pc:docMk/>
            <pc:sldMk cId="1749399303" sldId="270"/>
            <ac:spMk id="3" creationId="{7144DD25-B869-A971-E7AA-A506A7A136DD}"/>
          </ac:spMkLst>
        </pc:spChg>
        <pc:spChg chg="add del mod">
          <ac:chgData name="shivani tiwari" userId="38d963490e6fdb1e" providerId="LiveId" clId="{3840743C-BEDC-4066-8465-977847FA609C}" dt="2024-11-13T10:12:28.257" v="8934" actId="21"/>
          <ac:spMkLst>
            <pc:docMk/>
            <pc:sldMk cId="1749399303" sldId="270"/>
            <ac:spMk id="9" creationId="{60680F1C-75DA-653F-5677-F4CAC5EE925E}"/>
          </ac:spMkLst>
        </pc:spChg>
        <pc:spChg chg="add del mod">
          <ac:chgData name="shivani tiwari" userId="38d963490e6fdb1e" providerId="LiveId" clId="{3840743C-BEDC-4066-8465-977847FA609C}" dt="2024-11-13T10:13:10.609" v="8937" actId="21"/>
          <ac:spMkLst>
            <pc:docMk/>
            <pc:sldMk cId="1749399303" sldId="270"/>
            <ac:spMk id="12" creationId="{EFBC6BC3-1CE6-A95B-AF9C-B3AB4D065113}"/>
          </ac:spMkLst>
        </pc:spChg>
        <pc:spChg chg="add mod">
          <ac:chgData name="shivani tiwari" userId="38d963490e6fdb1e" providerId="LiveId" clId="{3840743C-BEDC-4066-8465-977847FA609C}" dt="2024-11-13T10:27:44.139" v="9421" actId="20577"/>
          <ac:spMkLst>
            <pc:docMk/>
            <pc:sldMk cId="1749399303" sldId="270"/>
            <ac:spMk id="13" creationId="{DA7A0B08-C84B-712C-E2D9-F1A0E3E42B18}"/>
          </ac:spMkLst>
        </pc:spChg>
        <pc:spChg chg="add mod">
          <ac:chgData name="shivani tiwari" userId="38d963490e6fdb1e" providerId="LiveId" clId="{3840743C-BEDC-4066-8465-977847FA609C}" dt="2024-11-13T10:17:35.658" v="8992" actId="20577"/>
          <ac:spMkLst>
            <pc:docMk/>
            <pc:sldMk cId="1749399303" sldId="270"/>
            <ac:spMk id="14" creationId="{E7CEE1F2-8D1B-8376-8B88-050290104E12}"/>
          </ac:spMkLst>
        </pc:spChg>
        <pc:spChg chg="add mod">
          <ac:chgData name="shivani tiwari" userId="38d963490e6fdb1e" providerId="LiveId" clId="{3840743C-BEDC-4066-8465-977847FA609C}" dt="2024-11-13T10:17:30.828" v="8991" actId="20577"/>
          <ac:spMkLst>
            <pc:docMk/>
            <pc:sldMk cId="1749399303" sldId="270"/>
            <ac:spMk id="15" creationId="{CFDD7D7F-0CA7-54BB-4D58-62523305DD38}"/>
          </ac:spMkLst>
        </pc:spChg>
        <pc:graphicFrameChg chg="add del mod modGraphic">
          <ac:chgData name="shivani tiwari" userId="38d963490e6fdb1e" providerId="LiveId" clId="{3840743C-BEDC-4066-8465-977847FA609C}" dt="2024-11-13T10:12:38.656" v="8935" actId="21"/>
          <ac:graphicFrameMkLst>
            <pc:docMk/>
            <pc:sldMk cId="1749399303" sldId="270"/>
            <ac:graphicFrameMk id="4" creationId="{3AFCD8DB-9413-CA6D-B27F-FD64A5F842F2}"/>
          </ac:graphicFrameMkLst>
        </pc:graphicFrameChg>
        <pc:graphicFrameChg chg="add mod">
          <ac:chgData name="shivani tiwari" userId="38d963490e6fdb1e" providerId="LiveId" clId="{3840743C-BEDC-4066-8465-977847FA609C}" dt="2024-11-13T10:20:07.198" v="8998" actId="14100"/>
          <ac:graphicFrameMkLst>
            <pc:docMk/>
            <pc:sldMk cId="1749399303" sldId="270"/>
            <ac:graphicFrameMk id="5" creationId="{0BA672ED-CF26-4E84-F0B2-82409F3AADC1}"/>
          </ac:graphicFrameMkLst>
        </pc:graphicFrameChg>
        <pc:graphicFrameChg chg="add del mod modGraphic">
          <ac:chgData name="shivani tiwari" userId="38d963490e6fdb1e" providerId="LiveId" clId="{3840743C-BEDC-4066-8465-977847FA609C}" dt="2024-11-13T10:13:24.695" v="8938" actId="21"/>
          <ac:graphicFrameMkLst>
            <pc:docMk/>
            <pc:sldMk cId="1749399303" sldId="270"/>
            <ac:graphicFrameMk id="6" creationId="{E57A96CD-5205-31A6-6E65-27C012AF5709}"/>
          </ac:graphicFrameMkLst>
        </pc:graphicFrameChg>
        <pc:graphicFrameChg chg="add mod">
          <ac:chgData name="shivani tiwari" userId="38d963490e6fdb1e" providerId="LiveId" clId="{3840743C-BEDC-4066-8465-977847FA609C}" dt="2024-11-13T10:20:14.723" v="8999" actId="14100"/>
          <ac:graphicFrameMkLst>
            <pc:docMk/>
            <pc:sldMk cId="1749399303" sldId="270"/>
            <ac:graphicFrameMk id="7" creationId="{6848A22C-1F99-40CC-0615-E40FC529A569}"/>
          </ac:graphicFrameMkLst>
        </pc:graphicFrameChg>
        <pc:graphicFrameChg chg="add mod modGraphic">
          <ac:chgData name="shivani tiwari" userId="38d963490e6fdb1e" providerId="LiveId" clId="{3840743C-BEDC-4066-8465-977847FA609C}" dt="2024-11-13T10:28:24.674" v="9423" actId="1076"/>
          <ac:graphicFrameMkLst>
            <pc:docMk/>
            <pc:sldMk cId="1749399303" sldId="270"/>
            <ac:graphicFrameMk id="8" creationId="{D4EF78D4-62A2-7E0C-DBA2-C766DF06CF47}"/>
          </ac:graphicFrameMkLst>
        </pc:graphicFrameChg>
        <pc:graphicFrameChg chg="add del mod">
          <ac:chgData name="shivani tiwari" userId="38d963490e6fdb1e" providerId="LiveId" clId="{3840743C-BEDC-4066-8465-977847FA609C}" dt="2024-11-05T05:56:05.705" v="8634" actId="21"/>
          <ac:graphicFrameMkLst>
            <pc:docMk/>
            <pc:sldMk cId="1749399303" sldId="270"/>
            <ac:graphicFrameMk id="9" creationId="{DD94569E-936C-4E4A-7292-09891AC93A49}"/>
          </ac:graphicFrameMkLst>
        </pc:graphicFrameChg>
        <pc:graphicFrameChg chg="add mod modGraphic">
          <ac:chgData name="shivani tiwari" userId="38d963490e6fdb1e" providerId="LiveId" clId="{3840743C-BEDC-4066-8465-977847FA609C}" dt="2024-11-13T10:28:16.846" v="9422" actId="1076"/>
          <ac:graphicFrameMkLst>
            <pc:docMk/>
            <pc:sldMk cId="1749399303" sldId="270"/>
            <ac:graphicFrameMk id="10" creationId="{9C49C71B-1AD4-B488-5948-A27D4DDC34AF}"/>
          </ac:graphicFrameMkLst>
        </pc:graphicFrameChg>
        <pc:graphicFrameChg chg="add del mod">
          <ac:chgData name="shivani tiwari" userId="38d963490e6fdb1e" providerId="LiveId" clId="{3840743C-BEDC-4066-8465-977847FA609C}" dt="2024-11-05T05:56:19.830" v="8635" actId="21"/>
          <ac:graphicFrameMkLst>
            <pc:docMk/>
            <pc:sldMk cId="1749399303" sldId="270"/>
            <ac:graphicFrameMk id="11" creationId="{D095CFD1-37DF-7D42-F8FB-5819B2B50380}"/>
          </ac:graphicFrameMkLst>
        </pc:graphicFrameChg>
      </pc:sldChg>
      <pc:sldChg chg="modSp new del mod">
        <pc:chgData name="shivani tiwari" userId="38d963490e6fdb1e" providerId="LiveId" clId="{3840743C-BEDC-4066-8465-977847FA609C}" dt="2024-10-12T09:16:24.667" v="4960" actId="2696"/>
        <pc:sldMkLst>
          <pc:docMk/>
          <pc:sldMk cId="2299759858" sldId="270"/>
        </pc:sldMkLst>
        <pc:spChg chg="mod">
          <ac:chgData name="shivani tiwari" userId="38d963490e6fdb1e" providerId="LiveId" clId="{3840743C-BEDC-4066-8465-977847FA609C}" dt="2024-10-12T08:21:30.649" v="4846" actId="14100"/>
          <ac:spMkLst>
            <pc:docMk/>
            <pc:sldMk cId="2299759858" sldId="270"/>
            <ac:spMk id="2" creationId="{A8A47B36-4842-9A72-10B5-41B6714964A7}"/>
          </ac:spMkLst>
        </pc:spChg>
        <pc:spChg chg="mod">
          <ac:chgData name="shivani tiwari" userId="38d963490e6fdb1e" providerId="LiveId" clId="{3840743C-BEDC-4066-8465-977847FA609C}" dt="2024-10-12T08:21:42.634" v="4849" actId="14100"/>
          <ac:spMkLst>
            <pc:docMk/>
            <pc:sldMk cId="2299759858" sldId="270"/>
            <ac:spMk id="3" creationId="{F68A1907-C6E5-A51E-5FAE-E3845A0F66FB}"/>
          </ac:spMkLst>
        </pc:spChg>
      </pc:sldChg>
      <pc:sldChg chg="addSp delSp modSp new del mod setBg">
        <pc:chgData name="shivani tiwari" userId="38d963490e6fdb1e" providerId="LiveId" clId="{3840743C-BEDC-4066-8465-977847FA609C}" dt="2024-10-12T17:39:42.474" v="6075" actId="2696"/>
        <pc:sldMkLst>
          <pc:docMk/>
          <pc:sldMk cId="475875673" sldId="271"/>
        </pc:sldMkLst>
        <pc:spChg chg="mod">
          <ac:chgData name="shivani tiwari" userId="38d963490e6fdb1e" providerId="LiveId" clId="{3840743C-BEDC-4066-8465-977847FA609C}" dt="2024-10-12T17:17:27.085" v="6073" actId="26606"/>
          <ac:spMkLst>
            <pc:docMk/>
            <pc:sldMk cId="475875673" sldId="271"/>
            <ac:spMk id="2" creationId="{82013092-E595-F608-F8C4-6B6054192AAF}"/>
          </ac:spMkLst>
        </pc:spChg>
        <pc:spChg chg="mod">
          <ac:chgData name="shivani tiwari" userId="38d963490e6fdb1e" providerId="LiveId" clId="{3840743C-BEDC-4066-8465-977847FA609C}" dt="2024-10-12T17:17:27.085" v="6073" actId="26606"/>
          <ac:spMkLst>
            <pc:docMk/>
            <pc:sldMk cId="475875673" sldId="271"/>
            <ac:spMk id="3" creationId="{62A82C64-48EB-00C0-939C-CA6B2BA50396}"/>
          </ac:spMkLst>
        </pc:spChg>
        <pc:spChg chg="add del">
          <ac:chgData name="shivani tiwari" userId="38d963490e6fdb1e" providerId="LiveId" clId="{3840743C-BEDC-4066-8465-977847FA609C}" dt="2024-10-12T17:17:27.085" v="6073" actId="26606"/>
          <ac:spMkLst>
            <pc:docMk/>
            <pc:sldMk cId="475875673" sldId="271"/>
            <ac:spMk id="9" creationId="{257363FD-7E77-4145-9483-331A807ADF0E}"/>
          </ac:spMkLst>
        </pc:spChg>
        <pc:picChg chg="add del">
          <ac:chgData name="shivani tiwari" userId="38d963490e6fdb1e" providerId="LiveId" clId="{3840743C-BEDC-4066-8465-977847FA609C}" dt="2024-10-12T17:17:27.085" v="6073" actId="26606"/>
          <ac:picMkLst>
            <pc:docMk/>
            <pc:sldMk cId="475875673" sldId="271"/>
            <ac:picMk id="5" creationId="{06265A78-013D-5ACC-1B7A-5AF683743980}"/>
          </ac:picMkLst>
        </pc:picChg>
      </pc:sldChg>
      <pc:sldChg chg="addSp modSp new mod setBg">
        <pc:chgData name="shivani tiwari" userId="38d963490e6fdb1e" providerId="LiveId" clId="{3840743C-BEDC-4066-8465-977847FA609C}" dt="2024-10-12T18:39:27.317" v="6877" actId="1076"/>
        <pc:sldMkLst>
          <pc:docMk/>
          <pc:sldMk cId="852851281" sldId="272"/>
        </pc:sldMkLst>
        <pc:spChg chg="mod">
          <ac:chgData name="shivani tiwari" userId="38d963490e6fdb1e" providerId="LiveId" clId="{3840743C-BEDC-4066-8465-977847FA609C}" dt="2024-10-12T18:39:27.317" v="6877" actId="1076"/>
          <ac:spMkLst>
            <pc:docMk/>
            <pc:sldMk cId="852851281" sldId="272"/>
            <ac:spMk id="2" creationId="{5797C649-5A22-EF94-F7F0-7F1502ECD281}"/>
          </ac:spMkLst>
        </pc:spChg>
        <pc:spChg chg="mod">
          <ac:chgData name="shivani tiwari" userId="38d963490e6fdb1e" providerId="LiveId" clId="{3840743C-BEDC-4066-8465-977847FA609C}" dt="2024-10-12T18:39:11.694" v="6875" actId="14100"/>
          <ac:spMkLst>
            <pc:docMk/>
            <pc:sldMk cId="852851281" sldId="272"/>
            <ac:spMk id="3" creationId="{661ED934-A745-6B73-B1D4-5F135679F0CF}"/>
          </ac:spMkLst>
        </pc:spChg>
        <pc:spChg chg="add mod">
          <ac:chgData name="shivani tiwari" userId="38d963490e6fdb1e" providerId="LiveId" clId="{3840743C-BEDC-4066-8465-977847FA609C}" dt="2024-10-12T18:27:22.571" v="6324" actId="1076"/>
          <ac:spMkLst>
            <pc:docMk/>
            <pc:sldMk cId="852851281" sldId="272"/>
            <ac:spMk id="4" creationId="{43DDDF5D-19C8-F226-D9B4-18D28E298D85}"/>
          </ac:spMkLst>
        </pc:spChg>
        <pc:spChg chg="add mod">
          <ac:chgData name="shivani tiwari" userId="38d963490e6fdb1e" providerId="LiveId" clId="{3840743C-BEDC-4066-8465-977847FA609C}" dt="2024-10-12T18:28:43.192" v="6335" actId="1076"/>
          <ac:spMkLst>
            <pc:docMk/>
            <pc:sldMk cId="852851281" sldId="272"/>
            <ac:spMk id="5" creationId="{01D325E9-5658-DBBD-6B3D-9C4C4CDE4C18}"/>
          </ac:spMkLst>
        </pc:spChg>
        <pc:spChg chg="add">
          <ac:chgData name="shivani tiwari" userId="38d963490e6fdb1e" providerId="LiveId" clId="{3840743C-BEDC-4066-8465-977847FA609C}" dt="2024-10-12T18:38:02.302" v="6860" actId="26606"/>
          <ac:spMkLst>
            <pc:docMk/>
            <pc:sldMk cId="852851281" sldId="272"/>
            <ac:spMk id="12" creationId="{5D7F64A8-D625-4F61-A290-B499BB62ACFF}"/>
          </ac:spMkLst>
        </pc:spChg>
        <pc:picChg chg="add">
          <ac:chgData name="shivani tiwari" userId="38d963490e6fdb1e" providerId="LiveId" clId="{3840743C-BEDC-4066-8465-977847FA609C}" dt="2024-10-12T18:38:02.302" v="6860" actId="26606"/>
          <ac:picMkLst>
            <pc:docMk/>
            <pc:sldMk cId="852851281" sldId="272"/>
            <ac:picMk id="7" creationId="{FE3F454D-F740-4C31-BFFA-643014C81D1A}"/>
          </ac:picMkLst>
        </pc:picChg>
        <pc:picChg chg="add">
          <ac:chgData name="shivani tiwari" userId="38d963490e6fdb1e" providerId="LiveId" clId="{3840743C-BEDC-4066-8465-977847FA609C}" dt="2024-10-12T18:38:02.302" v="6860" actId="26606"/>
          <ac:picMkLst>
            <pc:docMk/>
            <pc:sldMk cId="852851281" sldId="272"/>
            <ac:picMk id="9" creationId="{C5AD5219-C587-4E81-8E1D-3395FDA58449}"/>
          </ac:picMkLst>
        </pc:picChg>
      </pc:sldChg>
      <pc:sldChg chg="addSp delSp modSp new del mod">
        <pc:chgData name="shivani tiwari" userId="38d963490e6fdb1e" providerId="LiveId" clId="{3840743C-BEDC-4066-8465-977847FA609C}" dt="2024-10-15T14:19:48.949" v="7792" actId="2696"/>
        <pc:sldMkLst>
          <pc:docMk/>
          <pc:sldMk cId="2789368336" sldId="273"/>
        </pc:sldMkLst>
        <pc:spChg chg="mod">
          <ac:chgData name="shivani tiwari" userId="38d963490e6fdb1e" providerId="LiveId" clId="{3840743C-BEDC-4066-8465-977847FA609C}" dt="2024-10-13T07:18:35.220" v="7050" actId="115"/>
          <ac:spMkLst>
            <pc:docMk/>
            <pc:sldMk cId="2789368336" sldId="273"/>
            <ac:spMk id="2" creationId="{CAA62AAD-F7CE-9F1A-82DC-79114633362E}"/>
          </ac:spMkLst>
        </pc:spChg>
        <pc:spChg chg="del mod">
          <ac:chgData name="shivani tiwari" userId="38d963490e6fdb1e" providerId="LiveId" clId="{3840743C-BEDC-4066-8465-977847FA609C}" dt="2024-10-13T07:08:02.676" v="6965"/>
          <ac:spMkLst>
            <pc:docMk/>
            <pc:sldMk cId="2789368336" sldId="273"/>
            <ac:spMk id="3" creationId="{22CB25AA-5A0D-B362-B429-D2F1C77096ED}"/>
          </ac:spMkLst>
        </pc:spChg>
        <pc:graphicFrameChg chg="add mod">
          <ac:chgData name="shivani tiwari" userId="38d963490e6fdb1e" providerId="LiveId" clId="{3840743C-BEDC-4066-8465-977847FA609C}" dt="2024-10-15T11:01:19.869" v="7774" actId="1076"/>
          <ac:graphicFrameMkLst>
            <pc:docMk/>
            <pc:sldMk cId="2789368336" sldId="273"/>
            <ac:graphicFrameMk id="3" creationId="{BDE6F88B-53D7-AFBB-8D61-860DCF27489F}"/>
          </ac:graphicFrameMkLst>
        </pc:graphicFrameChg>
        <pc:graphicFrameChg chg="add mod modGraphic">
          <ac:chgData name="shivani tiwari" userId="38d963490e6fdb1e" providerId="LiveId" clId="{3840743C-BEDC-4066-8465-977847FA609C}" dt="2024-10-15T11:01:48.050" v="7776" actId="14100"/>
          <ac:graphicFrameMkLst>
            <pc:docMk/>
            <pc:sldMk cId="2789368336" sldId="273"/>
            <ac:graphicFrameMk id="4" creationId="{65C40564-D1AF-C7F0-4D43-9D296C4BD4B7}"/>
          </ac:graphicFrameMkLst>
        </pc:graphicFrameChg>
        <pc:graphicFrameChg chg="add mod">
          <ac:chgData name="shivani tiwari" userId="38d963490e6fdb1e" providerId="LiveId" clId="{3840743C-BEDC-4066-8465-977847FA609C}" dt="2024-10-15T11:36:51.971" v="7778" actId="14100"/>
          <ac:graphicFrameMkLst>
            <pc:docMk/>
            <pc:sldMk cId="2789368336" sldId="273"/>
            <ac:graphicFrameMk id="7" creationId="{A141496E-AF07-4530-B02A-5F9D4E4218AE}"/>
          </ac:graphicFrameMkLst>
        </pc:graphicFrameChg>
        <pc:graphicFrameChg chg="add mod">
          <ac:chgData name="shivani tiwari" userId="38d963490e6fdb1e" providerId="LiveId" clId="{3840743C-BEDC-4066-8465-977847FA609C}" dt="2024-10-15T11:36:45.520" v="7777" actId="14100"/>
          <ac:graphicFrameMkLst>
            <pc:docMk/>
            <pc:sldMk cId="2789368336" sldId="273"/>
            <ac:graphicFrameMk id="8" creationId="{8B208DFD-8FFC-4BE1-ACC9-C134A328BAF2}"/>
          </ac:graphicFrameMkLst>
        </pc:graphicFrameChg>
        <pc:graphicFrameChg chg="add mod">
          <ac:chgData name="shivani tiwari" userId="38d963490e6fdb1e" providerId="LiveId" clId="{3840743C-BEDC-4066-8465-977847FA609C}" dt="2024-10-15T11:00:58.285" v="7772" actId="1076"/>
          <ac:graphicFrameMkLst>
            <pc:docMk/>
            <pc:sldMk cId="2789368336" sldId="273"/>
            <ac:graphicFrameMk id="9" creationId="{5F4F262A-00F0-4BB3-AAFC-C4BF5D6DEFD3}"/>
          </ac:graphicFrameMkLst>
        </pc:graphicFrameChg>
        <pc:graphicFrameChg chg="add mod">
          <ac:chgData name="shivani tiwari" userId="38d963490e6fdb1e" providerId="LiveId" clId="{3840743C-BEDC-4066-8465-977847FA609C}" dt="2024-10-15T11:01:09.947" v="7773" actId="1076"/>
          <ac:graphicFrameMkLst>
            <pc:docMk/>
            <pc:sldMk cId="2789368336" sldId="273"/>
            <ac:graphicFrameMk id="10" creationId="{9BF12D62-B028-47A1-98FC-460878B326F6}"/>
          </ac:graphicFrameMkLst>
        </pc:graphicFrameChg>
        <pc:graphicFrameChg chg="add mod">
          <ac:chgData name="shivani tiwari" userId="38d963490e6fdb1e" providerId="LiveId" clId="{3840743C-BEDC-4066-8465-977847FA609C}" dt="2024-10-15T10:59:35.098" v="7764" actId="1076"/>
          <ac:graphicFrameMkLst>
            <pc:docMk/>
            <pc:sldMk cId="2789368336" sldId="273"/>
            <ac:graphicFrameMk id="11" creationId="{AE6A918E-162A-4720-9F95-0997D55AD4FD}"/>
          </ac:graphicFrameMkLst>
        </pc:graphicFrameChg>
        <pc:graphicFrameChg chg="add mod">
          <ac:chgData name="shivani tiwari" userId="38d963490e6fdb1e" providerId="LiveId" clId="{3840743C-BEDC-4066-8465-977847FA609C}" dt="2024-10-15T10:59:54.671" v="7767" actId="1076"/>
          <ac:graphicFrameMkLst>
            <pc:docMk/>
            <pc:sldMk cId="2789368336" sldId="273"/>
            <ac:graphicFrameMk id="12" creationId="{69BC3094-667E-49BC-A2B2-D0F3E947B1F5}"/>
          </ac:graphicFrameMkLst>
        </pc:graphicFrameChg>
        <pc:graphicFrameChg chg="add del mod">
          <ac:chgData name="shivani tiwari" userId="38d963490e6fdb1e" providerId="LiveId" clId="{3840743C-BEDC-4066-8465-977847FA609C}" dt="2024-10-15T10:45:33.503" v="7626" actId="21"/>
          <ac:graphicFrameMkLst>
            <pc:docMk/>
            <pc:sldMk cId="2789368336" sldId="273"/>
            <ac:graphicFrameMk id="13" creationId="{25AC1016-8408-4F5A-ADD2-4CC487F60CDB}"/>
          </ac:graphicFrameMkLst>
        </pc:graphicFrameChg>
        <pc:graphicFrameChg chg="add mod">
          <ac:chgData name="shivani tiwari" userId="38d963490e6fdb1e" providerId="LiveId" clId="{3840743C-BEDC-4066-8465-977847FA609C}" dt="2024-10-15T11:00:01.761" v="7768" actId="1076"/>
          <ac:graphicFrameMkLst>
            <pc:docMk/>
            <pc:sldMk cId="2789368336" sldId="273"/>
            <ac:graphicFrameMk id="14" creationId="{4CCC1394-1EEE-46E2-9C99-37E5E6237424}"/>
          </ac:graphicFrameMkLst>
        </pc:graphicFrameChg>
        <pc:graphicFrameChg chg="add del mod">
          <ac:chgData name="shivani tiwari" userId="38d963490e6fdb1e" providerId="LiveId" clId="{3840743C-BEDC-4066-8465-977847FA609C}" dt="2024-10-13T07:30:02.007" v="7064" actId="21"/>
          <ac:graphicFrameMkLst>
            <pc:docMk/>
            <pc:sldMk cId="2789368336" sldId="273"/>
            <ac:graphicFrameMk id="15" creationId="{10F22D72-5062-8975-8765-69E870B15B47}"/>
          </ac:graphicFrameMkLst>
        </pc:graphicFrameChg>
        <pc:graphicFrameChg chg="add mod modGraphic">
          <ac:chgData name="shivani tiwari" userId="38d963490e6fdb1e" providerId="LiveId" clId="{3840743C-BEDC-4066-8465-977847FA609C}" dt="2024-10-15T11:38:09.864" v="7787" actId="14734"/>
          <ac:graphicFrameMkLst>
            <pc:docMk/>
            <pc:sldMk cId="2789368336" sldId="273"/>
            <ac:graphicFrameMk id="16" creationId="{BB1E115E-E79A-1991-0200-0283674FF4EF}"/>
          </ac:graphicFrameMkLst>
        </pc:graphicFrameChg>
        <pc:picChg chg="add mod">
          <ac:chgData name="shivani tiwari" userId="38d963490e6fdb1e" providerId="LiveId" clId="{3840743C-BEDC-4066-8465-977847FA609C}" dt="2024-10-15T11:38:59.414" v="7791" actId="1076"/>
          <ac:picMkLst>
            <pc:docMk/>
            <pc:sldMk cId="2789368336" sldId="273"/>
            <ac:picMk id="5" creationId="{6D1D2F32-0722-1C05-5259-6318717DC36C}"/>
          </ac:picMkLst>
        </pc:picChg>
        <pc:picChg chg="add mod">
          <ac:chgData name="shivani tiwari" userId="38d963490e6fdb1e" providerId="LiveId" clId="{3840743C-BEDC-4066-8465-977847FA609C}" dt="2024-10-15T11:38:52.987" v="7790" actId="1076"/>
          <ac:picMkLst>
            <pc:docMk/>
            <pc:sldMk cId="2789368336" sldId="273"/>
            <ac:picMk id="6" creationId="{8C571059-F900-358F-A555-44B46B2DFFF8}"/>
          </ac:picMkLst>
        </pc:picChg>
      </pc:sldChg>
      <pc:sldChg chg="addSp delSp modSp new del mod setBg">
        <pc:chgData name="shivani tiwari" userId="38d963490e6fdb1e" providerId="LiveId" clId="{3840743C-BEDC-4066-8465-977847FA609C}" dt="2024-10-13T09:56:18.456" v="7172" actId="2696"/>
        <pc:sldMkLst>
          <pc:docMk/>
          <pc:sldMk cId="2965772513" sldId="274"/>
        </pc:sldMkLst>
        <pc:spChg chg="mod">
          <ac:chgData name="shivani tiwari" userId="38d963490e6fdb1e" providerId="LiveId" clId="{3840743C-BEDC-4066-8465-977847FA609C}" dt="2024-10-12T18:44:29.176" v="6956" actId="26606"/>
          <ac:spMkLst>
            <pc:docMk/>
            <pc:sldMk cId="2965772513" sldId="274"/>
            <ac:spMk id="2" creationId="{DF27DBF4-5C7B-5D4E-7474-17DF7718BCBB}"/>
          </ac:spMkLst>
        </pc:spChg>
        <pc:spChg chg="mod">
          <ac:chgData name="shivani tiwari" userId="38d963490e6fdb1e" providerId="LiveId" clId="{3840743C-BEDC-4066-8465-977847FA609C}" dt="2024-10-13T09:55:46.719" v="7171" actId="14100"/>
          <ac:spMkLst>
            <pc:docMk/>
            <pc:sldMk cId="2965772513" sldId="274"/>
            <ac:spMk id="3" creationId="{73B2075C-60AD-6A0B-92C4-325A6D8B1AEF}"/>
          </ac:spMkLst>
        </pc:spChg>
        <pc:spChg chg="add del">
          <ac:chgData name="shivani tiwari" userId="38d963490e6fdb1e" providerId="LiveId" clId="{3840743C-BEDC-4066-8465-977847FA609C}" dt="2024-10-12T18:44:29.176" v="6956" actId="26606"/>
          <ac:spMkLst>
            <pc:docMk/>
            <pc:sldMk cId="2965772513" sldId="274"/>
            <ac:spMk id="8" creationId="{B6CDA21F-E7AF-4C75-8395-33F58D5B0E45}"/>
          </ac:spMkLst>
        </pc:spChg>
        <pc:spChg chg="add del">
          <ac:chgData name="shivani tiwari" userId="38d963490e6fdb1e" providerId="LiveId" clId="{3840743C-BEDC-4066-8465-977847FA609C}" dt="2024-10-12T18:44:29.176" v="6956" actId="26606"/>
          <ac:spMkLst>
            <pc:docMk/>
            <pc:sldMk cId="2965772513" sldId="274"/>
            <ac:spMk id="15" creationId="{D5B0017B-2ECA-49AF-B397-DC140825DF8D}"/>
          </ac:spMkLst>
        </pc:spChg>
        <pc:spChg chg="add">
          <ac:chgData name="shivani tiwari" userId="38d963490e6fdb1e" providerId="LiveId" clId="{3840743C-BEDC-4066-8465-977847FA609C}" dt="2024-10-12T18:44:29.176" v="6956" actId="26606"/>
          <ac:spMkLst>
            <pc:docMk/>
            <pc:sldMk cId="2965772513" sldId="274"/>
            <ac:spMk id="22" creationId="{DBF61EA3-B236-439E-9C0B-340980D56BEE}"/>
          </ac:spMkLst>
        </pc:spChg>
        <pc:spChg chg="add">
          <ac:chgData name="shivani tiwari" userId="38d963490e6fdb1e" providerId="LiveId" clId="{3840743C-BEDC-4066-8465-977847FA609C}" dt="2024-10-12T18:44:29.176" v="6956" actId="26606"/>
          <ac:spMkLst>
            <pc:docMk/>
            <pc:sldMk cId="2965772513" sldId="274"/>
            <ac:spMk id="28" creationId="{E659831F-0D9A-4C63-9EBB-8435B85A440F}"/>
          </ac:spMkLst>
        </pc:spChg>
        <pc:grpChg chg="add del">
          <ac:chgData name="shivani tiwari" userId="38d963490e6fdb1e" providerId="LiveId" clId="{3840743C-BEDC-4066-8465-977847FA609C}" dt="2024-10-12T18:44:29.176" v="6956" actId="26606"/>
          <ac:grpSpMkLst>
            <pc:docMk/>
            <pc:sldMk cId="2965772513" sldId="274"/>
            <ac:grpSpMk id="10" creationId="{AE1C45F0-260A-458C-96ED-C1F6D2151219}"/>
          </ac:grpSpMkLst>
        </pc:grpChg>
        <pc:grpChg chg="add">
          <ac:chgData name="shivani tiwari" userId="38d963490e6fdb1e" providerId="LiveId" clId="{3840743C-BEDC-4066-8465-977847FA609C}" dt="2024-10-12T18:44:29.176" v="6956" actId="26606"/>
          <ac:grpSpMkLst>
            <pc:docMk/>
            <pc:sldMk cId="2965772513" sldId="274"/>
            <ac:grpSpMk id="24" creationId="{28FAF094-D087-493F-8DF9-A486C2D6BBAA}"/>
          </ac:grpSpMkLst>
        </pc:grpChg>
        <pc:cxnChg chg="add del">
          <ac:chgData name="shivani tiwari" userId="38d963490e6fdb1e" providerId="LiveId" clId="{3840743C-BEDC-4066-8465-977847FA609C}" dt="2024-10-12T18:44:29.176" v="6956" actId="26606"/>
          <ac:cxnSpMkLst>
            <pc:docMk/>
            <pc:sldMk cId="2965772513" sldId="274"/>
            <ac:cxnSpMk id="17" creationId="{6CF1BAF6-AD41-4082-B212-8A1F9A2E8779}"/>
          </ac:cxnSpMkLst>
        </pc:cxnChg>
      </pc:sldChg>
      <pc:sldChg chg="addSp modSp new mod setBg">
        <pc:chgData name="shivani tiwari" userId="38d963490e6fdb1e" providerId="LiveId" clId="{3840743C-BEDC-4066-8465-977847FA609C}" dt="2024-10-13T10:02:59.616" v="7210" actId="26606"/>
        <pc:sldMkLst>
          <pc:docMk/>
          <pc:sldMk cId="3044830654" sldId="274"/>
        </pc:sldMkLst>
        <pc:spChg chg="mod">
          <ac:chgData name="shivani tiwari" userId="38d963490e6fdb1e" providerId="LiveId" clId="{3840743C-BEDC-4066-8465-977847FA609C}" dt="2024-10-13T10:02:59.616" v="7210" actId="26606"/>
          <ac:spMkLst>
            <pc:docMk/>
            <pc:sldMk cId="3044830654" sldId="274"/>
            <ac:spMk id="2" creationId="{92E76F20-FF2B-CEAD-51F1-222921B0624D}"/>
          </ac:spMkLst>
        </pc:spChg>
        <pc:spChg chg="mod">
          <ac:chgData name="shivani tiwari" userId="38d963490e6fdb1e" providerId="LiveId" clId="{3840743C-BEDC-4066-8465-977847FA609C}" dt="2024-10-13T10:02:59.616" v="7210" actId="26606"/>
          <ac:spMkLst>
            <pc:docMk/>
            <pc:sldMk cId="3044830654" sldId="274"/>
            <ac:spMk id="3" creationId="{7967E178-E6C3-CB43-E3F0-FA10599236DF}"/>
          </ac:spMkLst>
        </pc:spChg>
        <pc:spChg chg="add">
          <ac:chgData name="shivani tiwari" userId="38d963490e6fdb1e" providerId="LiveId" clId="{3840743C-BEDC-4066-8465-977847FA609C}" dt="2024-10-13T09:57:34.678" v="7186"/>
          <ac:spMkLst>
            <pc:docMk/>
            <pc:sldMk cId="3044830654" sldId="274"/>
            <ac:spMk id="4" creationId="{32540664-90A2-65E8-A9DB-99C2C9B75B40}"/>
          </ac:spMkLst>
        </pc:spChg>
        <pc:spChg chg="add">
          <ac:chgData name="shivani tiwari" userId="38d963490e6fdb1e" providerId="LiveId" clId="{3840743C-BEDC-4066-8465-977847FA609C}" dt="2024-10-13T10:02:59.616" v="7210" actId="26606"/>
          <ac:spMkLst>
            <pc:docMk/>
            <pc:sldMk cId="3044830654" sldId="274"/>
            <ac:spMk id="8" creationId="{1C799903-48D5-4A31-A1A2-541072D9771E}"/>
          </ac:spMkLst>
        </pc:spChg>
        <pc:spChg chg="add">
          <ac:chgData name="shivani tiwari" userId="38d963490e6fdb1e" providerId="LiveId" clId="{3840743C-BEDC-4066-8465-977847FA609C}" dt="2024-10-13T10:02:59.616" v="7210" actId="26606"/>
          <ac:spMkLst>
            <pc:docMk/>
            <pc:sldMk cId="3044830654" sldId="274"/>
            <ac:spMk id="10" creationId="{8EFFF109-FC58-4FD3-BE05-9775A1310F55}"/>
          </ac:spMkLst>
        </pc:spChg>
        <pc:spChg chg="add">
          <ac:chgData name="shivani tiwari" userId="38d963490e6fdb1e" providerId="LiveId" clId="{3840743C-BEDC-4066-8465-977847FA609C}" dt="2024-10-13T10:02:59.616" v="7210" actId="26606"/>
          <ac:spMkLst>
            <pc:docMk/>
            <pc:sldMk cId="3044830654" sldId="274"/>
            <ac:spMk id="12" creationId="{E1B96AD6-92A9-4273-A62B-96A1C3E0BA95}"/>
          </ac:spMkLst>
        </pc:spChg>
        <pc:spChg chg="add">
          <ac:chgData name="shivani tiwari" userId="38d963490e6fdb1e" providerId="LiveId" clId="{3840743C-BEDC-4066-8465-977847FA609C}" dt="2024-10-13T10:02:59.616" v="7210" actId="26606"/>
          <ac:spMkLst>
            <pc:docMk/>
            <pc:sldMk cId="3044830654" sldId="274"/>
            <ac:spMk id="14" creationId="{463EEC44-1BA3-44ED-81FC-A644B04B2A44}"/>
          </ac:spMkLst>
        </pc:spChg>
      </pc:sldChg>
      <pc:sldChg chg="addSp delSp modSp new del mod">
        <pc:chgData name="shivani tiwari" userId="38d963490e6fdb1e" providerId="LiveId" clId="{3840743C-BEDC-4066-8465-977847FA609C}" dt="2024-10-15T10:36:37.577" v="7580" actId="2696"/>
        <pc:sldMkLst>
          <pc:docMk/>
          <pc:sldMk cId="1402109086" sldId="275"/>
        </pc:sldMkLst>
        <pc:spChg chg="mod">
          <ac:chgData name="shivani tiwari" userId="38d963490e6fdb1e" providerId="LiveId" clId="{3840743C-BEDC-4066-8465-977847FA609C}" dt="2024-10-15T10:35:29.426" v="7576" actId="255"/>
          <ac:spMkLst>
            <pc:docMk/>
            <pc:sldMk cId="1402109086" sldId="275"/>
            <ac:spMk id="2" creationId="{75694DA0-EF11-43CC-1E5E-6809D26A0C89}"/>
          </ac:spMkLst>
        </pc:spChg>
        <pc:spChg chg="del mod">
          <ac:chgData name="shivani tiwari" userId="38d963490e6fdb1e" providerId="LiveId" clId="{3840743C-BEDC-4066-8465-977847FA609C}" dt="2024-10-15T10:35:58.940" v="7578"/>
          <ac:spMkLst>
            <pc:docMk/>
            <pc:sldMk cId="1402109086" sldId="275"/>
            <ac:spMk id="3" creationId="{10495C3A-26C1-C7C8-9EBE-031D5C7E5E50}"/>
          </ac:spMkLst>
        </pc:spChg>
        <pc:graphicFrameChg chg="add mod">
          <ac:chgData name="shivani tiwari" userId="38d963490e6fdb1e" providerId="LiveId" clId="{3840743C-BEDC-4066-8465-977847FA609C}" dt="2024-10-15T10:36:12.566" v="7579" actId="1076"/>
          <ac:graphicFrameMkLst>
            <pc:docMk/>
            <pc:sldMk cId="1402109086" sldId="275"/>
            <ac:graphicFrameMk id="4" creationId="{55E6E627-8164-399B-0582-FE9CA5911DC1}"/>
          </ac:graphicFrameMkLst>
        </pc:graphicFrameChg>
      </pc:sldChg>
      <pc:sldChg chg="modSp new del mod">
        <pc:chgData name="shivani tiwari" userId="38d963490e6fdb1e" providerId="LiveId" clId="{3840743C-BEDC-4066-8465-977847FA609C}" dt="2024-10-15T10:42:45.937" v="7625" actId="2696"/>
        <pc:sldMkLst>
          <pc:docMk/>
          <pc:sldMk cId="2598549605" sldId="275"/>
        </pc:sldMkLst>
        <pc:spChg chg="mod">
          <ac:chgData name="shivani tiwari" userId="38d963490e6fdb1e" providerId="LiveId" clId="{3840743C-BEDC-4066-8465-977847FA609C}" dt="2024-10-15T10:37:26.119" v="7603" actId="1076"/>
          <ac:spMkLst>
            <pc:docMk/>
            <pc:sldMk cId="2598549605" sldId="275"/>
            <ac:spMk id="2" creationId="{95DBBC3A-7063-461B-CD15-A44A9BA6BAA3}"/>
          </ac:spMkLst>
        </pc:spChg>
        <pc:spChg chg="mod">
          <ac:chgData name="shivani tiwari" userId="38d963490e6fdb1e" providerId="LiveId" clId="{3840743C-BEDC-4066-8465-977847FA609C}" dt="2024-10-15T10:37:34.452" v="7604" actId="14100"/>
          <ac:spMkLst>
            <pc:docMk/>
            <pc:sldMk cId="2598549605" sldId="275"/>
            <ac:spMk id="3" creationId="{B387CDC3-3F7D-B3C7-2F48-AE8CD0287017}"/>
          </ac:spMkLst>
        </pc:spChg>
      </pc:sldChg>
      <pc:sldChg chg="addSp delSp modSp add del mod setBg">
        <pc:chgData name="shivani tiwari" userId="38d963490e6fdb1e" providerId="LiveId" clId="{3840743C-BEDC-4066-8465-977847FA609C}" dt="2024-11-05T12:15:54.281" v="8696" actId="2696"/>
        <pc:sldMkLst>
          <pc:docMk/>
          <pc:sldMk cId="1006465931" sldId="276"/>
        </pc:sldMkLst>
        <pc:spChg chg="mod">
          <ac:chgData name="shivani tiwari" userId="38d963490e6fdb1e" providerId="LiveId" clId="{3840743C-BEDC-4066-8465-977847FA609C}" dt="2024-10-15T10:41:22.644" v="7612" actId="26606"/>
          <ac:spMkLst>
            <pc:docMk/>
            <pc:sldMk cId="1006465931" sldId="276"/>
            <ac:spMk id="2" creationId="{75694DA0-EF11-43CC-1E5E-6809D26A0C89}"/>
          </ac:spMkLst>
        </pc:spChg>
        <pc:spChg chg="add mod">
          <ac:chgData name="shivani tiwari" userId="38d963490e6fdb1e" providerId="LiveId" clId="{3840743C-BEDC-4066-8465-977847FA609C}" dt="2024-11-05T12:15:03.214" v="8694" actId="14100"/>
          <ac:spMkLst>
            <pc:docMk/>
            <pc:sldMk cId="1006465931" sldId="276"/>
            <ac:spMk id="6" creationId="{5D01C12B-4AFB-7220-CA22-9C925B414872}"/>
          </ac:spMkLst>
        </pc:spChg>
        <pc:spChg chg="add">
          <ac:chgData name="shivani tiwari" userId="38d963490e6fdb1e" providerId="LiveId" clId="{3840743C-BEDC-4066-8465-977847FA609C}" dt="2024-10-15T10:41:22.644" v="7612" actId="26606"/>
          <ac:spMkLst>
            <pc:docMk/>
            <pc:sldMk cId="1006465931" sldId="276"/>
            <ac:spMk id="9" creationId="{BACC6370-2D7E-4714-9D71-7542949D7D5D}"/>
          </ac:spMkLst>
        </pc:spChg>
        <pc:spChg chg="add">
          <ac:chgData name="shivani tiwari" userId="38d963490e6fdb1e" providerId="LiveId" clId="{3840743C-BEDC-4066-8465-977847FA609C}" dt="2024-10-15T10:41:22.644" v="7612" actId="26606"/>
          <ac:spMkLst>
            <pc:docMk/>
            <pc:sldMk cId="1006465931" sldId="276"/>
            <ac:spMk id="11" creationId="{F68B3F68-107C-434F-AA38-110D5EA91B85}"/>
          </ac:spMkLst>
        </pc:spChg>
        <pc:spChg chg="add">
          <ac:chgData name="shivani tiwari" userId="38d963490e6fdb1e" providerId="LiveId" clId="{3840743C-BEDC-4066-8465-977847FA609C}" dt="2024-10-15T10:41:22.644" v="7612" actId="26606"/>
          <ac:spMkLst>
            <pc:docMk/>
            <pc:sldMk cId="1006465931" sldId="276"/>
            <ac:spMk id="13" creationId="{AAD0DBB9-1A4B-4391-81D4-CB19F9AB918A}"/>
          </ac:spMkLst>
        </pc:spChg>
        <pc:spChg chg="add">
          <ac:chgData name="shivani tiwari" userId="38d963490e6fdb1e" providerId="LiveId" clId="{3840743C-BEDC-4066-8465-977847FA609C}" dt="2024-10-15T10:41:22.644" v="7612" actId="26606"/>
          <ac:spMkLst>
            <pc:docMk/>
            <pc:sldMk cId="1006465931" sldId="276"/>
            <ac:spMk id="15" creationId="{063BBA22-50EA-4C4D-BE05-F1CE4E63AA56}"/>
          </ac:spMkLst>
        </pc:spChg>
        <pc:graphicFrameChg chg="add mod">
          <ac:chgData name="shivani tiwari" userId="38d963490e6fdb1e" providerId="LiveId" clId="{3840743C-BEDC-4066-8465-977847FA609C}" dt="2024-10-15T10:41:12.425" v="7611"/>
          <ac:graphicFrameMkLst>
            <pc:docMk/>
            <pc:sldMk cId="1006465931" sldId="276"/>
            <ac:graphicFrameMk id="3" creationId="{40E9DA8C-7FBC-E774-8A54-CA1DB7D1A404}"/>
          </ac:graphicFrameMkLst>
        </pc:graphicFrameChg>
        <pc:graphicFrameChg chg="add del mod modGraphic">
          <ac:chgData name="shivani tiwari" userId="38d963490e6fdb1e" providerId="LiveId" clId="{3840743C-BEDC-4066-8465-977847FA609C}" dt="2024-11-05T12:14:34.172" v="8691" actId="21"/>
          <ac:graphicFrameMkLst>
            <pc:docMk/>
            <pc:sldMk cId="1006465931" sldId="276"/>
            <ac:graphicFrameMk id="4" creationId="{55E6E627-8164-399B-0582-FE9CA5911DC1}"/>
          </ac:graphicFrameMkLst>
        </pc:graphicFrameChg>
        <pc:graphicFrameChg chg="add mod">
          <ac:chgData name="shivani tiwari" userId="38d963490e6fdb1e" providerId="LiveId" clId="{3840743C-BEDC-4066-8465-977847FA609C}" dt="2024-10-15T10:42:28.647" v="7624" actId="14100"/>
          <ac:graphicFrameMkLst>
            <pc:docMk/>
            <pc:sldMk cId="1006465931" sldId="276"/>
            <ac:graphicFrameMk id="5" creationId="{40E9DA8C-7FBC-E774-8A54-CA1DB7D1A404}"/>
          </ac:graphicFrameMkLst>
        </pc:graphicFrameChg>
      </pc:sldChg>
      <pc:sldChg chg="addSp delSp modSp new del mod">
        <pc:chgData name="shivani tiwari" userId="38d963490e6fdb1e" providerId="LiveId" clId="{3840743C-BEDC-4066-8465-977847FA609C}" dt="2024-11-05T12:22:58.015" v="8753" actId="2696"/>
        <pc:sldMkLst>
          <pc:docMk/>
          <pc:sldMk cId="1312790700" sldId="277"/>
        </pc:sldMkLst>
        <pc:spChg chg="mod">
          <ac:chgData name="shivani tiwari" userId="38d963490e6fdb1e" providerId="LiveId" clId="{3840743C-BEDC-4066-8465-977847FA609C}" dt="2024-10-17T13:01:51.176" v="8095" actId="27636"/>
          <ac:spMkLst>
            <pc:docMk/>
            <pc:sldMk cId="1312790700" sldId="277"/>
            <ac:spMk id="2" creationId="{2C23B0A1-393D-7692-E42B-D4CC48E08F1A}"/>
          </ac:spMkLst>
        </pc:spChg>
        <pc:spChg chg="add del mod">
          <ac:chgData name="shivani tiwari" userId="38d963490e6fdb1e" providerId="LiveId" clId="{3840743C-BEDC-4066-8465-977847FA609C}" dt="2024-10-15T14:29:42.798" v="7833"/>
          <ac:spMkLst>
            <pc:docMk/>
            <pc:sldMk cId="1312790700" sldId="277"/>
            <ac:spMk id="3" creationId="{12E13473-6BC0-5EBF-30EF-236D9CA2C135}"/>
          </ac:spMkLst>
        </pc:spChg>
        <pc:spChg chg="add mod">
          <ac:chgData name="shivani tiwari" userId="38d963490e6fdb1e" providerId="LiveId" clId="{3840743C-BEDC-4066-8465-977847FA609C}" dt="2024-10-15T14:27:29.626" v="7832"/>
          <ac:spMkLst>
            <pc:docMk/>
            <pc:sldMk cId="1312790700" sldId="277"/>
            <ac:spMk id="7" creationId="{621A1641-C583-2C13-A913-356BDAE0BDED}"/>
          </ac:spMkLst>
        </pc:spChg>
        <pc:spChg chg="add mod">
          <ac:chgData name="shivani tiwari" userId="38d963490e6fdb1e" providerId="LiveId" clId="{3840743C-BEDC-4066-8465-977847FA609C}" dt="2024-10-15T14:27:29.626" v="7832"/>
          <ac:spMkLst>
            <pc:docMk/>
            <pc:sldMk cId="1312790700" sldId="277"/>
            <ac:spMk id="8" creationId="{4721AE66-B880-09A6-4EBE-1AA0948E6B38}"/>
          </ac:spMkLst>
        </pc:spChg>
        <pc:spChg chg="add mod">
          <ac:chgData name="shivani tiwari" userId="38d963490e6fdb1e" providerId="LiveId" clId="{3840743C-BEDC-4066-8465-977847FA609C}" dt="2024-10-15T14:27:29.626" v="7832"/>
          <ac:spMkLst>
            <pc:docMk/>
            <pc:sldMk cId="1312790700" sldId="277"/>
            <ac:spMk id="9" creationId="{858C2C43-E452-6F33-15B1-6AD0A9742135}"/>
          </ac:spMkLst>
        </pc:spChg>
        <pc:spChg chg="add mod">
          <ac:chgData name="shivani tiwari" userId="38d963490e6fdb1e" providerId="LiveId" clId="{3840743C-BEDC-4066-8465-977847FA609C}" dt="2024-10-15T14:27:29.626" v="7832"/>
          <ac:spMkLst>
            <pc:docMk/>
            <pc:sldMk cId="1312790700" sldId="277"/>
            <ac:spMk id="10" creationId="{46556179-AA5A-C88F-FFF4-AC27CB986D7A}"/>
          </ac:spMkLst>
        </pc:spChg>
        <pc:spChg chg="add mod">
          <ac:chgData name="shivani tiwari" userId="38d963490e6fdb1e" providerId="LiveId" clId="{3840743C-BEDC-4066-8465-977847FA609C}" dt="2024-10-15T14:27:29.626" v="7832"/>
          <ac:spMkLst>
            <pc:docMk/>
            <pc:sldMk cId="1312790700" sldId="277"/>
            <ac:spMk id="11" creationId="{D72B56A8-3BB5-AC08-5943-1749F04D2ABB}"/>
          </ac:spMkLst>
        </pc:spChg>
        <pc:spChg chg="add mod">
          <ac:chgData name="shivani tiwari" userId="38d963490e6fdb1e" providerId="LiveId" clId="{3840743C-BEDC-4066-8465-977847FA609C}" dt="2024-10-15T14:27:29.626" v="7832"/>
          <ac:spMkLst>
            <pc:docMk/>
            <pc:sldMk cId="1312790700" sldId="277"/>
            <ac:spMk id="12" creationId="{E198F9C5-339B-D394-4B9D-4C0A959CD6A7}"/>
          </ac:spMkLst>
        </pc:spChg>
        <pc:spChg chg="add mod">
          <ac:chgData name="shivani tiwari" userId="38d963490e6fdb1e" providerId="LiveId" clId="{3840743C-BEDC-4066-8465-977847FA609C}" dt="2024-10-15T14:27:29.626" v="7832"/>
          <ac:spMkLst>
            <pc:docMk/>
            <pc:sldMk cId="1312790700" sldId="277"/>
            <ac:spMk id="13" creationId="{13896514-A209-F17D-E57A-7DCD92775378}"/>
          </ac:spMkLst>
        </pc:spChg>
        <pc:spChg chg="add mod">
          <ac:chgData name="shivani tiwari" userId="38d963490e6fdb1e" providerId="LiveId" clId="{3840743C-BEDC-4066-8465-977847FA609C}" dt="2024-10-15T14:27:29.626" v="7832"/>
          <ac:spMkLst>
            <pc:docMk/>
            <pc:sldMk cId="1312790700" sldId="277"/>
            <ac:spMk id="14" creationId="{B3938D73-70D4-6401-E260-215874FE7396}"/>
          </ac:spMkLst>
        </pc:spChg>
        <pc:spChg chg="add mod">
          <ac:chgData name="shivani tiwari" userId="38d963490e6fdb1e" providerId="LiveId" clId="{3840743C-BEDC-4066-8465-977847FA609C}" dt="2024-10-17T13:37:10.101" v="8529" actId="14100"/>
          <ac:spMkLst>
            <pc:docMk/>
            <pc:sldMk cId="1312790700" sldId="277"/>
            <ac:spMk id="15" creationId="{CCB53326-6B39-BFFA-866A-BBAEA1E19471}"/>
          </ac:spMkLst>
        </pc:spChg>
        <pc:spChg chg="add mod">
          <ac:chgData name="shivani tiwari" userId="38d963490e6fdb1e" providerId="LiveId" clId="{3840743C-BEDC-4066-8465-977847FA609C}" dt="2024-10-17T13:22:46.472" v="8227" actId="208"/>
          <ac:spMkLst>
            <pc:docMk/>
            <pc:sldMk cId="1312790700" sldId="277"/>
            <ac:spMk id="16" creationId="{CDA19CB8-8E6D-75D1-EB86-52979882A21C}"/>
          </ac:spMkLst>
        </pc:spChg>
        <pc:spChg chg="add mod">
          <ac:chgData name="shivani tiwari" userId="38d963490e6fdb1e" providerId="LiveId" clId="{3840743C-BEDC-4066-8465-977847FA609C}" dt="2024-10-17T13:03:38.228" v="8110" actId="14100"/>
          <ac:spMkLst>
            <pc:docMk/>
            <pc:sldMk cId="1312790700" sldId="277"/>
            <ac:spMk id="27" creationId="{621A1641-C583-2C13-A913-356BDAE0BDED}"/>
          </ac:spMkLst>
        </pc:spChg>
        <pc:spChg chg="add mod">
          <ac:chgData name="shivani tiwari" userId="38d963490e6fdb1e" providerId="LiveId" clId="{3840743C-BEDC-4066-8465-977847FA609C}" dt="2024-10-17T12:58:01.631" v="8066" actId="14100"/>
          <ac:spMkLst>
            <pc:docMk/>
            <pc:sldMk cId="1312790700" sldId="277"/>
            <ac:spMk id="28" creationId="{4721AE66-B880-09A6-4EBE-1AA0948E6B38}"/>
          </ac:spMkLst>
        </pc:spChg>
        <pc:spChg chg="add mod">
          <ac:chgData name="shivani tiwari" userId="38d963490e6fdb1e" providerId="LiveId" clId="{3840743C-BEDC-4066-8465-977847FA609C}" dt="2024-10-17T13:05:51.591" v="8130" actId="14100"/>
          <ac:spMkLst>
            <pc:docMk/>
            <pc:sldMk cId="1312790700" sldId="277"/>
            <ac:spMk id="29" creationId="{858C2C43-E452-6F33-15B1-6AD0A9742135}"/>
          </ac:spMkLst>
        </pc:spChg>
        <pc:spChg chg="add mod">
          <ac:chgData name="shivani tiwari" userId="38d963490e6fdb1e" providerId="LiveId" clId="{3840743C-BEDC-4066-8465-977847FA609C}" dt="2024-10-17T13:37:05.284" v="8528" actId="14100"/>
          <ac:spMkLst>
            <pc:docMk/>
            <pc:sldMk cId="1312790700" sldId="277"/>
            <ac:spMk id="30" creationId="{46556179-AA5A-C88F-FFF4-AC27CB986D7A}"/>
          </ac:spMkLst>
        </pc:spChg>
        <pc:spChg chg="add mod">
          <ac:chgData name="shivani tiwari" userId="38d963490e6fdb1e" providerId="LiveId" clId="{3840743C-BEDC-4066-8465-977847FA609C}" dt="2024-10-17T13:13:36.549" v="8184" actId="14100"/>
          <ac:spMkLst>
            <pc:docMk/>
            <pc:sldMk cId="1312790700" sldId="277"/>
            <ac:spMk id="31" creationId="{D72B56A8-3BB5-AC08-5943-1749F04D2ABB}"/>
          </ac:spMkLst>
        </pc:spChg>
        <pc:spChg chg="add mod">
          <ac:chgData name="shivani tiwari" userId="38d963490e6fdb1e" providerId="LiveId" clId="{3840743C-BEDC-4066-8465-977847FA609C}" dt="2024-10-17T12:58:36.541" v="8073" actId="14100"/>
          <ac:spMkLst>
            <pc:docMk/>
            <pc:sldMk cId="1312790700" sldId="277"/>
            <ac:spMk id="32" creationId="{E198F9C5-339B-D394-4B9D-4C0A959CD6A7}"/>
          </ac:spMkLst>
        </pc:spChg>
        <pc:spChg chg="add mod">
          <ac:chgData name="shivani tiwari" userId="38d963490e6fdb1e" providerId="LiveId" clId="{3840743C-BEDC-4066-8465-977847FA609C}" dt="2024-10-17T13:13:44.024" v="8185" actId="14100"/>
          <ac:spMkLst>
            <pc:docMk/>
            <pc:sldMk cId="1312790700" sldId="277"/>
            <ac:spMk id="33" creationId="{13896514-A209-F17D-E57A-7DCD92775378}"/>
          </ac:spMkLst>
        </pc:spChg>
        <pc:spChg chg="add mod">
          <ac:chgData name="shivani tiwari" userId="38d963490e6fdb1e" providerId="LiveId" clId="{3840743C-BEDC-4066-8465-977847FA609C}" dt="2024-10-17T13:06:18.202" v="8134" actId="14100"/>
          <ac:spMkLst>
            <pc:docMk/>
            <pc:sldMk cId="1312790700" sldId="277"/>
            <ac:spMk id="34" creationId="{B3938D73-70D4-6401-E260-215874FE7396}"/>
          </ac:spMkLst>
        </pc:spChg>
        <pc:graphicFrameChg chg="add mod modGraphic">
          <ac:chgData name="shivani tiwari" userId="38d963490e6fdb1e" providerId="LiveId" clId="{3840743C-BEDC-4066-8465-977847FA609C}" dt="2024-10-15T14:27:29.626" v="7832"/>
          <ac:graphicFrameMkLst>
            <pc:docMk/>
            <pc:sldMk cId="1312790700" sldId="277"/>
            <ac:graphicFrameMk id="4" creationId="{DF5C8274-B0CF-A854-F271-12B203C4164C}"/>
          </ac:graphicFrameMkLst>
        </pc:graphicFrameChg>
        <pc:graphicFrameChg chg="add mod">
          <ac:chgData name="shivani tiwari" userId="38d963490e6fdb1e" providerId="LiveId" clId="{3840743C-BEDC-4066-8465-977847FA609C}" dt="2024-10-17T13:02:53.511" v="8103" actId="14100"/>
          <ac:graphicFrameMkLst>
            <pc:docMk/>
            <pc:sldMk cId="1312790700" sldId="277"/>
            <ac:graphicFrameMk id="7" creationId="{702DBB22-1CE4-4E39-8DAE-2C25ACBC600B}"/>
          </ac:graphicFrameMkLst>
        </pc:graphicFrameChg>
        <pc:graphicFrameChg chg="add mod">
          <ac:chgData name="shivani tiwari" userId="38d963490e6fdb1e" providerId="LiveId" clId="{3840743C-BEDC-4066-8465-977847FA609C}" dt="2024-10-17T13:06:55.782" v="8139" actId="14100"/>
          <ac:graphicFrameMkLst>
            <pc:docMk/>
            <pc:sldMk cId="1312790700" sldId="277"/>
            <ac:graphicFrameMk id="8" creationId="{57F220BC-8D58-4476-BA4E-C2DA4E6D5860}"/>
          </ac:graphicFrameMkLst>
        </pc:graphicFrameChg>
        <pc:graphicFrameChg chg="add mod">
          <ac:chgData name="shivani tiwari" userId="38d963490e6fdb1e" providerId="LiveId" clId="{3840743C-BEDC-4066-8465-977847FA609C}" dt="2024-10-17T13:04:52.053" v="8121" actId="14100"/>
          <ac:graphicFrameMkLst>
            <pc:docMk/>
            <pc:sldMk cId="1312790700" sldId="277"/>
            <ac:graphicFrameMk id="9" creationId="{10F1426F-6B63-46C9-A244-FD192ECA602C}"/>
          </ac:graphicFrameMkLst>
        </pc:graphicFrameChg>
        <pc:graphicFrameChg chg="add mod">
          <ac:chgData name="shivani tiwari" userId="38d963490e6fdb1e" providerId="LiveId" clId="{3840743C-BEDC-4066-8465-977847FA609C}" dt="2024-10-17T13:05:29.205" v="8129" actId="14100"/>
          <ac:graphicFrameMkLst>
            <pc:docMk/>
            <pc:sldMk cId="1312790700" sldId="277"/>
            <ac:graphicFrameMk id="10" creationId="{9F0B31AE-ED38-48E8-ABC9-8F6C1EE708FA}"/>
          </ac:graphicFrameMkLst>
        </pc:graphicFrameChg>
        <pc:graphicFrameChg chg="add mod">
          <ac:chgData name="shivani tiwari" userId="38d963490e6fdb1e" providerId="LiveId" clId="{3840743C-BEDC-4066-8465-977847FA609C}" dt="2024-10-17T13:07:08.328" v="8140" actId="14100"/>
          <ac:graphicFrameMkLst>
            <pc:docMk/>
            <pc:sldMk cId="1312790700" sldId="277"/>
            <ac:graphicFrameMk id="11" creationId="{2D06F70C-3988-426D-A3A7-190C0DD10DCD}"/>
          </ac:graphicFrameMkLst>
        </pc:graphicFrameChg>
        <pc:graphicFrameChg chg="add mod">
          <ac:chgData name="shivani tiwari" userId="38d963490e6fdb1e" providerId="LiveId" clId="{3840743C-BEDC-4066-8465-977847FA609C}" dt="2024-10-17T13:07:47.091" v="8150" actId="14100"/>
          <ac:graphicFrameMkLst>
            <pc:docMk/>
            <pc:sldMk cId="1312790700" sldId="277"/>
            <ac:graphicFrameMk id="12" creationId="{98700C39-F230-4E42-BD94-5244AF128F84}"/>
          </ac:graphicFrameMkLst>
        </pc:graphicFrameChg>
        <pc:graphicFrameChg chg="add mod">
          <ac:chgData name="shivani tiwari" userId="38d963490e6fdb1e" providerId="LiveId" clId="{3840743C-BEDC-4066-8465-977847FA609C}" dt="2024-10-17T13:10:09.503" v="8171"/>
          <ac:graphicFrameMkLst>
            <pc:docMk/>
            <pc:sldMk cId="1312790700" sldId="277"/>
            <ac:graphicFrameMk id="13" creationId="{35FD1B06-E7D3-471F-B58E-56D8C9CFDC38}"/>
          </ac:graphicFrameMkLst>
        </pc:graphicFrameChg>
        <pc:graphicFrameChg chg="add mod">
          <ac:chgData name="shivani tiwari" userId="38d963490e6fdb1e" providerId="LiveId" clId="{3840743C-BEDC-4066-8465-977847FA609C}" dt="2024-10-17T13:17:31.884" v="8186" actId="14100"/>
          <ac:graphicFrameMkLst>
            <pc:docMk/>
            <pc:sldMk cId="1312790700" sldId="277"/>
            <ac:graphicFrameMk id="14" creationId="{F6D43DC0-740D-4BF0-91C6-554AFFB9DA7B}"/>
          </ac:graphicFrameMkLst>
        </pc:graphicFrameChg>
        <pc:graphicFrameChg chg="add mod">
          <ac:chgData name="shivani tiwari" userId="38d963490e6fdb1e" providerId="LiveId" clId="{3840743C-BEDC-4066-8465-977847FA609C}" dt="2024-10-15T14:27:29.626" v="7832"/>
          <ac:graphicFrameMkLst>
            <pc:docMk/>
            <pc:sldMk cId="1312790700" sldId="277"/>
            <ac:graphicFrameMk id="15" creationId="{CD9F292F-DF09-4660-8433-0FF30D5A4DB4}"/>
          </ac:graphicFrameMkLst>
        </pc:graphicFrameChg>
        <pc:graphicFrameChg chg="add mod">
          <ac:chgData name="shivani tiwari" userId="38d963490e6fdb1e" providerId="LiveId" clId="{3840743C-BEDC-4066-8465-977847FA609C}" dt="2024-10-15T14:27:29.626" v="7832"/>
          <ac:graphicFrameMkLst>
            <pc:docMk/>
            <pc:sldMk cId="1312790700" sldId="277"/>
            <ac:graphicFrameMk id="16" creationId="{732DECDF-25F4-470F-8C8E-BB4BDB121057}"/>
          </ac:graphicFrameMkLst>
        </pc:graphicFrameChg>
        <pc:graphicFrameChg chg="add mod modGraphic">
          <ac:chgData name="shivani tiwari" userId="38d963490e6fdb1e" providerId="LiveId" clId="{3840743C-BEDC-4066-8465-977847FA609C}" dt="2024-10-17T13:36:08.641" v="8527"/>
          <ac:graphicFrameMkLst>
            <pc:docMk/>
            <pc:sldMk cId="1312790700" sldId="277"/>
            <ac:graphicFrameMk id="17" creationId="{706F2328-AD9E-2AC6-F0E8-B29F00339285}"/>
          </ac:graphicFrameMkLst>
        </pc:graphicFrameChg>
        <pc:graphicFrameChg chg="add mod">
          <ac:chgData name="shivani tiwari" userId="38d963490e6fdb1e" providerId="LiveId" clId="{3840743C-BEDC-4066-8465-977847FA609C}" dt="2024-10-15T14:27:29.626" v="7832"/>
          <ac:graphicFrameMkLst>
            <pc:docMk/>
            <pc:sldMk cId="1312790700" sldId="277"/>
            <ac:graphicFrameMk id="17" creationId="{AC7D4216-C3E9-4575-A0AD-576AA44E7FAA}"/>
          </ac:graphicFrameMkLst>
        </pc:graphicFrameChg>
        <pc:graphicFrameChg chg="add mod">
          <ac:chgData name="shivani tiwari" userId="38d963490e6fdb1e" providerId="LiveId" clId="{3840743C-BEDC-4066-8465-977847FA609C}" dt="2024-10-15T14:27:29.626" v="7832"/>
          <ac:graphicFrameMkLst>
            <pc:docMk/>
            <pc:sldMk cId="1312790700" sldId="277"/>
            <ac:graphicFrameMk id="18" creationId="{2678536D-FAB2-491E-8282-0D1CB979BB3F}"/>
          </ac:graphicFrameMkLst>
        </pc:graphicFrameChg>
        <pc:graphicFrameChg chg="add mod">
          <ac:chgData name="shivani tiwari" userId="38d963490e6fdb1e" providerId="LiveId" clId="{3840743C-BEDC-4066-8465-977847FA609C}" dt="2024-10-15T14:27:29.626" v="7832"/>
          <ac:graphicFrameMkLst>
            <pc:docMk/>
            <pc:sldMk cId="1312790700" sldId="277"/>
            <ac:graphicFrameMk id="19" creationId="{9AD187A6-D98A-4DB4-8B05-CD90387E8440}"/>
          </ac:graphicFrameMkLst>
        </pc:graphicFrameChg>
        <pc:graphicFrameChg chg="add mod">
          <ac:chgData name="shivani tiwari" userId="38d963490e6fdb1e" providerId="LiveId" clId="{3840743C-BEDC-4066-8465-977847FA609C}" dt="2024-10-15T14:27:29.626" v="7832"/>
          <ac:graphicFrameMkLst>
            <pc:docMk/>
            <pc:sldMk cId="1312790700" sldId="277"/>
            <ac:graphicFrameMk id="20" creationId="{738D2602-8BFB-4D08-88CD-AFCE80D6F152}"/>
          </ac:graphicFrameMkLst>
        </pc:graphicFrameChg>
        <pc:graphicFrameChg chg="add mod">
          <ac:chgData name="shivani tiwari" userId="38d963490e6fdb1e" providerId="LiveId" clId="{3840743C-BEDC-4066-8465-977847FA609C}" dt="2024-10-15T14:27:29.626" v="7832"/>
          <ac:graphicFrameMkLst>
            <pc:docMk/>
            <pc:sldMk cId="1312790700" sldId="277"/>
            <ac:graphicFrameMk id="21" creationId="{63A47163-FFE0-410F-9AB4-4A258F5502D5}"/>
          </ac:graphicFrameMkLst>
        </pc:graphicFrameChg>
        <pc:graphicFrameChg chg="add mod">
          <ac:chgData name="shivani tiwari" userId="38d963490e6fdb1e" providerId="LiveId" clId="{3840743C-BEDC-4066-8465-977847FA609C}" dt="2024-10-15T14:27:29.626" v="7832"/>
          <ac:graphicFrameMkLst>
            <pc:docMk/>
            <pc:sldMk cId="1312790700" sldId="277"/>
            <ac:graphicFrameMk id="22" creationId="{35BA61AB-1D6A-4A66-BA61-221A654301B8}"/>
          </ac:graphicFrameMkLst>
        </pc:graphicFrameChg>
        <pc:graphicFrameChg chg="add mod">
          <ac:chgData name="shivani tiwari" userId="38d963490e6fdb1e" providerId="LiveId" clId="{3840743C-BEDC-4066-8465-977847FA609C}" dt="2024-10-15T14:27:29.626" v="7832"/>
          <ac:graphicFrameMkLst>
            <pc:docMk/>
            <pc:sldMk cId="1312790700" sldId="277"/>
            <ac:graphicFrameMk id="23" creationId="{9F63CB82-5694-457F-9032-E98FEC536839}"/>
          </ac:graphicFrameMkLst>
        </pc:graphicFrameChg>
        <pc:graphicFrameChg chg="add mod modGraphic">
          <ac:chgData name="shivani tiwari" userId="38d963490e6fdb1e" providerId="LiveId" clId="{3840743C-BEDC-4066-8465-977847FA609C}" dt="2024-10-17T13:00:46.705" v="8091" actId="14100"/>
          <ac:graphicFrameMkLst>
            <pc:docMk/>
            <pc:sldMk cId="1312790700" sldId="277"/>
            <ac:graphicFrameMk id="24" creationId="{D6319F83-EB4B-415E-59FD-795B63D7A562}"/>
          </ac:graphicFrameMkLst>
        </pc:graphicFrameChg>
        <pc:graphicFrameChg chg="add del mod">
          <ac:chgData name="shivani tiwari" userId="38d963490e6fdb1e" providerId="LiveId" clId="{3840743C-BEDC-4066-8465-977847FA609C}" dt="2024-10-17T12:51:36.193" v="8018" actId="21"/>
          <ac:graphicFrameMkLst>
            <pc:docMk/>
            <pc:sldMk cId="1312790700" sldId="277"/>
            <ac:graphicFrameMk id="35" creationId="{CD9F292F-DF09-4660-8433-0FF30D5A4DB4}"/>
          </ac:graphicFrameMkLst>
        </pc:graphicFrameChg>
        <pc:graphicFrameChg chg="add del mod">
          <ac:chgData name="shivani tiwari" userId="38d963490e6fdb1e" providerId="LiveId" clId="{3840743C-BEDC-4066-8465-977847FA609C}" dt="2024-10-17T12:51:40.493" v="8019" actId="21"/>
          <ac:graphicFrameMkLst>
            <pc:docMk/>
            <pc:sldMk cId="1312790700" sldId="277"/>
            <ac:graphicFrameMk id="36" creationId="{732DECDF-25F4-470F-8C8E-BB4BDB121057}"/>
          </ac:graphicFrameMkLst>
        </pc:graphicFrameChg>
        <pc:graphicFrameChg chg="add del mod">
          <ac:chgData name="shivani tiwari" userId="38d963490e6fdb1e" providerId="LiveId" clId="{3840743C-BEDC-4066-8465-977847FA609C}" dt="2024-10-17T12:51:54.611" v="8022" actId="21"/>
          <ac:graphicFrameMkLst>
            <pc:docMk/>
            <pc:sldMk cId="1312790700" sldId="277"/>
            <ac:graphicFrameMk id="37" creationId="{AC7D4216-C3E9-4575-A0AD-576AA44E7FAA}"/>
          </ac:graphicFrameMkLst>
        </pc:graphicFrameChg>
        <pc:graphicFrameChg chg="add del mod">
          <ac:chgData name="shivani tiwari" userId="38d963490e6fdb1e" providerId="LiveId" clId="{3840743C-BEDC-4066-8465-977847FA609C}" dt="2024-10-17T12:51:58.798" v="8023" actId="21"/>
          <ac:graphicFrameMkLst>
            <pc:docMk/>
            <pc:sldMk cId="1312790700" sldId="277"/>
            <ac:graphicFrameMk id="38" creationId="{2678536D-FAB2-491E-8282-0D1CB979BB3F}"/>
          </ac:graphicFrameMkLst>
        </pc:graphicFrameChg>
        <pc:graphicFrameChg chg="add del mod">
          <ac:chgData name="shivani tiwari" userId="38d963490e6fdb1e" providerId="LiveId" clId="{3840743C-BEDC-4066-8465-977847FA609C}" dt="2024-10-17T12:52:29.677" v="8025" actId="21"/>
          <ac:graphicFrameMkLst>
            <pc:docMk/>
            <pc:sldMk cId="1312790700" sldId="277"/>
            <ac:graphicFrameMk id="39" creationId="{9AD187A6-D98A-4DB4-8B05-CD90387E8440}"/>
          </ac:graphicFrameMkLst>
        </pc:graphicFrameChg>
        <pc:graphicFrameChg chg="add del mod">
          <ac:chgData name="shivani tiwari" userId="38d963490e6fdb1e" providerId="LiveId" clId="{3840743C-BEDC-4066-8465-977847FA609C}" dt="2024-10-17T12:52:33.392" v="8026" actId="21"/>
          <ac:graphicFrameMkLst>
            <pc:docMk/>
            <pc:sldMk cId="1312790700" sldId="277"/>
            <ac:graphicFrameMk id="40" creationId="{738D2602-8BFB-4D08-88CD-AFCE80D6F152}"/>
          </ac:graphicFrameMkLst>
        </pc:graphicFrameChg>
        <pc:graphicFrameChg chg="add del mod">
          <ac:chgData name="shivani tiwari" userId="38d963490e6fdb1e" providerId="LiveId" clId="{3840743C-BEDC-4066-8465-977847FA609C}" dt="2024-10-17T12:52:47.481" v="8028" actId="21"/>
          <ac:graphicFrameMkLst>
            <pc:docMk/>
            <pc:sldMk cId="1312790700" sldId="277"/>
            <ac:graphicFrameMk id="41" creationId="{63A47163-FFE0-410F-9AB4-4A258F5502D5}"/>
          </ac:graphicFrameMkLst>
        </pc:graphicFrameChg>
        <pc:graphicFrameChg chg="add del mod">
          <ac:chgData name="shivani tiwari" userId="38d963490e6fdb1e" providerId="LiveId" clId="{3840743C-BEDC-4066-8465-977847FA609C}" dt="2024-10-17T12:52:24.726" v="8024" actId="21"/>
          <ac:graphicFrameMkLst>
            <pc:docMk/>
            <pc:sldMk cId="1312790700" sldId="277"/>
            <ac:graphicFrameMk id="42" creationId="{35BA61AB-1D6A-4A66-BA61-221A654301B8}"/>
          </ac:graphicFrameMkLst>
        </pc:graphicFrameChg>
        <pc:graphicFrameChg chg="add del mod">
          <ac:chgData name="shivani tiwari" userId="38d963490e6fdb1e" providerId="LiveId" clId="{3840743C-BEDC-4066-8465-977847FA609C}" dt="2024-10-17T12:52:43.665" v="8027" actId="21"/>
          <ac:graphicFrameMkLst>
            <pc:docMk/>
            <pc:sldMk cId="1312790700" sldId="277"/>
            <ac:graphicFrameMk id="43" creationId="{9F63CB82-5694-457F-9032-E98FEC536839}"/>
          </ac:graphicFrameMkLst>
        </pc:graphicFrameChg>
        <pc:graphicFrameChg chg="add del mod modGraphic">
          <ac:chgData name="shivani tiwari" userId="38d963490e6fdb1e" providerId="LiveId" clId="{3840743C-BEDC-4066-8465-977847FA609C}" dt="2024-10-17T13:26:16.903" v="8390" actId="21"/>
          <ac:graphicFrameMkLst>
            <pc:docMk/>
            <pc:sldMk cId="1312790700" sldId="277"/>
            <ac:graphicFrameMk id="44" creationId="{8E67DE27-3F88-8AC3-3D98-9B71956E0F89}"/>
          </ac:graphicFrameMkLst>
        </pc:graphicFrameChg>
        <pc:picChg chg="add mod">
          <ac:chgData name="shivani tiwari" userId="38d963490e6fdb1e" providerId="LiveId" clId="{3840743C-BEDC-4066-8465-977847FA609C}" dt="2024-10-17T13:02:41.131" v="8101" actId="14100"/>
          <ac:picMkLst>
            <pc:docMk/>
            <pc:sldMk cId="1312790700" sldId="277"/>
            <ac:picMk id="4" creationId="{80D63C7B-CF22-96FF-559E-6A3139BD7D68}"/>
          </ac:picMkLst>
        </pc:picChg>
        <pc:picChg chg="add mod">
          <ac:chgData name="shivani tiwari" userId="38d963490e6fdb1e" providerId="LiveId" clId="{3840743C-BEDC-4066-8465-977847FA609C}" dt="2024-10-15T14:27:29.626" v="7832"/>
          <ac:picMkLst>
            <pc:docMk/>
            <pc:sldMk cId="1312790700" sldId="277"/>
            <ac:picMk id="5" creationId="{92F176C9-91CE-B746-692F-8CA0C1D90400}"/>
          </ac:picMkLst>
        </pc:picChg>
        <pc:picChg chg="add mod">
          <ac:chgData name="shivani tiwari" userId="38d963490e6fdb1e" providerId="LiveId" clId="{3840743C-BEDC-4066-8465-977847FA609C}" dt="2024-10-17T13:02:32.915" v="8100" actId="14100"/>
          <ac:picMkLst>
            <pc:docMk/>
            <pc:sldMk cId="1312790700" sldId="277"/>
            <ac:picMk id="6" creationId="{2E01D436-BB7E-F64F-1D6C-3C612515890E}"/>
          </ac:picMkLst>
        </pc:picChg>
        <pc:picChg chg="add mod">
          <ac:chgData name="shivani tiwari" userId="38d963490e6fdb1e" providerId="LiveId" clId="{3840743C-BEDC-4066-8465-977847FA609C}" dt="2024-10-15T14:27:29.626" v="7832"/>
          <ac:picMkLst>
            <pc:docMk/>
            <pc:sldMk cId="1312790700" sldId="277"/>
            <ac:picMk id="6" creationId="{CD24AAB1-AA60-C12A-68D0-34DA4D5D2258}"/>
          </ac:picMkLst>
        </pc:picChg>
        <pc:picChg chg="add del mod">
          <ac:chgData name="shivani tiwari" userId="38d963490e6fdb1e" providerId="LiveId" clId="{3840743C-BEDC-4066-8465-977847FA609C}" dt="2024-10-17T12:51:44.638" v="8020" actId="21"/>
          <ac:picMkLst>
            <pc:docMk/>
            <pc:sldMk cId="1312790700" sldId="277"/>
            <ac:picMk id="25" creationId="{0C3F4D86-AAC2-3A6F-ED1D-FD23F001A536}"/>
          </ac:picMkLst>
        </pc:picChg>
        <pc:picChg chg="add del mod">
          <ac:chgData name="shivani tiwari" userId="38d963490e6fdb1e" providerId="LiveId" clId="{3840743C-BEDC-4066-8465-977847FA609C}" dt="2024-10-17T12:51:48.037" v="8021" actId="21"/>
          <ac:picMkLst>
            <pc:docMk/>
            <pc:sldMk cId="1312790700" sldId="277"/>
            <ac:picMk id="26" creationId="{877E57AB-F984-7322-7710-214DE5AA6C70}"/>
          </ac:picMkLst>
        </pc:picChg>
      </pc:sldChg>
      <pc:sldChg chg="addSp delSp modSp new mod setBg">
        <pc:chgData name="shivani tiwari" userId="38d963490e6fdb1e" providerId="LiveId" clId="{3840743C-BEDC-4066-8465-977847FA609C}" dt="2024-11-20T16:09:47.663" v="9448" actId="113"/>
        <pc:sldMkLst>
          <pc:docMk/>
          <pc:sldMk cId="870485948" sldId="278"/>
        </pc:sldMkLst>
        <pc:spChg chg="mod">
          <ac:chgData name="shivani tiwari" userId="38d963490e6fdb1e" providerId="LiveId" clId="{3840743C-BEDC-4066-8465-977847FA609C}" dt="2024-11-11T13:04:32.240" v="8760" actId="26606"/>
          <ac:spMkLst>
            <pc:docMk/>
            <pc:sldMk cId="870485948" sldId="278"/>
            <ac:spMk id="2" creationId="{6211757D-C9DB-0861-02D2-A124D6751A14}"/>
          </ac:spMkLst>
        </pc:spChg>
        <pc:spChg chg="del mod">
          <ac:chgData name="shivani tiwari" userId="38d963490e6fdb1e" providerId="LiveId" clId="{3840743C-BEDC-4066-8465-977847FA609C}" dt="2024-11-05T12:19:16.010" v="8719"/>
          <ac:spMkLst>
            <pc:docMk/>
            <pc:sldMk cId="870485948" sldId="278"/>
            <ac:spMk id="3" creationId="{A52832D0-2E7C-2BD4-AAF5-A299F4C383CF}"/>
          </ac:spMkLst>
        </pc:spChg>
        <pc:spChg chg="add del mod">
          <ac:chgData name="shivani tiwari" userId="38d963490e6fdb1e" providerId="LiveId" clId="{3840743C-BEDC-4066-8465-977847FA609C}" dt="2024-11-20T16:08:40.423" v="9444"/>
          <ac:spMkLst>
            <pc:docMk/>
            <pc:sldMk cId="870485948" sldId="278"/>
            <ac:spMk id="5" creationId="{1F87D0BD-6FC5-9C7F-B80E-93E61EDABC2E}"/>
          </ac:spMkLst>
        </pc:spChg>
        <pc:spChg chg="add del">
          <ac:chgData name="shivani tiwari" userId="38d963490e6fdb1e" providerId="LiveId" clId="{3840743C-BEDC-4066-8465-977847FA609C}" dt="2024-11-05T12:19:34.896" v="8722" actId="26606"/>
          <ac:spMkLst>
            <pc:docMk/>
            <pc:sldMk cId="870485948" sldId="278"/>
            <ac:spMk id="9" creationId="{53B021B3-DE93-4AB7-8A18-CF5F1CED88B8}"/>
          </ac:spMkLst>
        </pc:spChg>
        <pc:spChg chg="add del">
          <ac:chgData name="shivani tiwari" userId="38d963490e6fdb1e" providerId="LiveId" clId="{3840743C-BEDC-4066-8465-977847FA609C}" dt="2024-11-05T12:19:34.896" v="8722" actId="26606"/>
          <ac:spMkLst>
            <pc:docMk/>
            <pc:sldMk cId="870485948" sldId="278"/>
            <ac:spMk id="11" creationId="{52D502E5-F6B4-4D58-B4AE-FC466FF15EE8}"/>
          </ac:spMkLst>
        </pc:spChg>
        <pc:spChg chg="add del">
          <ac:chgData name="shivani tiwari" userId="38d963490e6fdb1e" providerId="LiveId" clId="{3840743C-BEDC-4066-8465-977847FA609C}" dt="2024-11-05T12:19:34.896" v="8722" actId="26606"/>
          <ac:spMkLst>
            <pc:docMk/>
            <pc:sldMk cId="870485948" sldId="278"/>
            <ac:spMk id="13" creationId="{9DECDBF4-02B6-4BB4-B65B-B8107AD6A9E8}"/>
          </ac:spMkLst>
        </pc:spChg>
        <pc:spChg chg="add del">
          <ac:chgData name="shivani tiwari" userId="38d963490e6fdb1e" providerId="LiveId" clId="{3840743C-BEDC-4066-8465-977847FA609C}" dt="2024-11-05T12:19:52.295" v="8729" actId="26606"/>
          <ac:spMkLst>
            <pc:docMk/>
            <pc:sldMk cId="870485948" sldId="278"/>
            <ac:spMk id="15" creationId="{5D11FD0E-2D27-4A5A-949D-222E61ECBCC3}"/>
          </ac:spMkLst>
        </pc:spChg>
        <pc:spChg chg="add del">
          <ac:chgData name="shivani tiwari" userId="38d963490e6fdb1e" providerId="LiveId" clId="{3840743C-BEDC-4066-8465-977847FA609C}" dt="2024-11-05T12:19:52.295" v="8729" actId="26606"/>
          <ac:spMkLst>
            <pc:docMk/>
            <pc:sldMk cId="870485948" sldId="278"/>
            <ac:spMk id="16" creationId="{1BC8109F-B452-45EE-8BB3-65433C039601}"/>
          </ac:spMkLst>
        </pc:spChg>
        <pc:spChg chg="add del">
          <ac:chgData name="shivani tiwari" userId="38d963490e6fdb1e" providerId="LiveId" clId="{3840743C-BEDC-4066-8465-977847FA609C}" dt="2024-11-05T12:19:52.263" v="8728" actId="26606"/>
          <ac:spMkLst>
            <pc:docMk/>
            <pc:sldMk cId="870485948" sldId="278"/>
            <ac:spMk id="21" creationId="{89A320C9-9735-4D13-8279-C1C674841392}"/>
          </ac:spMkLst>
        </pc:spChg>
        <pc:spChg chg="add del">
          <ac:chgData name="shivani tiwari" userId="38d963490e6fdb1e" providerId="LiveId" clId="{3840743C-BEDC-4066-8465-977847FA609C}" dt="2024-11-05T12:19:52.263" v="8728" actId="26606"/>
          <ac:spMkLst>
            <pc:docMk/>
            <pc:sldMk cId="870485948" sldId="278"/>
            <ac:spMk id="23" creationId="{92544CF4-9B52-4A7B-A4B3-88C72729B77D}"/>
          </ac:spMkLst>
        </pc:spChg>
        <pc:spChg chg="add del">
          <ac:chgData name="shivani tiwari" userId="38d963490e6fdb1e" providerId="LiveId" clId="{3840743C-BEDC-4066-8465-977847FA609C}" dt="2024-11-05T12:19:52.263" v="8728" actId="26606"/>
          <ac:spMkLst>
            <pc:docMk/>
            <pc:sldMk cId="870485948" sldId="278"/>
            <ac:spMk id="25" creationId="{E75862C5-5C00-4421-BC7B-9B7B86DBC80D}"/>
          </ac:spMkLst>
        </pc:spChg>
        <pc:spChg chg="add del">
          <ac:chgData name="shivani tiwari" userId="38d963490e6fdb1e" providerId="LiveId" clId="{3840743C-BEDC-4066-8465-977847FA609C}" dt="2024-11-05T12:19:52.263" v="8728" actId="26606"/>
          <ac:spMkLst>
            <pc:docMk/>
            <pc:sldMk cId="870485948" sldId="278"/>
            <ac:spMk id="27" creationId="{089440EF-9BE9-4AE9-8C28-00B02296CDB6}"/>
          </ac:spMkLst>
        </pc:spChg>
        <pc:spChg chg="add del">
          <ac:chgData name="shivani tiwari" userId="38d963490e6fdb1e" providerId="LiveId" clId="{3840743C-BEDC-4066-8465-977847FA609C}" dt="2024-11-11T13:04:32.240" v="8760" actId="26606"/>
          <ac:spMkLst>
            <pc:docMk/>
            <pc:sldMk cId="870485948" sldId="278"/>
            <ac:spMk id="29" creationId="{BACC6370-2D7E-4714-9D71-7542949D7D5D}"/>
          </ac:spMkLst>
        </pc:spChg>
        <pc:spChg chg="add del">
          <ac:chgData name="shivani tiwari" userId="38d963490e6fdb1e" providerId="LiveId" clId="{3840743C-BEDC-4066-8465-977847FA609C}" dt="2024-11-11T13:04:32.240" v="8760" actId="26606"/>
          <ac:spMkLst>
            <pc:docMk/>
            <pc:sldMk cId="870485948" sldId="278"/>
            <ac:spMk id="30" creationId="{F68B3F68-107C-434F-AA38-110D5EA91B85}"/>
          </ac:spMkLst>
        </pc:spChg>
        <pc:spChg chg="add del">
          <ac:chgData name="shivani tiwari" userId="38d963490e6fdb1e" providerId="LiveId" clId="{3840743C-BEDC-4066-8465-977847FA609C}" dt="2024-11-11T13:04:32.240" v="8760" actId="26606"/>
          <ac:spMkLst>
            <pc:docMk/>
            <pc:sldMk cId="870485948" sldId="278"/>
            <ac:spMk id="31" creationId="{AAD0DBB9-1A4B-4391-81D4-CB19F9AB918A}"/>
          </ac:spMkLst>
        </pc:spChg>
        <pc:spChg chg="add del">
          <ac:chgData name="shivani tiwari" userId="38d963490e6fdb1e" providerId="LiveId" clId="{3840743C-BEDC-4066-8465-977847FA609C}" dt="2024-11-11T13:04:32.240" v="8760" actId="26606"/>
          <ac:spMkLst>
            <pc:docMk/>
            <pc:sldMk cId="870485948" sldId="278"/>
            <ac:spMk id="32" creationId="{063BBA22-50EA-4C4D-BE05-F1CE4E63AA56}"/>
          </ac:spMkLst>
        </pc:spChg>
        <pc:spChg chg="add del">
          <ac:chgData name="shivani tiwari" userId="38d963490e6fdb1e" providerId="LiveId" clId="{3840743C-BEDC-4066-8465-977847FA609C}" dt="2024-11-11T13:04:29.603" v="8757" actId="26606"/>
          <ac:spMkLst>
            <pc:docMk/>
            <pc:sldMk cId="870485948" sldId="278"/>
            <ac:spMk id="37" creationId="{924D84CD-5280-4B52-B96E-8EDAA2B20C51}"/>
          </ac:spMkLst>
        </pc:spChg>
        <pc:spChg chg="add del">
          <ac:chgData name="shivani tiwari" userId="38d963490e6fdb1e" providerId="LiveId" clId="{3840743C-BEDC-4066-8465-977847FA609C}" dt="2024-11-11T13:04:29.603" v="8757" actId="26606"/>
          <ac:spMkLst>
            <pc:docMk/>
            <pc:sldMk cId="870485948" sldId="278"/>
            <ac:spMk id="39" creationId="{3E65D517-46E4-8037-A63D-629DE1253A89}"/>
          </ac:spMkLst>
        </pc:spChg>
        <pc:spChg chg="add del">
          <ac:chgData name="shivani tiwari" userId="38d963490e6fdb1e" providerId="LiveId" clId="{3840743C-BEDC-4066-8465-977847FA609C}" dt="2024-11-11T13:04:32.225" v="8759" actId="26606"/>
          <ac:spMkLst>
            <pc:docMk/>
            <pc:sldMk cId="870485948" sldId="278"/>
            <ac:spMk id="41" creationId="{924D84CD-5280-4B52-B96E-8EDAA2B20C51}"/>
          </ac:spMkLst>
        </pc:spChg>
        <pc:spChg chg="add del">
          <ac:chgData name="shivani tiwari" userId="38d963490e6fdb1e" providerId="LiveId" clId="{3840743C-BEDC-4066-8465-977847FA609C}" dt="2024-11-11T13:04:32.225" v="8759" actId="26606"/>
          <ac:spMkLst>
            <pc:docMk/>
            <pc:sldMk cId="870485948" sldId="278"/>
            <ac:spMk id="42" creationId="{6BC8DD5A-2177-6753-E2F9-C07A00190B7A}"/>
          </ac:spMkLst>
        </pc:spChg>
        <pc:spChg chg="add">
          <ac:chgData name="shivani tiwari" userId="38d963490e6fdb1e" providerId="LiveId" clId="{3840743C-BEDC-4066-8465-977847FA609C}" dt="2024-11-11T13:04:32.240" v="8760" actId="26606"/>
          <ac:spMkLst>
            <pc:docMk/>
            <pc:sldMk cId="870485948" sldId="278"/>
            <ac:spMk id="44" creationId="{924D84CD-5280-4B52-B96E-8EDAA2B20C51}"/>
          </ac:spMkLst>
        </pc:spChg>
        <pc:spChg chg="add">
          <ac:chgData name="shivani tiwari" userId="38d963490e6fdb1e" providerId="LiveId" clId="{3840743C-BEDC-4066-8465-977847FA609C}" dt="2024-11-11T13:04:32.240" v="8760" actId="26606"/>
          <ac:spMkLst>
            <pc:docMk/>
            <pc:sldMk cId="870485948" sldId="278"/>
            <ac:spMk id="45" creationId="{3E65D517-46E4-8037-A63D-629DE1253A89}"/>
          </ac:spMkLst>
        </pc:spChg>
        <pc:graphicFrameChg chg="add del mod">
          <ac:chgData name="shivani tiwari" userId="38d963490e6fdb1e" providerId="LiveId" clId="{3840743C-BEDC-4066-8465-977847FA609C}" dt="2024-11-20T16:08:21.935" v="9442" actId="21"/>
          <ac:graphicFrameMkLst>
            <pc:docMk/>
            <pc:sldMk cId="870485948" sldId="278"/>
            <ac:graphicFrameMk id="4" creationId="{1AFCC8A8-A775-280B-AA85-C9E1AD3D2E0A}"/>
          </ac:graphicFrameMkLst>
        </pc:graphicFrameChg>
        <pc:graphicFrameChg chg="add mod">
          <ac:chgData name="shivani tiwari" userId="38d963490e6fdb1e" providerId="LiveId" clId="{3840743C-BEDC-4066-8465-977847FA609C}" dt="2024-11-20T16:09:47.663" v="9448" actId="113"/>
          <ac:graphicFrameMkLst>
            <pc:docMk/>
            <pc:sldMk cId="870485948" sldId="278"/>
            <ac:graphicFrameMk id="6" creationId="{2B7F14C1-5945-92EE-CAE1-3AED87489708}"/>
          </ac:graphicFrameMkLst>
        </pc:graphicFrameChg>
      </pc:sldChg>
      <pc:sldChg chg="addSp delSp modSp new mod setBg">
        <pc:chgData name="shivani tiwari" userId="38d963490e6fdb1e" providerId="LiveId" clId="{3840743C-BEDC-4066-8465-977847FA609C}" dt="2024-11-21T13:50:47.480" v="9548" actId="1076"/>
        <pc:sldMkLst>
          <pc:docMk/>
          <pc:sldMk cId="1598018674" sldId="279"/>
        </pc:sldMkLst>
        <pc:spChg chg="mod">
          <ac:chgData name="shivani tiwari" userId="38d963490e6fdb1e" providerId="LiveId" clId="{3840743C-BEDC-4066-8465-977847FA609C}" dt="2024-11-21T13:50:47.480" v="9548" actId="1076"/>
          <ac:spMkLst>
            <pc:docMk/>
            <pc:sldMk cId="1598018674" sldId="279"/>
            <ac:spMk id="2" creationId="{6D6B05BB-EA60-E668-7CEF-3778C61D6C38}"/>
          </ac:spMkLst>
        </pc:spChg>
        <pc:spChg chg="del mod">
          <ac:chgData name="shivani tiwari" userId="38d963490e6fdb1e" providerId="LiveId" clId="{3840743C-BEDC-4066-8465-977847FA609C}" dt="2024-11-20T16:15:50.281" v="9509"/>
          <ac:spMkLst>
            <pc:docMk/>
            <pc:sldMk cId="1598018674" sldId="279"/>
            <ac:spMk id="3" creationId="{8BEA7D82-4C58-C566-3B75-AE1B2022987B}"/>
          </ac:spMkLst>
        </pc:spChg>
        <pc:spChg chg="add del">
          <ac:chgData name="shivani tiwari" userId="38d963490e6fdb1e" providerId="LiveId" clId="{3840743C-BEDC-4066-8465-977847FA609C}" dt="2024-11-20T16:16:23.282" v="9513" actId="21"/>
          <ac:spMkLst>
            <pc:docMk/>
            <pc:sldMk cId="1598018674" sldId="279"/>
            <ac:spMk id="9" creationId="{34A28647-5C57-5F39-647D-8FDCCF18EF74}"/>
          </ac:spMkLst>
        </pc:spChg>
        <pc:spChg chg="add del">
          <ac:chgData name="shivani tiwari" userId="38d963490e6fdb1e" providerId="LiveId" clId="{3840743C-BEDC-4066-8465-977847FA609C}" dt="2024-11-21T13:49:56.258" v="9539" actId="26606"/>
          <ac:spMkLst>
            <pc:docMk/>
            <pc:sldMk cId="1598018674" sldId="279"/>
            <ac:spMk id="12" creationId="{1A95671B-3CC6-4792-9114-B74FAEA224E6}"/>
          </ac:spMkLst>
        </pc:spChg>
        <pc:spChg chg="add del">
          <ac:chgData name="shivani tiwari" userId="38d963490e6fdb1e" providerId="LiveId" clId="{3840743C-BEDC-4066-8465-977847FA609C}" dt="2024-11-21T13:49:56.242" v="9538" actId="26606"/>
          <ac:spMkLst>
            <pc:docMk/>
            <pc:sldMk cId="1598018674" sldId="279"/>
            <ac:spMk id="17" creationId="{E8D41CF8-5232-42BC-8D05-AFEDE215398E}"/>
          </ac:spMkLst>
        </pc:spChg>
        <pc:spChg chg="add del">
          <ac:chgData name="shivani tiwari" userId="38d963490e6fdb1e" providerId="LiveId" clId="{3840743C-BEDC-4066-8465-977847FA609C}" dt="2024-11-21T13:49:56.242" v="9538" actId="26606"/>
          <ac:spMkLst>
            <pc:docMk/>
            <pc:sldMk cId="1598018674" sldId="279"/>
            <ac:spMk id="19" creationId="{49237091-E62C-4878-AA4C-0B9995ADB28F}"/>
          </ac:spMkLst>
        </pc:spChg>
        <pc:spChg chg="add">
          <ac:chgData name="shivani tiwari" userId="38d963490e6fdb1e" providerId="LiveId" clId="{3840743C-BEDC-4066-8465-977847FA609C}" dt="2024-11-21T13:49:56.258" v="9539" actId="26606"/>
          <ac:spMkLst>
            <pc:docMk/>
            <pc:sldMk cId="1598018674" sldId="279"/>
            <ac:spMk id="21" creationId="{53F29798-D584-4792-9B62-3F5F5C36D619}"/>
          </ac:spMkLst>
        </pc:spChg>
        <pc:picChg chg="add mod">
          <ac:chgData name="shivani tiwari" userId="38d963490e6fdb1e" providerId="LiveId" clId="{3840743C-BEDC-4066-8465-977847FA609C}" dt="2024-11-21T13:50:22.091" v="9545" actId="14100"/>
          <ac:picMkLst>
            <pc:docMk/>
            <pc:sldMk cId="1598018674" sldId="279"/>
            <ac:picMk id="4" creationId="{B46E8A07-DD23-3262-0AEF-146810E7D74E}"/>
          </ac:picMkLst>
        </pc:picChg>
        <pc:picChg chg="add del mod">
          <ac:chgData name="shivani tiwari" userId="38d963490e6fdb1e" providerId="LiveId" clId="{3840743C-BEDC-4066-8465-977847FA609C}" dt="2024-11-21T13:46:42.307" v="9533" actId="21"/>
          <ac:picMkLst>
            <pc:docMk/>
            <pc:sldMk cId="1598018674" sldId="279"/>
            <ac:picMk id="5" creationId="{B67DF015-5445-D0C4-7677-70EAD178C0C6}"/>
          </ac:picMkLst>
        </pc:picChg>
      </pc:sldChg>
      <pc:sldChg chg="delSp new del mod modClrScheme chgLayout">
        <pc:chgData name="shivani tiwari" userId="38d963490e6fdb1e" providerId="LiveId" clId="{3840743C-BEDC-4066-8465-977847FA609C}" dt="2024-11-20T16:08:12.460" v="9441" actId="2696"/>
        <pc:sldMkLst>
          <pc:docMk/>
          <pc:sldMk cId="2278029338" sldId="279"/>
        </pc:sldMkLst>
        <pc:spChg chg="del">
          <ac:chgData name="shivani tiwari" userId="38d963490e6fdb1e" providerId="LiveId" clId="{3840743C-BEDC-4066-8465-977847FA609C}" dt="2024-11-20T16:07:41.084" v="9436" actId="700"/>
          <ac:spMkLst>
            <pc:docMk/>
            <pc:sldMk cId="2278029338" sldId="279"/>
            <ac:spMk id="2" creationId="{AF269D67-4672-B01A-8946-1973D3E7D6C1}"/>
          </ac:spMkLst>
        </pc:spChg>
        <pc:spChg chg="del">
          <ac:chgData name="shivani tiwari" userId="38d963490e6fdb1e" providerId="LiveId" clId="{3840743C-BEDC-4066-8465-977847FA609C}" dt="2024-11-20T16:07:41.084" v="9436" actId="700"/>
          <ac:spMkLst>
            <pc:docMk/>
            <pc:sldMk cId="2278029338" sldId="279"/>
            <ac:spMk id="3" creationId="{B52FEC56-6C0B-1CC8-26A2-46514DC3ED70}"/>
          </ac:spMkLst>
        </pc:spChg>
      </pc:sldChg>
      <pc:sldChg chg="addSp delSp modSp new del mod modClrScheme chgLayout">
        <pc:chgData name="shivani tiwari" userId="38d963490e6fdb1e" providerId="LiveId" clId="{3840743C-BEDC-4066-8465-977847FA609C}" dt="2024-11-20T16:07:29.267" v="9434" actId="2696"/>
        <pc:sldMkLst>
          <pc:docMk/>
          <pc:sldMk cId="2955793790" sldId="279"/>
        </pc:sldMkLst>
        <pc:spChg chg="del">
          <ac:chgData name="shivani tiwari" userId="38d963490e6fdb1e" providerId="LiveId" clId="{3840743C-BEDC-4066-8465-977847FA609C}" dt="2024-11-20T16:03:38.793" v="9426" actId="700"/>
          <ac:spMkLst>
            <pc:docMk/>
            <pc:sldMk cId="2955793790" sldId="279"/>
            <ac:spMk id="2" creationId="{7C974673-AC43-2D8A-6DAE-6887CF0C116C}"/>
          </ac:spMkLst>
        </pc:spChg>
        <pc:spChg chg="del">
          <ac:chgData name="shivani tiwari" userId="38d963490e6fdb1e" providerId="LiveId" clId="{3840743C-BEDC-4066-8465-977847FA609C}" dt="2024-11-20T16:03:38.793" v="9426" actId="700"/>
          <ac:spMkLst>
            <pc:docMk/>
            <pc:sldMk cId="2955793790" sldId="279"/>
            <ac:spMk id="3" creationId="{3BB1AF52-FA7C-4463-4760-6F12AF83A87C}"/>
          </ac:spMkLst>
        </pc:spChg>
        <pc:picChg chg="add mod">
          <ac:chgData name="shivani tiwari" userId="38d963490e6fdb1e" providerId="LiveId" clId="{3840743C-BEDC-4066-8465-977847FA609C}" dt="2024-11-20T16:06:39.636" v="9433" actId="962"/>
          <ac:picMkLst>
            <pc:docMk/>
            <pc:sldMk cId="2955793790" sldId="279"/>
            <ac:picMk id="5" creationId="{10A23763-34E9-9E30-A176-B9FFAADF584C}"/>
          </ac:picMkLst>
        </pc:picChg>
      </pc:sldChg>
      <pc:sldChg chg="addSp delSp modSp new del mod setBg modClrScheme chgLayout">
        <pc:chgData name="shivani tiwari" userId="38d963490e6fdb1e" providerId="LiveId" clId="{3840743C-BEDC-4066-8465-977847FA609C}" dt="2024-11-20T16:13:59.421" v="9464" actId="2696"/>
        <pc:sldMkLst>
          <pc:docMk/>
          <pc:sldMk cId="3291916444" sldId="279"/>
        </pc:sldMkLst>
        <pc:spChg chg="del">
          <ac:chgData name="shivani tiwari" userId="38d963490e6fdb1e" providerId="LiveId" clId="{3840743C-BEDC-4066-8465-977847FA609C}" dt="2024-11-20T16:09:18.106" v="9446" actId="700"/>
          <ac:spMkLst>
            <pc:docMk/>
            <pc:sldMk cId="3291916444" sldId="279"/>
            <ac:spMk id="2" creationId="{252DF98F-8308-9D9D-5701-189848D8882F}"/>
          </ac:spMkLst>
        </pc:spChg>
        <pc:spChg chg="del">
          <ac:chgData name="shivani tiwari" userId="38d963490e6fdb1e" providerId="LiveId" clId="{3840743C-BEDC-4066-8465-977847FA609C}" dt="2024-11-20T16:09:18.106" v="9446" actId="700"/>
          <ac:spMkLst>
            <pc:docMk/>
            <pc:sldMk cId="3291916444" sldId="279"/>
            <ac:spMk id="3" creationId="{84A4CCFB-0204-C25D-2A11-4D8E35B550CC}"/>
          </ac:spMkLst>
        </pc:spChg>
        <pc:spChg chg="add del">
          <ac:chgData name="shivani tiwari" userId="38d963490e6fdb1e" providerId="LiveId" clId="{3840743C-BEDC-4066-8465-977847FA609C}" dt="2024-11-20T16:12:51.128" v="9453" actId="26606"/>
          <ac:spMkLst>
            <pc:docMk/>
            <pc:sldMk cId="3291916444" sldId="279"/>
            <ac:spMk id="10" creationId="{69D184B2-2226-4E31-BCCB-444330767440}"/>
          </ac:spMkLst>
        </pc:spChg>
        <pc:spChg chg="add del">
          <ac:chgData name="shivani tiwari" userId="38d963490e6fdb1e" providerId="LiveId" clId="{3840743C-BEDC-4066-8465-977847FA609C}" dt="2024-11-20T16:12:51.128" v="9453" actId="26606"/>
          <ac:spMkLst>
            <pc:docMk/>
            <pc:sldMk cId="3291916444" sldId="279"/>
            <ac:spMk id="12" creationId="{1AC4D4E3-486A-464A-8EC8-D44881097267}"/>
          </ac:spMkLst>
        </pc:spChg>
        <pc:spChg chg="add del">
          <ac:chgData name="shivani tiwari" userId="38d963490e6fdb1e" providerId="LiveId" clId="{3840743C-BEDC-4066-8465-977847FA609C}" dt="2024-11-20T16:12:51.128" v="9453" actId="26606"/>
          <ac:spMkLst>
            <pc:docMk/>
            <pc:sldMk cId="3291916444" sldId="279"/>
            <ac:spMk id="14" creationId="{864DE13E-58EB-4475-B79C-0D4FC651239B}"/>
          </ac:spMkLst>
        </pc:spChg>
        <pc:spChg chg="add del">
          <ac:chgData name="shivani tiwari" userId="38d963490e6fdb1e" providerId="LiveId" clId="{3840743C-BEDC-4066-8465-977847FA609C}" dt="2024-11-20T16:12:56.921" v="9455" actId="26606"/>
          <ac:spMkLst>
            <pc:docMk/>
            <pc:sldMk cId="3291916444" sldId="279"/>
            <ac:spMk id="16" creationId="{A8D57A06-A426-446D-B02C-A2DC6B62E45E}"/>
          </ac:spMkLst>
        </pc:spChg>
        <pc:spChg chg="add del">
          <ac:chgData name="shivani tiwari" userId="38d963490e6fdb1e" providerId="LiveId" clId="{3840743C-BEDC-4066-8465-977847FA609C}" dt="2024-11-20T16:12:56.921" v="9455" actId="26606"/>
          <ac:spMkLst>
            <pc:docMk/>
            <pc:sldMk cId="3291916444" sldId="279"/>
            <ac:spMk id="17" creationId="{AB8C311F-7253-4AED-9701-7FC0708C41C7}"/>
          </ac:spMkLst>
        </pc:spChg>
        <pc:spChg chg="add del">
          <ac:chgData name="shivani tiwari" userId="38d963490e6fdb1e" providerId="LiveId" clId="{3840743C-BEDC-4066-8465-977847FA609C}" dt="2024-11-20T16:12:56.921" v="9455" actId="26606"/>
          <ac:spMkLst>
            <pc:docMk/>
            <pc:sldMk cId="3291916444" sldId="279"/>
            <ac:spMk id="18" creationId="{E2384209-CB15-4CDF-9D31-C44FD9A3F20D}"/>
          </ac:spMkLst>
        </pc:spChg>
        <pc:spChg chg="add del">
          <ac:chgData name="shivani tiwari" userId="38d963490e6fdb1e" providerId="LiveId" clId="{3840743C-BEDC-4066-8465-977847FA609C}" dt="2024-11-20T16:12:56.921" v="9455" actId="26606"/>
          <ac:spMkLst>
            <pc:docMk/>
            <pc:sldMk cId="3291916444" sldId="279"/>
            <ac:spMk id="19" creationId="{2633B3B5-CC90-43F0-8714-D31D1F3F0209}"/>
          </ac:spMkLst>
        </pc:spChg>
        <pc:picChg chg="add mod">
          <ac:chgData name="shivani tiwari" userId="38d963490e6fdb1e" providerId="LiveId" clId="{3840743C-BEDC-4066-8465-977847FA609C}" dt="2024-11-20T16:13:43.506" v="9463" actId="14100"/>
          <ac:picMkLst>
            <pc:docMk/>
            <pc:sldMk cId="3291916444" sldId="279"/>
            <ac:picMk id="5" creationId="{B0D78D79-7282-0C1A-B34B-617806EE18DD}"/>
          </ac:picMkLst>
        </pc:picChg>
      </pc:sldChg>
      <pc:sldChg chg="addSp delSp modSp new del mod modClrScheme chgLayout">
        <pc:chgData name="shivani tiwari" userId="38d963490e6fdb1e" providerId="LiveId" clId="{3840743C-BEDC-4066-8465-977847FA609C}" dt="2024-11-20T16:03:09.882" v="9424" actId="2696"/>
        <pc:sldMkLst>
          <pc:docMk/>
          <pc:sldMk cId="4258116844" sldId="279"/>
        </pc:sldMkLst>
        <pc:spChg chg="del">
          <ac:chgData name="shivani tiwari" userId="38d963490e6fdb1e" providerId="LiveId" clId="{3840743C-BEDC-4066-8465-977847FA609C}" dt="2024-11-05T12:23:16.717" v="8755" actId="700"/>
          <ac:spMkLst>
            <pc:docMk/>
            <pc:sldMk cId="4258116844" sldId="279"/>
            <ac:spMk id="2" creationId="{8A9AA88B-E745-61F7-082E-56ECACA0ADA2}"/>
          </ac:spMkLst>
        </pc:spChg>
        <pc:spChg chg="add del mod">
          <ac:chgData name="shivani tiwari" userId="38d963490e6fdb1e" providerId="LiveId" clId="{3840743C-BEDC-4066-8465-977847FA609C}" dt="2024-11-11T13:31:57.078" v="8922" actId="21"/>
          <ac:spMkLst>
            <pc:docMk/>
            <pc:sldMk cId="4258116844" sldId="279"/>
            <ac:spMk id="2" creationId="{C0EAAF00-2B3D-BC9C-F9B0-746C1999BAD9}"/>
          </ac:spMkLst>
        </pc:spChg>
        <pc:spChg chg="add del">
          <ac:chgData name="shivani tiwari" userId="38d963490e6fdb1e" providerId="LiveId" clId="{3840743C-BEDC-4066-8465-977847FA609C}" dt="2024-11-11T13:10:12.005" v="8771" actId="21"/>
          <ac:spMkLst>
            <pc:docMk/>
            <pc:sldMk cId="4258116844" sldId="279"/>
            <ac:spMk id="3" creationId="{552C0B9C-7FE9-B618-7907-F52AD66C7BD7}"/>
          </ac:spMkLst>
        </pc:spChg>
        <pc:spChg chg="del">
          <ac:chgData name="shivani tiwari" userId="38d963490e6fdb1e" providerId="LiveId" clId="{3840743C-BEDC-4066-8465-977847FA609C}" dt="2024-11-05T12:23:16.717" v="8755" actId="700"/>
          <ac:spMkLst>
            <pc:docMk/>
            <pc:sldMk cId="4258116844" sldId="279"/>
            <ac:spMk id="3" creationId="{D82F5021-DCB3-A2A5-82D9-6B40809758A3}"/>
          </ac:spMkLst>
        </pc:spChg>
        <pc:spChg chg="add del mod">
          <ac:chgData name="shivani tiwari" userId="38d963490e6fdb1e" providerId="LiveId" clId="{3840743C-BEDC-4066-8465-977847FA609C}" dt="2024-11-11T13:10:15.838" v="8772" actId="21"/>
          <ac:spMkLst>
            <pc:docMk/>
            <pc:sldMk cId="4258116844" sldId="279"/>
            <ac:spMk id="4" creationId="{3522203F-93BC-BD37-D67A-4DCF25C48D87}"/>
          </ac:spMkLst>
        </pc:spChg>
        <pc:spChg chg="add mod">
          <ac:chgData name="shivani tiwari" userId="38d963490e6fdb1e" providerId="LiveId" clId="{3840743C-BEDC-4066-8465-977847FA609C}" dt="2024-11-11T13:32:58.802" v="8926" actId="1076"/>
          <ac:spMkLst>
            <pc:docMk/>
            <pc:sldMk cId="4258116844" sldId="279"/>
            <ac:spMk id="5" creationId="{12B93F25-A761-2C48-2EEA-F1CA38DFA4CA}"/>
          </ac:spMkLst>
        </pc:spChg>
        <pc:spChg chg="add mod">
          <ac:chgData name="shivani tiwari" userId="38d963490e6fdb1e" providerId="LiveId" clId="{3840743C-BEDC-4066-8465-977847FA609C}" dt="2024-11-11T13:33:11.814" v="8928" actId="1076"/>
          <ac:spMkLst>
            <pc:docMk/>
            <pc:sldMk cId="4258116844" sldId="279"/>
            <ac:spMk id="6" creationId="{28DE4E99-B5DF-9CB0-BDE0-1E61B88FF54F}"/>
          </ac:spMkLst>
        </pc:spChg>
        <pc:spChg chg="add mod">
          <ac:chgData name="shivani tiwari" userId="38d963490e6fdb1e" providerId="LiveId" clId="{3840743C-BEDC-4066-8465-977847FA609C}" dt="2024-11-11T13:33:04.886" v="8927" actId="1076"/>
          <ac:spMkLst>
            <pc:docMk/>
            <pc:sldMk cId="4258116844" sldId="279"/>
            <ac:spMk id="7" creationId="{9E8EFFD2-B0E7-4C6B-8832-D64E6487AEBF}"/>
          </ac:spMkLst>
        </pc:spChg>
        <pc:spChg chg="add mod">
          <ac:chgData name="shivani tiwari" userId="38d963490e6fdb1e" providerId="LiveId" clId="{3840743C-BEDC-4066-8465-977847FA609C}" dt="2024-11-11T13:33:16.042" v="8929" actId="1076"/>
          <ac:spMkLst>
            <pc:docMk/>
            <pc:sldMk cId="4258116844" sldId="279"/>
            <ac:spMk id="8" creationId="{92892E83-0C6E-458F-98D1-815D0CECDEA0}"/>
          </ac:spMkLst>
        </pc:spChg>
        <pc:spChg chg="add mod">
          <ac:chgData name="shivani tiwari" userId="38d963490e6fdb1e" providerId="LiveId" clId="{3840743C-BEDC-4066-8465-977847FA609C}" dt="2024-11-11T13:33:21.506" v="8930" actId="1076"/>
          <ac:spMkLst>
            <pc:docMk/>
            <pc:sldMk cId="4258116844" sldId="279"/>
            <ac:spMk id="9" creationId="{3A56A4AA-B634-4F4B-93F3-E47A190424DE}"/>
          </ac:spMkLst>
        </pc:spChg>
        <pc:spChg chg="add mod">
          <ac:chgData name="shivani tiwari" userId="38d963490e6fdb1e" providerId="LiveId" clId="{3840743C-BEDC-4066-8465-977847FA609C}" dt="2024-11-11T13:32:45.793" v="8925" actId="207"/>
          <ac:spMkLst>
            <pc:docMk/>
            <pc:sldMk cId="4258116844" sldId="279"/>
            <ac:spMk id="23" creationId="{CACC1BF0-888E-B17F-62D9-7A573A4E0885}"/>
          </ac:spMkLst>
        </pc:spChg>
        <pc:graphicFrameChg chg="add mod">
          <ac:chgData name="shivani tiwari" userId="38d963490e6fdb1e" providerId="LiveId" clId="{3840743C-BEDC-4066-8465-977847FA609C}" dt="2024-11-11T13:31:37.802" v="8921" actId="14100"/>
          <ac:graphicFrameMkLst>
            <pc:docMk/>
            <pc:sldMk cId="4258116844" sldId="279"/>
            <ac:graphicFrameMk id="10" creationId="{CC2D61EF-5B75-4311-8CD1-DF0F8F28B315}"/>
          </ac:graphicFrameMkLst>
        </pc:graphicFrameChg>
        <pc:graphicFrameChg chg="add mod">
          <ac:chgData name="shivani tiwari" userId="38d963490e6fdb1e" providerId="LiveId" clId="{3840743C-BEDC-4066-8465-977847FA609C}" dt="2024-11-11T13:30:16.328" v="8910" actId="14100"/>
          <ac:graphicFrameMkLst>
            <pc:docMk/>
            <pc:sldMk cId="4258116844" sldId="279"/>
            <ac:graphicFrameMk id="11" creationId="{6118C3F8-136B-4138-827B-C177F70A2A07}"/>
          </ac:graphicFrameMkLst>
        </pc:graphicFrameChg>
        <pc:graphicFrameChg chg="add mod">
          <ac:chgData name="shivani tiwari" userId="38d963490e6fdb1e" providerId="LiveId" clId="{3840743C-BEDC-4066-8465-977847FA609C}" dt="2024-11-11T13:30:53.007" v="8916" actId="14100"/>
          <ac:graphicFrameMkLst>
            <pc:docMk/>
            <pc:sldMk cId="4258116844" sldId="279"/>
            <ac:graphicFrameMk id="12" creationId="{38D38A06-11A6-4042-9344-A8C9C505F020}"/>
          </ac:graphicFrameMkLst>
        </pc:graphicFrameChg>
        <pc:graphicFrameChg chg="add mod">
          <ac:chgData name="shivani tiwari" userId="38d963490e6fdb1e" providerId="LiveId" clId="{3840743C-BEDC-4066-8465-977847FA609C}" dt="2024-11-11T13:30:28.235" v="8913" actId="14100"/>
          <ac:graphicFrameMkLst>
            <pc:docMk/>
            <pc:sldMk cId="4258116844" sldId="279"/>
            <ac:graphicFrameMk id="13" creationId="{5D6F2608-58DC-44CB-B6E3-09DF60745C3F}"/>
          </ac:graphicFrameMkLst>
        </pc:graphicFrameChg>
        <pc:graphicFrameChg chg="add mod">
          <ac:chgData name="shivani tiwari" userId="38d963490e6fdb1e" providerId="LiveId" clId="{3840743C-BEDC-4066-8465-977847FA609C}" dt="2024-11-11T13:31:16.926" v="8918" actId="14100"/>
          <ac:graphicFrameMkLst>
            <pc:docMk/>
            <pc:sldMk cId="4258116844" sldId="279"/>
            <ac:graphicFrameMk id="14" creationId="{7E90094D-924D-4B61-84C5-07158BFBB69D}"/>
          </ac:graphicFrameMkLst>
        </pc:graphicFrameChg>
        <pc:graphicFrameChg chg="add mod">
          <ac:chgData name="shivani tiwari" userId="38d963490e6fdb1e" providerId="LiveId" clId="{3840743C-BEDC-4066-8465-977847FA609C}" dt="2024-11-11T13:31:21.288" v="8919" actId="14100"/>
          <ac:graphicFrameMkLst>
            <pc:docMk/>
            <pc:sldMk cId="4258116844" sldId="279"/>
            <ac:graphicFrameMk id="15" creationId="{D20B3AFA-55C5-4D3E-997A-D539B650E0FC}"/>
          </ac:graphicFrameMkLst>
        </pc:graphicFrameChg>
        <pc:graphicFrameChg chg="add mod">
          <ac:chgData name="shivani tiwari" userId="38d963490e6fdb1e" providerId="LiveId" clId="{3840743C-BEDC-4066-8465-977847FA609C}" dt="2024-11-11T13:27:00.170" v="8888" actId="14100"/>
          <ac:graphicFrameMkLst>
            <pc:docMk/>
            <pc:sldMk cId="4258116844" sldId="279"/>
            <ac:graphicFrameMk id="16" creationId="{F1BF4D16-7311-416E-A111-A202FF073108}"/>
          </ac:graphicFrameMkLst>
        </pc:graphicFrameChg>
        <pc:picChg chg="add mod">
          <ac:chgData name="shivani tiwari" userId="38d963490e6fdb1e" providerId="LiveId" clId="{3840743C-BEDC-4066-8465-977847FA609C}" dt="2024-11-11T13:24:12.317" v="8868" actId="1076"/>
          <ac:picMkLst>
            <pc:docMk/>
            <pc:sldMk cId="4258116844" sldId="279"/>
            <ac:picMk id="18" creationId="{B6BCDA89-DAFA-F180-2374-C33406BFB962}"/>
          </ac:picMkLst>
        </pc:picChg>
        <pc:picChg chg="add mod">
          <ac:chgData name="shivani tiwari" userId="38d963490e6fdb1e" providerId="LiveId" clId="{3840743C-BEDC-4066-8465-977847FA609C}" dt="2024-11-11T13:25:37.299" v="8879" actId="14100"/>
          <ac:picMkLst>
            <pc:docMk/>
            <pc:sldMk cId="4258116844" sldId="279"/>
            <ac:picMk id="20" creationId="{63EE88E7-71CF-1EAC-148D-B97979D3305B}"/>
          </ac:picMkLst>
        </pc:picChg>
        <pc:picChg chg="add mod">
          <ac:chgData name="shivani tiwari" userId="38d963490e6fdb1e" providerId="LiveId" clId="{3840743C-BEDC-4066-8465-977847FA609C}" dt="2024-11-11T13:25:01.843" v="8876" actId="14100"/>
          <ac:picMkLst>
            <pc:docMk/>
            <pc:sldMk cId="4258116844" sldId="279"/>
            <ac:picMk id="22" creationId="{3299E340-917C-1DED-A934-04FD4085F38A}"/>
          </ac:picMkLst>
        </pc:picChg>
      </pc:sldChg>
      <pc:sldChg chg="add del">
        <pc:chgData name="shivani tiwari" userId="38d963490e6fdb1e" providerId="LiveId" clId="{3840743C-BEDC-4066-8465-977847FA609C}" dt="2024-11-20T16:07:54.897" v="9438" actId="2696"/>
        <pc:sldMkLst>
          <pc:docMk/>
          <pc:sldMk cId="2223324142" sldId="280"/>
        </pc:sldMkLst>
      </pc:sldChg>
      <pc:sldChg chg="add del">
        <pc:chgData name="shivani tiwari" userId="38d963490e6fdb1e" providerId="LiveId" clId="{3840743C-BEDC-4066-8465-977847FA609C}" dt="2024-11-20T16:08:06.940" v="9440" actId="2696"/>
        <pc:sldMkLst>
          <pc:docMk/>
          <pc:sldMk cId="3610399381" sldId="28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8d963490e6fdb1e/Documents/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8d963490e6fdb1e/Documents/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8d963490e6fdb1e/Documents/Zomato_Data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8d963490e6fdb1e/Documents/Zomato_Data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8d963490e6fdb1e/Documents/Zomato_Data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8d963490e6fdb1e/Documents/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8d963490e6fdb1e/Documents/Zomato_Data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38d963490e6fdb1e/Documents/Zomato_Data_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38d963490e6fdb1e/Documents/Zomato_Data_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[Zomato_Data_1.xlsx]Objective answers!PivotTable29</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947344706911636"/>
          <c:y val="7.407407407407407E-2"/>
          <c:w val="0.6407795275590551"/>
          <c:h val="0.84204505686789155"/>
        </c:manualLayout>
      </c:layout>
      <c:barChart>
        <c:barDir val="bar"/>
        <c:grouping val="clustered"/>
        <c:varyColors val="0"/>
        <c:ser>
          <c:idx val="0"/>
          <c:order val="0"/>
          <c:tx>
            <c:strRef>
              <c:f>'Objective answers'!$Y$3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answers'!$X$4:$X$19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answers'!$Y$4:$Y$19</c:f>
              <c:numCache>
                <c:formatCode>General</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BAA5-4B54-900F-0434C9F67843}"/>
            </c:ext>
          </c:extLst>
        </c:ser>
        <c:dLbls>
          <c:dLblPos val="outEnd"/>
          <c:showLegendKey val="0"/>
          <c:showVal val="1"/>
          <c:showCatName val="0"/>
          <c:showSerName val="0"/>
          <c:showPercent val="0"/>
          <c:showBubbleSize val="0"/>
        </c:dLbls>
        <c:gapWidth val="182"/>
        <c:axId val="171668959"/>
        <c:axId val="171669439"/>
      </c:barChart>
      <c:catAx>
        <c:axId val="17166895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669439"/>
        <c:crosses val="autoZero"/>
        <c:auto val="1"/>
        <c:lblAlgn val="ctr"/>
        <c:lblOffset val="100"/>
        <c:noMultiLvlLbl val="0"/>
      </c:catAx>
      <c:valAx>
        <c:axId val="171669439"/>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668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[Zomato_Data_1.xlsx]Objective answers!PivotTable30</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No</a:t>
            </a:r>
            <a:r>
              <a:rPr lang="en-IN" baseline="0" dirty="0"/>
              <a:t> of restaurants in each country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2094497715916182"/>
          <c:y val="8.6042524005486981E-2"/>
          <c:w val="0.59428502698505703"/>
          <c:h val="0.7935244591339663"/>
        </c:manualLayout>
      </c:layout>
      <c:barChart>
        <c:barDir val="bar"/>
        <c:grouping val="clustered"/>
        <c:varyColors val="0"/>
        <c:ser>
          <c:idx val="0"/>
          <c:order val="0"/>
          <c:tx>
            <c:strRef>
              <c:f>'Objective answers'!$AH$15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answers'!$AG$16:$AG$31</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answers'!$AH$16:$AH$31</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D12E-458A-85DE-31133B1DC60C}"/>
            </c:ext>
          </c:extLst>
        </c:ser>
        <c:dLbls>
          <c:dLblPos val="outEnd"/>
          <c:showLegendKey val="0"/>
          <c:showVal val="1"/>
          <c:showCatName val="0"/>
          <c:showSerName val="0"/>
          <c:showPercent val="0"/>
          <c:showBubbleSize val="0"/>
        </c:dLbls>
        <c:gapWidth val="182"/>
        <c:axId val="56813615"/>
        <c:axId val="56810735"/>
      </c:barChart>
      <c:catAx>
        <c:axId val="56813615"/>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10735"/>
        <c:crosses val="autoZero"/>
        <c:auto val="1"/>
        <c:lblAlgn val="ctr"/>
        <c:lblOffset val="100"/>
        <c:noMultiLvlLbl val="0"/>
      </c:catAx>
      <c:valAx>
        <c:axId val="56810735"/>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13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[Zomato_Data_1.xlsx]Objective answers!PivotTable19</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Count</a:t>
            </a:r>
            <a:r>
              <a:rPr lang="en-IN" baseline="0" dirty="0"/>
              <a:t> of restaurants in each year</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0554627061114"/>
          <c:y val="0.1020958019248339"/>
          <c:w val="0.86273877556895884"/>
          <c:h val="0.76028249267685888"/>
        </c:manualLayout>
      </c:layout>
      <c:lineChart>
        <c:grouping val="standard"/>
        <c:varyColors val="0"/>
        <c:ser>
          <c:idx val="0"/>
          <c:order val="0"/>
          <c:tx>
            <c:strRef>
              <c:f>'Objective answers'!$AH$1</c:f>
              <c:strCache>
                <c:ptCount val="1"/>
                <c:pt idx="0">
                  <c:v>Total</c:v>
                </c:pt>
              </c:strCache>
            </c:strRef>
          </c:tx>
          <c:spPr>
            <a:ln w="28575" cap="rnd">
              <a:solidFill>
                <a:schemeClr val="accent1"/>
              </a:solidFill>
              <a:round/>
            </a:ln>
            <a:effectLst/>
          </c:spPr>
          <c:marker>
            <c:symbol val="none"/>
          </c:marker>
          <c:cat>
            <c:strRef>
              <c:f>'Objective answers'!$AG$2:$AG$11</c:f>
              <c:strCache>
                <c:ptCount val="9"/>
                <c:pt idx="0">
                  <c:v>2010</c:v>
                </c:pt>
                <c:pt idx="1">
                  <c:v>2011</c:v>
                </c:pt>
                <c:pt idx="2">
                  <c:v>2012</c:v>
                </c:pt>
                <c:pt idx="3">
                  <c:v>2013</c:v>
                </c:pt>
                <c:pt idx="4">
                  <c:v>2014</c:v>
                </c:pt>
                <c:pt idx="5">
                  <c:v>2015</c:v>
                </c:pt>
                <c:pt idx="6">
                  <c:v>2016</c:v>
                </c:pt>
                <c:pt idx="7">
                  <c:v>2017</c:v>
                </c:pt>
                <c:pt idx="8">
                  <c:v>2018</c:v>
                </c:pt>
              </c:strCache>
            </c:strRef>
          </c:cat>
          <c:val>
            <c:numRef>
              <c:f>'Objective answers'!$AH$2:$AH$11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mooth val="0"/>
          <c:extLst>
            <c:ext xmlns:c16="http://schemas.microsoft.com/office/drawing/2014/chart" uri="{C3380CC4-5D6E-409C-BE32-E72D297353CC}">
              <c16:uniqueId val="{00000000-6915-4B6A-AD92-19FECB6F2D9C}"/>
            </c:ext>
          </c:extLst>
        </c:ser>
        <c:dLbls>
          <c:showLegendKey val="0"/>
          <c:showVal val="0"/>
          <c:showCatName val="0"/>
          <c:showSerName val="0"/>
          <c:showPercent val="0"/>
          <c:showBubbleSize val="0"/>
        </c:dLbls>
        <c:smooth val="0"/>
        <c:axId val="953841392"/>
        <c:axId val="953833232"/>
      </c:lineChart>
      <c:catAx>
        <c:axId val="9538413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833232"/>
        <c:crosses val="autoZero"/>
        <c:auto val="1"/>
        <c:lblAlgn val="ctr"/>
        <c:lblOffset val="100"/>
        <c:noMultiLvlLbl val="0"/>
      </c:catAx>
      <c:valAx>
        <c:axId val="95383323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841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[Zomato_Data_1.xlsx]Objective answers!PivotTable31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a:t>
            </a:r>
            <a:r>
              <a:rPr lang="en-IN" baseline="0"/>
              <a:t> rating of each country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'Objective answers'!$Y$22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answers'!$X$23:$X$38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answers'!$Y$23:$Y$38</c:f>
              <c:numCache>
                <c:formatCode>General</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F046-4A07-8CCE-35F4BDC331FD}"/>
            </c:ext>
          </c:extLst>
        </c:ser>
        <c:dLbls>
          <c:dLblPos val="outEnd"/>
          <c:showLegendKey val="0"/>
          <c:showVal val="1"/>
          <c:showCatName val="0"/>
          <c:showSerName val="0"/>
          <c:showPercent val="0"/>
          <c:showBubbleSize val="0"/>
        </c:dLbls>
        <c:gapWidth val="182"/>
        <c:axId val="333051935"/>
        <c:axId val="333050015"/>
      </c:barChart>
      <c:catAx>
        <c:axId val="3330519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050015"/>
        <c:crosses val="autoZero"/>
        <c:auto val="1"/>
        <c:lblAlgn val="ctr"/>
        <c:lblOffset val="100"/>
        <c:noMultiLvlLbl val="0"/>
      </c:catAx>
      <c:valAx>
        <c:axId val="3330500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051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[Zomato_Data_1.xlsx]Objective answers!PivotTable30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Total count of</a:t>
            </a:r>
            <a:r>
              <a:rPr lang="en-IN" baseline="0" dirty="0"/>
              <a:t> restaurants in each Country</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2094497715916182"/>
          <c:y val="0.14434156378600824"/>
          <c:w val="0.59428502698505703"/>
          <c:h val="0.7935244591339663"/>
        </c:manualLayout>
      </c:layout>
      <c:barChart>
        <c:barDir val="bar"/>
        <c:grouping val="clustered"/>
        <c:varyColors val="0"/>
        <c:ser>
          <c:idx val="0"/>
          <c:order val="0"/>
          <c:tx>
            <c:strRef>
              <c:f>'Objective answers'!$AH$15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answers'!$AG$16:$AG$31</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answers'!$AH$16:$AH$31</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D12E-458A-85DE-31133B1DC60C}"/>
            </c:ext>
          </c:extLst>
        </c:ser>
        <c:dLbls>
          <c:dLblPos val="outEnd"/>
          <c:showLegendKey val="0"/>
          <c:showVal val="1"/>
          <c:showCatName val="0"/>
          <c:showSerName val="0"/>
          <c:showPercent val="0"/>
          <c:showBubbleSize val="0"/>
        </c:dLbls>
        <c:gapWidth val="182"/>
        <c:axId val="56813615"/>
        <c:axId val="56810735"/>
      </c:barChart>
      <c:catAx>
        <c:axId val="568136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10735"/>
        <c:crosses val="autoZero"/>
        <c:auto val="1"/>
        <c:lblAlgn val="ctr"/>
        <c:lblOffset val="100"/>
        <c:noMultiLvlLbl val="0"/>
      </c:catAx>
      <c:valAx>
        <c:axId val="568107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13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[Zomato_Data_1.xlsx]Objective answers!PivotTable21</c:name>
    <c:fmtId val="1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677757864222205E-2"/>
          <c:y val="2.1645021645021644E-2"/>
          <c:w val="0.79931469620401929"/>
          <c:h val="0.64288668461896803"/>
        </c:manualLayout>
      </c:layout>
      <c:barChart>
        <c:barDir val="col"/>
        <c:grouping val="clustered"/>
        <c:varyColors val="0"/>
        <c:ser>
          <c:idx val="0"/>
          <c:order val="0"/>
          <c:tx>
            <c:strRef>
              <c:f>'Objective answers'!$Z$68</c:f>
              <c:strCache>
                <c:ptCount val="1"/>
                <c:pt idx="0">
                  <c:v>Average of Votes</c:v>
                </c:pt>
              </c:strCache>
            </c:strRef>
          </c:tx>
          <c:spPr>
            <a:solidFill>
              <a:schemeClr val="accent1"/>
            </a:solidFill>
            <a:ln>
              <a:noFill/>
            </a:ln>
            <a:effectLst/>
          </c:spPr>
          <c:invertIfNegative val="0"/>
          <c:cat>
            <c:strRef>
              <c:f>'Objective answers'!$Y$69:$Y$84</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answers'!$Z$69:$Z$84</c:f>
              <c:numCache>
                <c:formatCode>General</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9BF8-4691-91FE-E3CC22FC696A}"/>
            </c:ext>
          </c:extLst>
        </c:ser>
        <c:ser>
          <c:idx val="1"/>
          <c:order val="1"/>
          <c:tx>
            <c:strRef>
              <c:f>'Objective answers'!$AA$68</c:f>
              <c:strCache>
                <c:ptCount val="1"/>
                <c:pt idx="0">
                  <c:v>Average of Rating</c:v>
                </c:pt>
              </c:strCache>
            </c:strRef>
          </c:tx>
          <c:spPr>
            <a:solidFill>
              <a:schemeClr val="accent2"/>
            </a:solidFill>
            <a:ln>
              <a:noFill/>
            </a:ln>
            <a:effectLst/>
          </c:spPr>
          <c:invertIfNegative val="0"/>
          <c:cat>
            <c:strRef>
              <c:f>'Objective answers'!$Y$69:$Y$84</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answers'!$AA$69:$AA$84</c:f>
              <c:numCache>
                <c:formatCode>General</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1-9BF8-4691-91FE-E3CC22FC696A}"/>
            </c:ext>
          </c:extLst>
        </c:ser>
        <c:dLbls>
          <c:showLegendKey val="0"/>
          <c:showVal val="0"/>
          <c:showCatName val="0"/>
          <c:showSerName val="0"/>
          <c:showPercent val="0"/>
          <c:showBubbleSize val="0"/>
        </c:dLbls>
        <c:gapWidth val="219"/>
        <c:overlap val="-27"/>
        <c:axId val="172530399"/>
        <c:axId val="172524639"/>
      </c:barChart>
      <c:catAx>
        <c:axId val="172530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524639"/>
        <c:crosses val="autoZero"/>
        <c:auto val="1"/>
        <c:lblAlgn val="ctr"/>
        <c:lblOffset val="100"/>
        <c:noMultiLvlLbl val="0"/>
      </c:catAx>
      <c:valAx>
        <c:axId val="1725246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530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[Zomato_Data_1.xlsx]Dashboard graphs!PivotTable5</c:name>
    <c:fmtId val="24"/>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sz="800"/>
              <a:t>Top</a:t>
            </a:r>
            <a:r>
              <a:rPr lang="en-IN" sz="800" baseline="0"/>
              <a:t> 10 Cuisines</a:t>
            </a:r>
            <a:endParaRPr lang="en-IN" sz="80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 graphs'!$G$5</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'Dashboard graphs'!$F$6:$F$16</c:f>
              <c:strCache>
                <c:ptCount val="10"/>
                <c:pt idx="0">
                  <c:v>Bakery</c:v>
                </c:pt>
                <c:pt idx="1">
                  <c:v>Bakery, Desserts</c:v>
                </c:pt>
                <c:pt idx="2">
                  <c:v>Cafe</c:v>
                </c:pt>
                <c:pt idx="3">
                  <c:v>Chinese</c:v>
                </c:pt>
                <c:pt idx="4">
                  <c:v>Fast Food</c:v>
                </c:pt>
                <c:pt idx="5">
                  <c:v>North Indian</c:v>
                </c:pt>
                <c:pt idx="6">
                  <c:v>North Indian, Chinese</c:v>
                </c:pt>
                <c:pt idx="7">
                  <c:v>North Indian, Mughlai</c:v>
                </c:pt>
                <c:pt idx="8">
                  <c:v>North Indian, Mughlai, Chinese</c:v>
                </c:pt>
                <c:pt idx="9">
                  <c:v>Street Food</c:v>
                </c:pt>
              </c:strCache>
            </c:strRef>
          </c:cat>
          <c:val>
            <c:numRef>
              <c:f>'Dashboard graphs'!$G$6:$G$16</c:f>
              <c:numCache>
                <c:formatCode>General</c:formatCode>
                <c:ptCount val="10"/>
                <c:pt idx="0">
                  <c:v>218</c:v>
                </c:pt>
                <c:pt idx="1">
                  <c:v>170</c:v>
                </c:pt>
                <c:pt idx="2">
                  <c:v>299</c:v>
                </c:pt>
                <c:pt idx="3">
                  <c:v>354</c:v>
                </c:pt>
                <c:pt idx="4">
                  <c:v>354</c:v>
                </c:pt>
                <c:pt idx="5">
                  <c:v>936</c:v>
                </c:pt>
                <c:pt idx="6">
                  <c:v>511</c:v>
                </c:pt>
                <c:pt idx="7">
                  <c:v>334</c:v>
                </c:pt>
                <c:pt idx="8">
                  <c:v>197</c:v>
                </c:pt>
                <c:pt idx="9">
                  <c:v>149</c:v>
                </c:pt>
              </c:numCache>
            </c:numRef>
          </c:val>
          <c:extLst>
            <c:ext xmlns:c16="http://schemas.microsoft.com/office/drawing/2014/chart" uri="{C3380CC4-5D6E-409C-BE32-E72D297353CC}">
              <c16:uniqueId val="{00000000-47B3-406F-B9E7-A7A7F1107416}"/>
            </c:ext>
          </c:extLst>
        </c:ser>
        <c:dLbls>
          <c:dLblPos val="outEnd"/>
          <c:showLegendKey val="0"/>
          <c:showVal val="1"/>
          <c:showCatName val="0"/>
          <c:showSerName val="0"/>
          <c:showPercent val="0"/>
          <c:showBubbleSize val="0"/>
        </c:dLbls>
        <c:gapWidth val="100"/>
        <c:overlap val="-24"/>
        <c:axId val="784139760"/>
        <c:axId val="784141200"/>
      </c:barChart>
      <c:catAx>
        <c:axId val="78413976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2"/>
                </a:solidFill>
                <a:latin typeface="+mn-lt"/>
                <a:ea typeface="+mn-ea"/>
                <a:cs typeface="+mn-cs"/>
              </a:defRPr>
            </a:pPr>
            <a:endParaRPr lang="en-US"/>
          </a:p>
        </c:txPr>
        <c:crossAx val="784141200"/>
        <c:crosses val="autoZero"/>
        <c:auto val="1"/>
        <c:lblAlgn val="ctr"/>
        <c:lblOffset val="100"/>
        <c:noMultiLvlLbl val="0"/>
      </c:catAx>
      <c:valAx>
        <c:axId val="7841412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crossAx val="784139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[Zomato_Data_1.xlsx]subjective answers!PivotTable40</c:name>
    <c:fmtId val="3"/>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manualLayout>
          <c:layoutTarget val="inner"/>
          <c:xMode val="edge"/>
          <c:yMode val="edge"/>
          <c:x val="0.1417270341207349"/>
          <c:y val="3.453620863133277E-2"/>
          <c:w val="0.77953435232360657"/>
          <c:h val="0.85814388274005382"/>
        </c:manualLayout>
      </c:layout>
      <c:doughnutChart>
        <c:varyColors val="1"/>
        <c:ser>
          <c:idx val="0"/>
          <c:order val="0"/>
          <c:tx>
            <c:strRef>
              <c:f>'subjective answers'!$M$18</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A9-4D4F-9FC0-E8CBFAD58B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3A9-4D4F-9FC0-E8CBFAD58B23}"/>
              </c:ext>
            </c:extLst>
          </c:dPt>
          <c:dLbls>
            <c:dLbl>
              <c:idx val="0"/>
              <c:tx>
                <c:rich>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fld id="{2A4ECEA1-3056-4475-A335-94C59D20106C}" type="VALUE">
                      <a:rPr lang="en-US" sz="1600" b="1"/>
                      <a:pPr>
                        <a:defRPr sz="1600" b="1"/>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3A9-4D4F-9FC0-E8CBFAD58B23}"/>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C3A9-4D4F-9FC0-E8CBFAD58B2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'subjective answers'!$L$19:$L$21</c:f>
              <c:strCache>
                <c:ptCount val="2"/>
                <c:pt idx="0">
                  <c:v>No</c:v>
                </c:pt>
                <c:pt idx="1">
                  <c:v>Yes</c:v>
                </c:pt>
              </c:strCache>
            </c:strRef>
          </c:cat>
          <c:val>
            <c:numRef>
              <c:f>'subjective answers'!$M$19:$M$21</c:f>
              <c:numCache>
                <c:formatCode>General</c:formatCode>
                <c:ptCount val="2"/>
                <c:pt idx="0">
                  <c:v>8393</c:v>
                </c:pt>
                <c:pt idx="1">
                  <c:v>1158</c:v>
                </c:pt>
              </c:numCache>
            </c:numRef>
          </c:val>
          <c:extLst>
            <c:ext xmlns:c16="http://schemas.microsoft.com/office/drawing/2014/chart" uri="{C3380CC4-5D6E-409C-BE32-E72D297353CC}">
              <c16:uniqueId val="{00000004-AF02-4C3A-BC91-93F856095EC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926722992298981"/>
          <c:y val="0.42714967503331247"/>
          <c:w val="0.10732770077010192"/>
          <c:h val="0.1457006499333750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[Zomato_Data_1.xlsx]subjective answers!PivotTable41</c:name>
    <c:fmtId val="4"/>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manualLayout>
          <c:layoutTarget val="inner"/>
          <c:xMode val="edge"/>
          <c:yMode val="edge"/>
          <c:x val="9.1396199287083382E-2"/>
          <c:y val="7.9145704729013139E-2"/>
          <c:w val="0.75993730537210602"/>
          <c:h val="0.82422395507573487"/>
        </c:manualLayout>
      </c:layout>
      <c:doughnutChart>
        <c:varyColors val="1"/>
        <c:ser>
          <c:idx val="0"/>
          <c:order val="0"/>
          <c:tx>
            <c:strRef>
              <c:f>'subjective answers'!$M$25</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DF-4BF6-9522-64E69C09DF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DF-4BF6-9522-64E69C09DFDE}"/>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'subjective answers'!$L$26:$L$28</c:f>
              <c:strCache>
                <c:ptCount val="2"/>
                <c:pt idx="0">
                  <c:v>No</c:v>
                </c:pt>
                <c:pt idx="1">
                  <c:v>Yes</c:v>
                </c:pt>
              </c:strCache>
            </c:strRef>
          </c:cat>
          <c:val>
            <c:numRef>
              <c:f>'subjective answers'!$M$26:$M$28</c:f>
              <c:numCache>
                <c:formatCode>General</c:formatCode>
                <c:ptCount val="2"/>
                <c:pt idx="0">
                  <c:v>7100</c:v>
                </c:pt>
                <c:pt idx="1">
                  <c:v>2451</c:v>
                </c:pt>
              </c:numCache>
            </c:numRef>
          </c:val>
          <c:extLst>
            <c:ext xmlns:c16="http://schemas.microsoft.com/office/drawing/2014/chart" uri="{C3380CC4-5D6E-409C-BE32-E72D297353CC}">
              <c16:uniqueId val="{00000004-98DF-4BF6-9522-64E69C09DFD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89077300808849724"/>
          <c:y val="0.41389470535447204"/>
          <c:w val="0.10392138591447388"/>
          <c:h val="0.1917627057981388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8D68-D385-7A88-774A-D40FCC9EE3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E312B7-C004-515A-0118-3A36325F1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CD2DA7-F7CB-C8EA-D17B-F8D1DF7E9E76}"/>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5" name="Footer Placeholder 4">
            <a:extLst>
              <a:ext uri="{FF2B5EF4-FFF2-40B4-BE49-F238E27FC236}">
                <a16:creationId xmlns:a16="http://schemas.microsoft.com/office/drawing/2014/main" id="{43D9DF6A-866A-5651-165F-A02D455BDE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F7403-E393-634F-37D8-6DA433C6F112}"/>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243779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CC20-6B6B-4A5E-6D46-386F465C68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54660-5148-B38F-65B3-18061F984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8B469-3C2A-B2B4-9666-3E520182FF7E}"/>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5" name="Footer Placeholder 4">
            <a:extLst>
              <a:ext uri="{FF2B5EF4-FFF2-40B4-BE49-F238E27FC236}">
                <a16:creationId xmlns:a16="http://schemas.microsoft.com/office/drawing/2014/main" id="{18146BAD-5A5F-38DA-BA47-9D50E3126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88CF7-92C4-C8D3-2255-131ED10E5468}"/>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352589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BC8BF4-30E9-4A4F-8CF2-E81B8784B1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71A5D-4564-E551-EAA7-A0FF0E4DB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4321B-A848-6DE3-4EDA-368A60FE0CBF}"/>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5" name="Footer Placeholder 4">
            <a:extLst>
              <a:ext uri="{FF2B5EF4-FFF2-40B4-BE49-F238E27FC236}">
                <a16:creationId xmlns:a16="http://schemas.microsoft.com/office/drawing/2014/main" id="{DD796F02-DC02-A3FD-0C48-2628FAA11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9CF6E4-6B9E-0506-EE58-EFF783949F51}"/>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282771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721B-62E9-C480-3122-93A24EECF1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F78CF7-68D9-1B0B-6A6B-0E2303B714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097D2A-DAAC-18E1-A890-E72841DD8550}"/>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5" name="Footer Placeholder 4">
            <a:extLst>
              <a:ext uri="{FF2B5EF4-FFF2-40B4-BE49-F238E27FC236}">
                <a16:creationId xmlns:a16="http://schemas.microsoft.com/office/drawing/2014/main" id="{9069916F-ABC5-C9B0-2C59-49C57BA87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6639A7-08E0-F028-1E29-2E031D3B3F26}"/>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362456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508F-392E-A3FF-064F-E38699E1BB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89BC3B-87EB-BD85-6241-BA21DB8100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618B7-2EAD-98B2-520D-C98D5F903209}"/>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5" name="Footer Placeholder 4">
            <a:extLst>
              <a:ext uri="{FF2B5EF4-FFF2-40B4-BE49-F238E27FC236}">
                <a16:creationId xmlns:a16="http://schemas.microsoft.com/office/drawing/2014/main" id="{0BB6AED4-8DD4-DA7C-3612-2C815FEAF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CDA23-64FD-8672-F940-2D7E54108B38}"/>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826311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B3AF-B190-F5E5-6081-BE46FA601A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192D94-245C-D37C-EB3B-7AFF16C61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123339-3FB5-A279-72C5-510D5C808F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BAC2B0-F461-32D8-2404-6323A7144F4C}"/>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6" name="Footer Placeholder 5">
            <a:extLst>
              <a:ext uri="{FF2B5EF4-FFF2-40B4-BE49-F238E27FC236}">
                <a16:creationId xmlns:a16="http://schemas.microsoft.com/office/drawing/2014/main" id="{3FFCB0C2-7F25-423B-025C-1A05439527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F7958F-5C77-F931-D930-44C9126B187C}"/>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106600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242B-7E3B-4DEB-B973-6DE762EB41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56892F-1176-4867-9564-AD9713D7E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B9E36-C776-3F82-FA85-114D2B52AE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77B849-9DD7-45E4-D6F9-E1F32EDE1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D4C89D-0BAB-B68E-A1BA-1D29B40B2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F3DD9F-4AEF-A435-3953-229D149AE169}"/>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8" name="Footer Placeholder 7">
            <a:extLst>
              <a:ext uri="{FF2B5EF4-FFF2-40B4-BE49-F238E27FC236}">
                <a16:creationId xmlns:a16="http://schemas.microsoft.com/office/drawing/2014/main" id="{249D8C37-2C90-C289-B962-1710AEC7B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FB8A76-2E10-408E-02B1-94D05A5A87A3}"/>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330157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ED5A-9F76-4871-78A5-1791ABD0F9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9F95BB-ECF7-755B-D9F9-E50EB5FA3BE1}"/>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4" name="Footer Placeholder 3">
            <a:extLst>
              <a:ext uri="{FF2B5EF4-FFF2-40B4-BE49-F238E27FC236}">
                <a16:creationId xmlns:a16="http://schemas.microsoft.com/office/drawing/2014/main" id="{67C0DCA9-71FF-BA82-D7E5-5A8516EE8B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FEF20F-60A0-F02C-50B9-4A863F27B1B8}"/>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332074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3EA1B3-B2ED-C0B2-5FBF-2444F19BD8CD}"/>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3" name="Footer Placeholder 2">
            <a:extLst>
              <a:ext uri="{FF2B5EF4-FFF2-40B4-BE49-F238E27FC236}">
                <a16:creationId xmlns:a16="http://schemas.microsoft.com/office/drawing/2014/main" id="{E39D6B5A-4ECF-33AE-5FB2-3B6A9ADB02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0189FC-6144-1FA0-D307-69878301C60F}"/>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102261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362E-2615-D9BC-1247-EA8912B22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3EA4C0-7841-FC2C-442A-D8BE8BC37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7B8039-C986-188F-4E65-204965507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F758A-DEE4-CD19-CDF2-169C4DD7FDB6}"/>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6" name="Footer Placeholder 5">
            <a:extLst>
              <a:ext uri="{FF2B5EF4-FFF2-40B4-BE49-F238E27FC236}">
                <a16:creationId xmlns:a16="http://schemas.microsoft.com/office/drawing/2014/main" id="{97783BA1-5D57-8421-3AF7-D0B628ED0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FE1977-4E13-65CC-6A30-1B7CB58C95E2}"/>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325809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86ED-F672-9CCF-9EBE-410B1E1B5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AA15B3-FF25-C150-7EAE-7C0C99F9A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880662-AD7E-23C3-7BAE-A58456CB4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CC628-9D6E-6618-B4DE-67AE06B8B5EA}"/>
              </a:ext>
            </a:extLst>
          </p:cNvPr>
          <p:cNvSpPr>
            <a:spLocks noGrp="1"/>
          </p:cNvSpPr>
          <p:nvPr>
            <p:ph type="dt" sz="half" idx="10"/>
          </p:nvPr>
        </p:nvSpPr>
        <p:spPr/>
        <p:txBody>
          <a:bodyPr/>
          <a:lstStyle/>
          <a:p>
            <a:fld id="{A775CDFE-026C-4867-BBB2-3A118528AA31}" type="datetimeFigureOut">
              <a:rPr lang="en-IN" smtClean="0"/>
              <a:t>21-11-2024</a:t>
            </a:fld>
            <a:endParaRPr lang="en-IN"/>
          </a:p>
        </p:txBody>
      </p:sp>
      <p:sp>
        <p:nvSpPr>
          <p:cNvPr id="6" name="Footer Placeholder 5">
            <a:extLst>
              <a:ext uri="{FF2B5EF4-FFF2-40B4-BE49-F238E27FC236}">
                <a16:creationId xmlns:a16="http://schemas.microsoft.com/office/drawing/2014/main" id="{41E8D3D0-3DE0-4B67-D008-16261066C2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7E233A-1F98-9FFD-0326-72D81252C3A1}"/>
              </a:ext>
            </a:extLst>
          </p:cNvPr>
          <p:cNvSpPr>
            <a:spLocks noGrp="1"/>
          </p:cNvSpPr>
          <p:nvPr>
            <p:ph type="sldNum" sz="quarter" idx="12"/>
          </p:nvPr>
        </p:nvSpPr>
        <p:spPr/>
        <p:txBody>
          <a:bodyPr/>
          <a:lstStyle/>
          <a:p>
            <a:fld id="{01E221B0-41F8-48E7-B5B5-62AA6FC616E5}" type="slidenum">
              <a:rPr lang="en-IN" smtClean="0"/>
              <a:t>‹#›</a:t>
            </a:fld>
            <a:endParaRPr lang="en-IN"/>
          </a:p>
        </p:txBody>
      </p:sp>
    </p:spTree>
    <p:extLst>
      <p:ext uri="{BB962C8B-B14F-4D97-AF65-F5344CB8AC3E}">
        <p14:creationId xmlns:p14="http://schemas.microsoft.com/office/powerpoint/2010/main" val="329261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549AC-218B-91C3-BB59-94D228C241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6728C-8676-DB03-8852-4A75A9341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F6A74-1413-D073-2C25-B2DFB5CE1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75CDFE-026C-4867-BBB2-3A118528AA31}" type="datetimeFigureOut">
              <a:rPr lang="en-IN" smtClean="0"/>
              <a:t>21-11-2024</a:t>
            </a:fld>
            <a:endParaRPr lang="en-IN"/>
          </a:p>
        </p:txBody>
      </p:sp>
      <p:sp>
        <p:nvSpPr>
          <p:cNvPr id="5" name="Footer Placeholder 4">
            <a:extLst>
              <a:ext uri="{FF2B5EF4-FFF2-40B4-BE49-F238E27FC236}">
                <a16:creationId xmlns:a16="http://schemas.microsoft.com/office/drawing/2014/main" id="{8D49BE51-00B5-E4E7-6BC6-553F5CBAF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34611D6-96DA-8EC1-4FFE-8FFBC8A44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E221B0-41F8-48E7-B5B5-62AA6FC616E5}" type="slidenum">
              <a:rPr lang="en-IN" smtClean="0"/>
              <a:t>‹#›</a:t>
            </a:fld>
            <a:endParaRPr lang="en-IN"/>
          </a:p>
        </p:txBody>
      </p:sp>
    </p:spTree>
    <p:extLst>
      <p:ext uri="{BB962C8B-B14F-4D97-AF65-F5344CB8AC3E}">
        <p14:creationId xmlns:p14="http://schemas.microsoft.com/office/powerpoint/2010/main" val="384601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Freeform: Shape 104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FFE597-671A-16E6-A772-FCD1A705AE87}"/>
              </a:ext>
            </a:extLst>
          </p:cNvPr>
          <p:cNvSpPr>
            <a:spLocks noGrp="1"/>
          </p:cNvSpPr>
          <p:nvPr>
            <p:ph type="ctrTitle"/>
          </p:nvPr>
        </p:nvSpPr>
        <p:spPr>
          <a:xfrm>
            <a:off x="643468" y="643467"/>
            <a:ext cx="4620584" cy="4567137"/>
          </a:xfrm>
        </p:spPr>
        <p:txBody>
          <a:bodyPr>
            <a:normAutofit/>
          </a:bodyPr>
          <a:lstStyle/>
          <a:p>
            <a:pPr algn="l" rtl="0">
              <a:spcBef>
                <a:spcPts val="1000"/>
              </a:spcBef>
              <a:spcAft>
                <a:spcPts val="0"/>
              </a:spcAft>
            </a:pPr>
            <a:r>
              <a:rPr lang="en-IN" sz="4400" b="1" i="1" u="sng"/>
              <a:t>Spreadsheet Project: </a:t>
            </a:r>
            <a:r>
              <a:rPr lang="en-IN" sz="4400" b="1" i="1" u="sng" strike="noStrike">
                <a:effectLst/>
                <a:latin typeface="Lato" panose="020F0502020204030203" pitchFamily="34" charset="0"/>
              </a:rPr>
              <a:t>Zomato Restaurants Analysis</a:t>
            </a:r>
            <a:br>
              <a:rPr lang="en-IN" sz="4400" b="1" i="1" u="sng" strike="noStrike">
                <a:effectLst/>
                <a:latin typeface="Lato" panose="020F0502020204030203" pitchFamily="34" charset="0"/>
              </a:rPr>
            </a:br>
            <a:br>
              <a:rPr lang="en-IN" sz="4400" b="1" i="1" u="sng">
                <a:effectLst/>
              </a:rPr>
            </a:br>
            <a:br>
              <a:rPr lang="en-IN" sz="4400"/>
            </a:br>
            <a:endParaRPr lang="en-IN" sz="4400"/>
          </a:p>
        </p:txBody>
      </p:sp>
      <p:sp>
        <p:nvSpPr>
          <p:cNvPr id="3" name="Subtitle 2">
            <a:extLst>
              <a:ext uri="{FF2B5EF4-FFF2-40B4-BE49-F238E27FC236}">
                <a16:creationId xmlns:a16="http://schemas.microsoft.com/office/drawing/2014/main" id="{3BCF0077-AF1C-061C-33F6-93A7D099708A}"/>
              </a:ext>
            </a:extLst>
          </p:cNvPr>
          <p:cNvSpPr>
            <a:spLocks noGrp="1"/>
          </p:cNvSpPr>
          <p:nvPr>
            <p:ph type="subTitle" idx="1"/>
          </p:nvPr>
        </p:nvSpPr>
        <p:spPr>
          <a:xfrm>
            <a:off x="643467" y="5277684"/>
            <a:ext cx="4620584" cy="775494"/>
          </a:xfrm>
        </p:spPr>
        <p:txBody>
          <a:bodyPr>
            <a:normAutofit fontScale="92500" lnSpcReduction="10000"/>
          </a:bodyPr>
          <a:lstStyle/>
          <a:p>
            <a:pPr algn="l" rtl="0">
              <a:spcBef>
                <a:spcPts val="1000"/>
              </a:spcBef>
              <a:spcAft>
                <a:spcPts val="0"/>
              </a:spcAft>
            </a:pPr>
            <a:r>
              <a:rPr lang="en-IN" b="1" i="1" dirty="0">
                <a:effectLst/>
              </a:rPr>
              <a:t>Submitted By :Shivani Tiwari</a:t>
            </a:r>
          </a:p>
          <a:p>
            <a:pPr algn="l" rtl="0">
              <a:spcBef>
                <a:spcPts val="1000"/>
              </a:spcBef>
              <a:spcAft>
                <a:spcPts val="0"/>
              </a:spcAft>
            </a:pPr>
            <a:r>
              <a:rPr lang="en-IN" b="1" i="1" dirty="0"/>
              <a:t>Date : 13-10-2024</a:t>
            </a:r>
            <a:endParaRPr lang="en-IN" b="0" dirty="0">
              <a:effectLst/>
            </a:endParaRPr>
          </a:p>
        </p:txBody>
      </p:sp>
      <p:pic>
        <p:nvPicPr>
          <p:cNvPr id="1026" name="Picture 2" descr="Zomato Features through Agile way. | by Tushar garg | Medium">
            <a:extLst>
              <a:ext uri="{FF2B5EF4-FFF2-40B4-BE49-F238E27FC236}">
                <a16:creationId xmlns:a16="http://schemas.microsoft.com/office/drawing/2014/main" id="{D3B5679E-E2F7-BDF8-A564-7EF3BE5FB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770" t="9091" r="28776"/>
          <a:stretch/>
        </p:blipFill>
        <p:spPr bwMode="auto">
          <a:xfrm>
            <a:off x="6606253" y="1473967"/>
            <a:ext cx="4942280" cy="391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98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91CA-DF10-9F91-DED7-E625894E2797}"/>
              </a:ext>
            </a:extLst>
          </p:cNvPr>
          <p:cNvSpPr>
            <a:spLocks noGrp="1"/>
          </p:cNvSpPr>
          <p:nvPr>
            <p:ph type="title"/>
          </p:nvPr>
        </p:nvSpPr>
        <p:spPr>
          <a:xfrm>
            <a:off x="106680" y="90805"/>
            <a:ext cx="10515600" cy="437515"/>
          </a:xfrm>
        </p:spPr>
        <p:txBody>
          <a:bodyPr>
            <a:normAutofit/>
          </a:bodyPr>
          <a:lstStyle/>
          <a:p>
            <a:r>
              <a:rPr lang="en-IN" sz="2000" b="1" u="sng" dirty="0"/>
              <a:t>B. Position of Restaurants in Market</a:t>
            </a:r>
          </a:p>
        </p:txBody>
      </p:sp>
      <p:sp>
        <p:nvSpPr>
          <p:cNvPr id="3" name="Content Placeholder 2">
            <a:extLst>
              <a:ext uri="{FF2B5EF4-FFF2-40B4-BE49-F238E27FC236}">
                <a16:creationId xmlns:a16="http://schemas.microsoft.com/office/drawing/2014/main" id="{42C58C04-4F35-52B3-EB7F-4ACB3709FFB8}"/>
              </a:ext>
            </a:extLst>
          </p:cNvPr>
          <p:cNvSpPr>
            <a:spLocks noGrp="1"/>
          </p:cNvSpPr>
          <p:nvPr>
            <p:ph idx="1"/>
          </p:nvPr>
        </p:nvSpPr>
        <p:spPr>
          <a:xfrm>
            <a:off x="106680" y="762000"/>
            <a:ext cx="11770360" cy="5882640"/>
          </a:xfrm>
        </p:spPr>
        <p:txBody>
          <a:bodyPr>
            <a:normAutofit/>
          </a:bodyPr>
          <a:lstStyle/>
          <a:p>
            <a:pPr marL="0" indent="0">
              <a:buNone/>
            </a:pPr>
            <a:r>
              <a:rPr lang="en-IN" sz="1600" dirty="0"/>
              <a:t>1.Average rating                                             2.Average No of Votes</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Countries with high number of average voting have high chances of customers interaction which is good in terms of stable ratings marketing demand. Rating with fewer votes have more susceptible to fluctuations.</a:t>
            </a:r>
          </a:p>
          <a:p>
            <a:r>
              <a:rPr lang="en-IN" sz="1800" kern="100" dirty="0">
                <a:effectLst/>
                <a:latin typeface="Aptos" panose="020B0004020202020204" pitchFamily="34" charset="0"/>
                <a:ea typeface="Aptos" panose="020B0004020202020204" pitchFamily="34" charset="0"/>
                <a:cs typeface="Times New Roman" panose="02020603050405020304" pitchFamily="18" charset="0"/>
              </a:rPr>
              <a:t>It is important to see the current rating of restaurants to make the marketing strategies and analyse the performance.</a:t>
            </a:r>
          </a:p>
          <a:p>
            <a:endParaRPr lang="en-IN" sz="1600" dirty="0"/>
          </a:p>
        </p:txBody>
      </p:sp>
      <p:graphicFrame>
        <p:nvGraphicFramePr>
          <p:cNvPr id="4" name="Chart 3">
            <a:extLst>
              <a:ext uri="{FF2B5EF4-FFF2-40B4-BE49-F238E27FC236}">
                <a16:creationId xmlns:a16="http://schemas.microsoft.com/office/drawing/2014/main" id="{A4A50558-49BA-18CF-25A2-3A8E0AB680E2}"/>
              </a:ext>
            </a:extLst>
          </p:cNvPr>
          <p:cNvGraphicFramePr>
            <a:graphicFrameLocks/>
          </p:cNvGraphicFramePr>
          <p:nvPr>
            <p:extLst>
              <p:ext uri="{D42A27DB-BD31-4B8C-83A1-F6EECF244321}">
                <p14:modId xmlns:p14="http://schemas.microsoft.com/office/powerpoint/2010/main" val="3632281948"/>
              </p:ext>
            </p:extLst>
          </p:nvPr>
        </p:nvGraphicFramePr>
        <p:xfrm>
          <a:off x="538480" y="2529840"/>
          <a:ext cx="931672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353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56E7-09CA-C5F0-141C-3062C9DCB076}"/>
              </a:ext>
            </a:extLst>
          </p:cNvPr>
          <p:cNvSpPr>
            <a:spLocks noGrp="1"/>
          </p:cNvSpPr>
          <p:nvPr>
            <p:ph type="title"/>
          </p:nvPr>
        </p:nvSpPr>
        <p:spPr>
          <a:xfrm>
            <a:off x="157480" y="111125"/>
            <a:ext cx="10515600" cy="457835"/>
          </a:xfrm>
        </p:spPr>
        <p:txBody>
          <a:bodyPr>
            <a:normAutofit/>
          </a:bodyPr>
          <a:lstStyle/>
          <a:p>
            <a:r>
              <a:rPr lang="en-IN" sz="2400" b="1" u="sng" dirty="0"/>
              <a:t>Suggested Countries</a:t>
            </a:r>
          </a:p>
        </p:txBody>
      </p:sp>
      <p:sp>
        <p:nvSpPr>
          <p:cNvPr id="3" name="Content Placeholder 2">
            <a:extLst>
              <a:ext uri="{FF2B5EF4-FFF2-40B4-BE49-F238E27FC236}">
                <a16:creationId xmlns:a16="http://schemas.microsoft.com/office/drawing/2014/main" id="{8C6FE159-D824-4C67-2F6A-08DE453EE967}"/>
              </a:ext>
            </a:extLst>
          </p:cNvPr>
          <p:cNvSpPr>
            <a:spLocks noGrp="1"/>
          </p:cNvSpPr>
          <p:nvPr>
            <p:ph idx="1"/>
          </p:nvPr>
        </p:nvSpPr>
        <p:spPr>
          <a:xfrm>
            <a:off x="157480" y="782320"/>
            <a:ext cx="11882120" cy="5872480"/>
          </a:xfrm>
        </p:spPr>
        <p:txBody>
          <a:bodyPr>
            <a:normAutofit/>
          </a:bodyPr>
          <a:lstStyle/>
          <a:p>
            <a:pPr marL="457200" indent="-457200">
              <a:buFont typeface="+mj-lt"/>
              <a:buAutoNum type="arabicPeriod"/>
            </a:pPr>
            <a:r>
              <a:rPr lang="en-IN" sz="2000" b="1" u="sng" dirty="0"/>
              <a:t>Canada </a:t>
            </a:r>
          </a:p>
          <a:p>
            <a:r>
              <a:rPr lang="en-IN" sz="1600" dirty="0"/>
              <a:t>Canada has only 4 opened restaurants .</a:t>
            </a:r>
          </a:p>
          <a:p>
            <a:r>
              <a:rPr lang="en-IN" sz="1600" dirty="0"/>
              <a:t>One of the lowest average rating </a:t>
            </a:r>
            <a:r>
              <a:rPr lang="en-IN" sz="1600" dirty="0">
                <a:effectLst/>
                <a:latin typeface="Aptos" panose="020B0004020202020204" pitchFamily="34" charset="0"/>
                <a:ea typeface="Aptos" panose="020B0004020202020204" pitchFamily="34" charset="0"/>
                <a:cs typeface="Times New Roman" panose="02020603050405020304" pitchFamily="18" charset="0"/>
              </a:rPr>
              <a:t>indicating that restaurants quality is not high and here it need to be improvement.</a:t>
            </a:r>
          </a:p>
          <a:p>
            <a:r>
              <a:rPr lang="en-IN" sz="1600" dirty="0">
                <a:latin typeface="Aptos" panose="020B0004020202020204" pitchFamily="34" charset="0"/>
                <a:cs typeface="Times New Roman" panose="02020603050405020304" pitchFamily="18" charset="0"/>
              </a:rPr>
              <a:t>Lowest average voting indicating that there is less customers interaction and </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more susceptible to fluctuations.</a:t>
            </a:r>
          </a:p>
          <a:p>
            <a:r>
              <a:rPr lang="en-IN" sz="1600" dirty="0"/>
              <a:t>New restaurants can be  opened here because of less competition and scope of improvements.</a:t>
            </a:r>
          </a:p>
          <a:p>
            <a:pPr marL="0" indent="0">
              <a:buNone/>
            </a:pPr>
            <a:endParaRPr lang="en-IN" sz="1600" dirty="0"/>
          </a:p>
          <a:p>
            <a:pPr marL="457200" indent="-457200">
              <a:buAutoNum type="arabicPeriod" startAt="2"/>
            </a:pPr>
            <a:r>
              <a:rPr lang="en-IN" sz="2000" b="1" u="sng" dirty="0"/>
              <a:t>Australia</a:t>
            </a:r>
          </a:p>
          <a:p>
            <a:r>
              <a:rPr lang="en-IN" sz="1600" dirty="0"/>
              <a:t>Australia has 24 restaurants .</a:t>
            </a:r>
          </a:p>
          <a:p>
            <a:r>
              <a:rPr lang="en-IN" sz="1600" dirty="0"/>
              <a:t>Second lowest average rating of restaurants .</a:t>
            </a:r>
          </a:p>
          <a:p>
            <a:r>
              <a:rPr lang="en-IN" sz="1600" dirty="0"/>
              <a:t>Second lowest average voting</a:t>
            </a:r>
          </a:p>
          <a:p>
            <a:r>
              <a:rPr lang="en-IN" sz="1600" dirty="0"/>
              <a:t>New restaurants can be  opened here because of less competition and scope of improvements.</a:t>
            </a:r>
          </a:p>
          <a:p>
            <a:pPr marL="0" indent="0">
              <a:buNone/>
            </a:pPr>
            <a:endParaRPr lang="en-IN" sz="1600" dirty="0"/>
          </a:p>
          <a:p>
            <a:pPr marL="457200" indent="-457200">
              <a:buAutoNum type="arabicPeriod" startAt="3"/>
            </a:pPr>
            <a:r>
              <a:rPr lang="en-IN" sz="2000" b="1" u="sng" dirty="0"/>
              <a:t>Indonesia </a:t>
            </a:r>
          </a:p>
          <a:p>
            <a:r>
              <a:rPr lang="en-IN" sz="1600" dirty="0"/>
              <a:t>Less number of restaurants and bigger in geographical size as compared to all other countries having same number of restaurants.</a:t>
            </a:r>
          </a:p>
          <a:p>
            <a:r>
              <a:rPr lang="en-IN" sz="1600" dirty="0"/>
              <a:t>One of the highest average rating and impressive customer interactions.</a:t>
            </a:r>
          </a:p>
          <a:p>
            <a:r>
              <a:rPr lang="en-IN" sz="1600" dirty="0"/>
              <a:t>New restaurants can be opened because of less number of restaurants and high market appeal.</a:t>
            </a:r>
          </a:p>
          <a:p>
            <a:endParaRPr lang="en-IN" sz="1600" dirty="0"/>
          </a:p>
          <a:p>
            <a:endParaRPr lang="en-IN" sz="1600" dirty="0"/>
          </a:p>
          <a:p>
            <a:pPr marL="0" indent="0">
              <a:buNone/>
            </a:pPr>
            <a:endParaRPr lang="en-IN" sz="1600" dirty="0"/>
          </a:p>
        </p:txBody>
      </p:sp>
    </p:spTree>
    <p:extLst>
      <p:ext uri="{BB962C8B-B14F-4D97-AF65-F5344CB8AC3E}">
        <p14:creationId xmlns:p14="http://schemas.microsoft.com/office/powerpoint/2010/main" val="184741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BE9A-041C-1248-3B1B-9EEB88698EC5}"/>
              </a:ext>
            </a:extLst>
          </p:cNvPr>
          <p:cNvSpPr>
            <a:spLocks noGrp="1"/>
          </p:cNvSpPr>
          <p:nvPr>
            <p:ph type="title"/>
          </p:nvPr>
        </p:nvSpPr>
        <p:spPr>
          <a:xfrm>
            <a:off x="299720" y="414974"/>
            <a:ext cx="10515600" cy="315912"/>
          </a:xfrm>
        </p:spPr>
        <p:txBody>
          <a:bodyPr>
            <a:normAutofit fontScale="90000"/>
          </a:bodyPr>
          <a:lstStyle/>
          <a:p>
            <a:r>
              <a:rPr lang="en-IN" sz="2000" b="1" dirty="0"/>
              <a:t>4.  </a:t>
            </a:r>
            <a:r>
              <a:rPr lang="en-IN" sz="2000" b="1" u="sng" dirty="0"/>
              <a:t>Philippines</a:t>
            </a:r>
          </a:p>
        </p:txBody>
      </p:sp>
      <p:sp>
        <p:nvSpPr>
          <p:cNvPr id="3" name="Content Placeholder 2">
            <a:extLst>
              <a:ext uri="{FF2B5EF4-FFF2-40B4-BE49-F238E27FC236}">
                <a16:creationId xmlns:a16="http://schemas.microsoft.com/office/drawing/2014/main" id="{7AEA4A6B-D6CE-A028-DBB7-ACECFF872251}"/>
              </a:ext>
            </a:extLst>
          </p:cNvPr>
          <p:cNvSpPr>
            <a:spLocks noGrp="1"/>
          </p:cNvSpPr>
          <p:nvPr>
            <p:ph idx="1"/>
          </p:nvPr>
        </p:nvSpPr>
        <p:spPr>
          <a:xfrm>
            <a:off x="299720" y="730886"/>
            <a:ext cx="11592560" cy="5853428"/>
          </a:xfrm>
        </p:spPr>
        <p:txBody>
          <a:bodyPr>
            <a:normAutofit/>
          </a:bodyPr>
          <a:lstStyle/>
          <a:p>
            <a:r>
              <a:rPr lang="en-IN" sz="1600" dirty="0"/>
              <a:t>Philippines  has 22 restaurants .</a:t>
            </a:r>
          </a:p>
          <a:p>
            <a:r>
              <a:rPr lang="en-IN" sz="1600" dirty="0"/>
              <a:t>One of the highest average rating and impressive customer interactions.</a:t>
            </a:r>
          </a:p>
          <a:p>
            <a:r>
              <a:rPr lang="en-IN" sz="1600" dirty="0"/>
              <a:t>New restaurants can be opened because of less number of restaurants and high market appeal.</a:t>
            </a:r>
          </a:p>
          <a:p>
            <a:pPr marL="0" indent="0">
              <a:buNone/>
            </a:pPr>
            <a:endParaRPr lang="en-IN" sz="1600" dirty="0"/>
          </a:p>
          <a:p>
            <a:pPr marL="0" indent="0">
              <a:buNone/>
            </a:pPr>
            <a:r>
              <a:rPr lang="en-IN" sz="2000" b="1" dirty="0"/>
              <a:t>5. </a:t>
            </a:r>
            <a:r>
              <a:rPr lang="en-IN" sz="2000" b="1" u="sng" dirty="0"/>
              <a:t>South Africa</a:t>
            </a:r>
          </a:p>
          <a:p>
            <a:r>
              <a:rPr lang="en-IN" sz="1600" dirty="0"/>
              <a:t>South Africa has 60 restaurants .</a:t>
            </a:r>
          </a:p>
          <a:p>
            <a:r>
              <a:rPr lang="en-IN" sz="1600" dirty="0"/>
              <a:t>It has large geographical size .So , newer restaurants can be opened here.</a:t>
            </a:r>
          </a:p>
          <a:p>
            <a:r>
              <a:rPr lang="en-IN" sz="1600" dirty="0"/>
              <a:t>One of the highest average rating and bigger data of customers interaction.</a:t>
            </a:r>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174130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26BC-15E4-C3B3-BA98-8A0251DD3178}"/>
              </a:ext>
            </a:extLst>
          </p:cNvPr>
          <p:cNvSpPr>
            <a:spLocks noGrp="1"/>
          </p:cNvSpPr>
          <p:nvPr>
            <p:ph type="title"/>
          </p:nvPr>
        </p:nvSpPr>
        <p:spPr>
          <a:xfrm>
            <a:off x="116840" y="182562"/>
            <a:ext cx="10515600" cy="498475"/>
          </a:xfrm>
        </p:spPr>
        <p:txBody>
          <a:bodyPr>
            <a:normAutofit/>
          </a:bodyPr>
          <a:lstStyle/>
          <a:p>
            <a:r>
              <a:rPr lang="en-IN" sz="2000" b="1" u="sng"/>
              <a:t>CUISINES TO FOCUS FOR NEWER RESTAURANTS</a:t>
            </a:r>
            <a:endParaRPr lang="en-IN" sz="2000" b="1" u="sng" dirty="0"/>
          </a:p>
        </p:txBody>
      </p:sp>
      <p:sp>
        <p:nvSpPr>
          <p:cNvPr id="3" name="Content Placeholder 2">
            <a:extLst>
              <a:ext uri="{FF2B5EF4-FFF2-40B4-BE49-F238E27FC236}">
                <a16:creationId xmlns:a16="http://schemas.microsoft.com/office/drawing/2014/main" id="{F1BFC868-1F2A-35ED-09DD-97F6548AF206}"/>
              </a:ext>
            </a:extLst>
          </p:cNvPr>
          <p:cNvSpPr>
            <a:spLocks noGrp="1"/>
          </p:cNvSpPr>
          <p:nvPr>
            <p:ph idx="1"/>
          </p:nvPr>
        </p:nvSpPr>
        <p:spPr>
          <a:xfrm>
            <a:off x="0" y="762000"/>
            <a:ext cx="12192000" cy="6096000"/>
          </a:xfrm>
        </p:spPr>
        <p:txBody>
          <a:bodyPr>
            <a:normAutofit/>
          </a:bodyPr>
          <a:lstStyle/>
          <a:p>
            <a:r>
              <a:rPr lang="en-IN" sz="1600" dirty="0"/>
              <a:t>To decide Cuisines , we will focus on two factors : Cuisine’s Rating and Total Votes on each cuisines.</a:t>
            </a:r>
          </a:p>
          <a:p>
            <a:r>
              <a:rPr lang="en-IN" sz="1600" dirty="0"/>
              <a:t>Canada , Australia and Indonesia , cuisines with Highest Number of Average Rating  also got Highest Number Of Total Votes.</a:t>
            </a:r>
          </a:p>
          <a:p>
            <a:r>
              <a:rPr lang="en-IN" sz="1600" dirty="0"/>
              <a:t>Countries like Philippines and South Africa, some of the highest rating (4.8-4.9)cuisines have less number of votes than the cuisines having  less number of rating(4.5-4.7) .</a:t>
            </a:r>
          </a:p>
          <a:p>
            <a:r>
              <a:rPr lang="en-IN" sz="1600" dirty="0"/>
              <a:t>So it was better to choose those cuisines which have rating &gt;= 4.5 and good number of votes.</a:t>
            </a:r>
          </a:p>
          <a:p>
            <a:r>
              <a:rPr lang="en-IN" sz="1600" dirty="0"/>
              <a:t>With fewer votes and high rating like 4.9 , restaurant’s cuisines is more susceptible to fluctuation.</a:t>
            </a:r>
          </a:p>
          <a:p>
            <a:r>
              <a:rPr lang="en-IN" sz="1600" dirty="0"/>
              <a:t>Rating like 4.5 with good number of votes is more stable and reliable.</a:t>
            </a:r>
          </a:p>
          <a:p>
            <a:pPr marL="0" indent="0">
              <a:buNone/>
            </a:pPr>
            <a:endParaRPr lang="en-IN" sz="1600" dirty="0"/>
          </a:p>
        </p:txBody>
      </p:sp>
      <p:graphicFrame>
        <p:nvGraphicFramePr>
          <p:cNvPr id="15" name="Table 14">
            <a:extLst>
              <a:ext uri="{FF2B5EF4-FFF2-40B4-BE49-F238E27FC236}">
                <a16:creationId xmlns:a16="http://schemas.microsoft.com/office/drawing/2014/main" id="{E9700DB7-904A-3413-CEB5-D3F1C0666FB4}"/>
              </a:ext>
            </a:extLst>
          </p:cNvPr>
          <p:cNvGraphicFramePr>
            <a:graphicFrameLocks noGrp="1"/>
          </p:cNvGraphicFramePr>
          <p:nvPr>
            <p:extLst>
              <p:ext uri="{D42A27DB-BD31-4B8C-83A1-F6EECF244321}">
                <p14:modId xmlns:p14="http://schemas.microsoft.com/office/powerpoint/2010/main" val="537439903"/>
              </p:ext>
            </p:extLst>
          </p:nvPr>
        </p:nvGraphicFramePr>
        <p:xfrm>
          <a:off x="6826827" y="2834958"/>
          <a:ext cx="5141652" cy="3832860"/>
        </p:xfrm>
        <a:graphic>
          <a:graphicData uri="http://schemas.openxmlformats.org/drawingml/2006/table">
            <a:tbl>
              <a:tblPr>
                <a:tableStyleId>{5C22544A-7EE6-4342-B048-85BDC9FD1C3A}</a:tableStyleId>
              </a:tblPr>
              <a:tblGrid>
                <a:gridCol w="2915368">
                  <a:extLst>
                    <a:ext uri="{9D8B030D-6E8A-4147-A177-3AD203B41FA5}">
                      <a16:colId xmlns:a16="http://schemas.microsoft.com/office/drawing/2014/main" val="1265593808"/>
                    </a:ext>
                  </a:extLst>
                </a:gridCol>
                <a:gridCol w="1259608">
                  <a:extLst>
                    <a:ext uri="{9D8B030D-6E8A-4147-A177-3AD203B41FA5}">
                      <a16:colId xmlns:a16="http://schemas.microsoft.com/office/drawing/2014/main" val="3243829456"/>
                    </a:ext>
                  </a:extLst>
                </a:gridCol>
                <a:gridCol w="966676">
                  <a:extLst>
                    <a:ext uri="{9D8B030D-6E8A-4147-A177-3AD203B41FA5}">
                      <a16:colId xmlns:a16="http://schemas.microsoft.com/office/drawing/2014/main" val="1706000891"/>
                    </a:ext>
                  </a:extLst>
                </a:gridCol>
              </a:tblGrid>
              <a:tr h="182880">
                <a:tc>
                  <a:txBody>
                    <a:bodyPr/>
                    <a:lstStyle/>
                    <a:p>
                      <a:pPr algn="l" fontAlgn="b"/>
                      <a:r>
                        <a:rPr lang="en-IN" sz="1100" b="1" u="sng" strike="noStrike" dirty="0">
                          <a:effectLst/>
                        </a:rPr>
                        <a:t>Australia</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Average of Rating</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Sum of Votes</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extLst>
                  <a:ext uri="{0D108BD9-81ED-4DB2-BD59-A6C34878D82A}">
                    <a16:rowId xmlns:a16="http://schemas.microsoft.com/office/drawing/2014/main" val="2343449170"/>
                  </a:ext>
                </a:extLst>
              </a:tr>
              <a:tr h="182880">
                <a:tc>
                  <a:txBody>
                    <a:bodyPr/>
                    <a:lstStyle/>
                    <a:p>
                      <a:pPr algn="l" fontAlgn="b"/>
                      <a:r>
                        <a:rPr lang="en-US" sz="1100" u="none" strike="noStrike" dirty="0">
                          <a:effectLst/>
                        </a:rPr>
                        <a:t>American, Bakery, European, Burger, Fusion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0298312"/>
                  </a:ext>
                </a:extLst>
              </a:tr>
              <a:tr h="182880">
                <a:tc>
                  <a:txBody>
                    <a:bodyPr/>
                    <a:lstStyle/>
                    <a:p>
                      <a:pPr algn="l" fontAlgn="b"/>
                      <a:r>
                        <a:rPr lang="en-IN" sz="1100" u="none" strike="noStrike">
                          <a:effectLst/>
                        </a:rPr>
                        <a:t>Asian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9906540"/>
                  </a:ext>
                </a:extLst>
              </a:tr>
              <a:tr h="182880">
                <a:tc>
                  <a:txBody>
                    <a:bodyPr/>
                    <a:lstStyle/>
                    <a:p>
                      <a:pPr algn="l" fontAlgn="b"/>
                      <a:r>
                        <a:rPr lang="en-IN" sz="1100" u="none" strike="noStrike">
                          <a:effectLst/>
                        </a:rPr>
                        <a:t>Breakfast, Coffee and Tea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2675923"/>
                  </a:ext>
                </a:extLst>
              </a:tr>
              <a:tr h="182880">
                <a:tc>
                  <a:txBody>
                    <a:bodyPr/>
                    <a:lstStyle/>
                    <a:p>
                      <a:pPr algn="l" fontAlgn="b"/>
                      <a:r>
                        <a:rPr lang="en-US" sz="1100" u="none" strike="noStrike">
                          <a:effectLst/>
                        </a:rPr>
                        <a:t>Burger, Coffee and Tea, Modern Australian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3867899"/>
                  </a:ext>
                </a:extLst>
              </a:tr>
              <a:tr h="47624">
                <a:tc>
                  <a:txBody>
                    <a:bodyPr/>
                    <a:lstStyle/>
                    <a:p>
                      <a:pPr algn="l" fontAlgn="b"/>
                      <a:r>
                        <a:rPr lang="en-IN" sz="1100" u="none" strike="noStrike">
                          <a:effectLst/>
                        </a:rPr>
                        <a:t>Cafe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3.533333333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9640689"/>
                  </a:ext>
                </a:extLst>
              </a:tr>
              <a:tr h="182880">
                <a:tc>
                  <a:txBody>
                    <a:bodyPr/>
                    <a:lstStyle/>
                    <a:p>
                      <a:pPr algn="l" fontAlgn="b"/>
                      <a:r>
                        <a:rPr lang="en-US" sz="1100" u="none" strike="noStrike" dirty="0">
                          <a:effectLst/>
                        </a:rPr>
                        <a:t>Cafe, Coffee and Tea, Sandwich</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4.4</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339</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052196547"/>
                  </a:ext>
                </a:extLst>
              </a:tr>
              <a:tr h="182880">
                <a:tc>
                  <a:txBody>
                    <a:bodyPr/>
                    <a:lstStyle/>
                    <a:p>
                      <a:pPr algn="l" fontAlgn="b"/>
                      <a:r>
                        <a:rPr lang="en-IN" sz="1100" u="none" strike="noStrike">
                          <a:effectLst/>
                        </a:rPr>
                        <a:t>Chinese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2290948"/>
                  </a:ext>
                </a:extLst>
              </a:tr>
              <a:tr h="182880">
                <a:tc>
                  <a:txBody>
                    <a:bodyPr/>
                    <a:lstStyle/>
                    <a:p>
                      <a:pPr algn="l" fontAlgn="b"/>
                      <a:r>
                        <a:rPr lang="en-US" sz="1100" u="none" strike="noStrike">
                          <a:effectLst/>
                        </a:rPr>
                        <a:t>Coffee and Tea, Tapas, Australian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9568084"/>
                  </a:ext>
                </a:extLst>
              </a:tr>
              <a:tr h="182880">
                <a:tc>
                  <a:txBody>
                    <a:bodyPr/>
                    <a:lstStyle/>
                    <a:p>
                      <a:pPr algn="l" fontAlgn="b"/>
                      <a:r>
                        <a:rPr lang="en-IN" sz="1100" u="none" strike="noStrike">
                          <a:effectLst/>
                        </a:rPr>
                        <a:t>Finger Food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5676422"/>
                  </a:ext>
                </a:extLst>
              </a:tr>
              <a:tr h="182880">
                <a:tc>
                  <a:txBody>
                    <a:bodyPr/>
                    <a:lstStyle/>
                    <a:p>
                      <a:pPr algn="l" fontAlgn="b"/>
                      <a:r>
                        <a:rPr lang="en-IN" sz="1100" u="none" strike="noStrike">
                          <a:effectLst/>
                        </a:rPr>
                        <a:t>Indian, South Indian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2571996"/>
                  </a:ext>
                </a:extLst>
              </a:tr>
              <a:tr h="182880">
                <a:tc>
                  <a:txBody>
                    <a:bodyPr/>
                    <a:lstStyle/>
                    <a:p>
                      <a:pPr algn="l" fontAlgn="b"/>
                      <a:r>
                        <a:rPr lang="en-IN" sz="1100" u="none" strike="noStrike" dirty="0">
                          <a:effectLst/>
                        </a:rPr>
                        <a:t>Italian, French, Bakery, Cafe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7515016"/>
                  </a:ext>
                </a:extLst>
              </a:tr>
              <a:tr h="182880">
                <a:tc>
                  <a:txBody>
                    <a:bodyPr/>
                    <a:lstStyle/>
                    <a:p>
                      <a:pPr algn="l" fontAlgn="b"/>
                      <a:r>
                        <a:rPr lang="en-IN" sz="1100" u="none" strike="noStrike">
                          <a:effectLst/>
                        </a:rPr>
                        <a:t>Italian, Fusion, Cafe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2248513"/>
                  </a:ext>
                </a:extLst>
              </a:tr>
              <a:tr h="182880">
                <a:tc>
                  <a:txBody>
                    <a:bodyPr/>
                    <a:lstStyle/>
                    <a:p>
                      <a:pPr algn="l" fontAlgn="b"/>
                      <a:r>
                        <a:rPr lang="en-IN" sz="1100" u="none" strike="noStrike">
                          <a:effectLst/>
                        </a:rPr>
                        <a:t>Japanese, Korean</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381</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395005781"/>
                  </a:ext>
                </a:extLst>
              </a:tr>
              <a:tr h="182880">
                <a:tc>
                  <a:txBody>
                    <a:bodyPr/>
                    <a:lstStyle/>
                    <a:p>
                      <a:pPr algn="l" fontAlgn="b"/>
                      <a:r>
                        <a:rPr lang="en-IN" sz="1100" u="none" strike="noStrike">
                          <a:effectLst/>
                        </a:rPr>
                        <a:t>Lebanese, Arabian, Middle Eastern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3181641"/>
                  </a:ext>
                </a:extLst>
              </a:tr>
              <a:tr h="182880">
                <a:tc>
                  <a:txBody>
                    <a:bodyPr/>
                    <a:lstStyle/>
                    <a:p>
                      <a:pPr algn="l" fontAlgn="b"/>
                      <a:r>
                        <a:rPr lang="en-IN" sz="1100" u="none" strike="noStrike" dirty="0">
                          <a:effectLst/>
                        </a:rPr>
                        <a:t>Mediterranean, Italian</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3.8</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192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66817364"/>
                  </a:ext>
                </a:extLst>
              </a:tr>
              <a:tr h="182880">
                <a:tc>
                  <a:txBody>
                    <a:bodyPr/>
                    <a:lstStyle/>
                    <a:p>
                      <a:pPr algn="l" fontAlgn="b"/>
                      <a:r>
                        <a:rPr lang="en-IN" sz="1100" u="none" strike="noStrike">
                          <a:effectLst/>
                        </a:rPr>
                        <a:t>Mediterranean, Seafood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681274"/>
                  </a:ext>
                </a:extLst>
              </a:tr>
              <a:tr h="182880">
                <a:tc>
                  <a:txBody>
                    <a:bodyPr/>
                    <a:lstStyle/>
                    <a:p>
                      <a:pPr algn="l" fontAlgn="b"/>
                      <a:r>
                        <a:rPr lang="en-IN" sz="1100" u="none" strike="noStrike">
                          <a:effectLst/>
                        </a:rPr>
                        <a:t>Modern Australian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2741166"/>
                  </a:ext>
                </a:extLst>
              </a:tr>
              <a:tr h="182880">
                <a:tc>
                  <a:txBody>
                    <a:bodyPr/>
                    <a:lstStyle/>
                    <a:p>
                      <a:pPr algn="l" fontAlgn="b"/>
                      <a:r>
                        <a:rPr lang="en-IN" sz="1100" u="none" strike="noStrike">
                          <a:effectLst/>
                        </a:rPr>
                        <a:t>Modern Australian, Australian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2102959"/>
                  </a:ext>
                </a:extLst>
              </a:tr>
              <a:tr h="182880">
                <a:tc>
                  <a:txBody>
                    <a:bodyPr/>
                    <a:lstStyle/>
                    <a:p>
                      <a:pPr algn="l" fontAlgn="b"/>
                      <a:r>
                        <a:rPr lang="en-IN" sz="1100" u="none" strike="noStrike">
                          <a:effectLst/>
                        </a:rPr>
                        <a:t>North Indian, Asian, Continental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7985970"/>
                  </a:ext>
                </a:extLst>
              </a:tr>
              <a:tr h="182880">
                <a:tc>
                  <a:txBody>
                    <a:bodyPr/>
                    <a:lstStyle/>
                    <a:p>
                      <a:pPr algn="l" fontAlgn="b"/>
                      <a:r>
                        <a:rPr lang="en-IN" sz="1100" u="none" strike="noStrike">
                          <a:effectLst/>
                        </a:rPr>
                        <a:t>South American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2962940"/>
                  </a:ext>
                </a:extLst>
              </a:tr>
            </a:tbl>
          </a:graphicData>
        </a:graphic>
      </p:graphicFrame>
      <p:graphicFrame>
        <p:nvGraphicFramePr>
          <p:cNvPr id="17" name="Table 16">
            <a:extLst>
              <a:ext uri="{FF2B5EF4-FFF2-40B4-BE49-F238E27FC236}">
                <a16:creationId xmlns:a16="http://schemas.microsoft.com/office/drawing/2014/main" id="{A003CAE8-8FB9-7F9B-E4C4-F5F9339501FA}"/>
              </a:ext>
            </a:extLst>
          </p:cNvPr>
          <p:cNvGraphicFramePr>
            <a:graphicFrameLocks noGrp="1"/>
          </p:cNvGraphicFramePr>
          <p:nvPr>
            <p:extLst>
              <p:ext uri="{D42A27DB-BD31-4B8C-83A1-F6EECF244321}">
                <p14:modId xmlns:p14="http://schemas.microsoft.com/office/powerpoint/2010/main" val="2043517794"/>
              </p:ext>
            </p:extLst>
          </p:nvPr>
        </p:nvGraphicFramePr>
        <p:xfrm>
          <a:off x="223521" y="3116901"/>
          <a:ext cx="6193789" cy="3558537"/>
        </p:xfrm>
        <a:graphic>
          <a:graphicData uri="http://schemas.openxmlformats.org/drawingml/2006/table">
            <a:tbl>
              <a:tblPr>
                <a:tableStyleId>{5C22544A-7EE6-4342-B048-85BDC9FD1C3A}</a:tableStyleId>
              </a:tblPr>
              <a:tblGrid>
                <a:gridCol w="4190301">
                  <a:extLst>
                    <a:ext uri="{9D8B030D-6E8A-4147-A177-3AD203B41FA5}">
                      <a16:colId xmlns:a16="http://schemas.microsoft.com/office/drawing/2014/main" val="2199233966"/>
                    </a:ext>
                  </a:extLst>
                </a:gridCol>
                <a:gridCol w="1139238">
                  <a:extLst>
                    <a:ext uri="{9D8B030D-6E8A-4147-A177-3AD203B41FA5}">
                      <a16:colId xmlns:a16="http://schemas.microsoft.com/office/drawing/2014/main" val="2205699813"/>
                    </a:ext>
                  </a:extLst>
                </a:gridCol>
                <a:gridCol w="864250">
                  <a:extLst>
                    <a:ext uri="{9D8B030D-6E8A-4147-A177-3AD203B41FA5}">
                      <a16:colId xmlns:a16="http://schemas.microsoft.com/office/drawing/2014/main" val="3225134922"/>
                    </a:ext>
                  </a:extLst>
                </a:gridCol>
              </a:tblGrid>
              <a:tr h="199079">
                <a:tc>
                  <a:txBody>
                    <a:bodyPr/>
                    <a:lstStyle/>
                    <a:p>
                      <a:pPr algn="l" fontAlgn="b"/>
                      <a:r>
                        <a:rPr lang="en-IN" sz="1100" b="1" u="sng" strike="noStrike" dirty="0">
                          <a:effectLst/>
                        </a:rPr>
                        <a:t>Indonesia</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Average of Rating</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Sum of Votes</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extLst>
                  <a:ext uri="{0D108BD9-81ED-4DB2-BD59-A6C34878D82A}">
                    <a16:rowId xmlns:a16="http://schemas.microsoft.com/office/drawing/2014/main" val="1827214259"/>
                  </a:ext>
                </a:extLst>
              </a:tr>
              <a:tr h="199079">
                <a:tc>
                  <a:txBody>
                    <a:bodyPr/>
                    <a:lstStyle/>
                    <a:p>
                      <a:pPr algn="l" fontAlgn="b"/>
                      <a:r>
                        <a:rPr lang="en-US" sz="1100" u="none" strike="noStrike">
                          <a:effectLst/>
                        </a:rPr>
                        <a:t>American, Fast Food, Steak, Beverages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395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4543344"/>
                  </a:ext>
                </a:extLst>
              </a:tr>
              <a:tr h="199079">
                <a:tc>
                  <a:txBody>
                    <a:bodyPr/>
                    <a:lstStyle/>
                    <a:p>
                      <a:pPr algn="l" fontAlgn="b"/>
                      <a:r>
                        <a:rPr lang="en-IN" sz="1100" u="none" strike="noStrike" dirty="0">
                          <a:effectLst/>
                        </a:rPr>
                        <a:t>Asian, Chinese</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903</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176005873"/>
                  </a:ext>
                </a:extLst>
              </a:tr>
              <a:tr h="199079">
                <a:tc>
                  <a:txBody>
                    <a:bodyPr/>
                    <a:lstStyle/>
                    <a:p>
                      <a:pPr algn="l" fontAlgn="b"/>
                      <a:r>
                        <a:rPr lang="en-IN" sz="1100" u="none" strike="noStrike">
                          <a:effectLst/>
                        </a:rPr>
                        <a:t>Bar Food, Brazilian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1174028"/>
                  </a:ext>
                </a:extLst>
              </a:tr>
              <a:tr h="199079">
                <a:tc>
                  <a:txBody>
                    <a:bodyPr/>
                    <a:lstStyle/>
                    <a:p>
                      <a:pPr algn="l" fontAlgn="b"/>
                      <a:r>
                        <a:rPr lang="en-IN" sz="1100" u="none" strike="noStrike">
                          <a:effectLst/>
                        </a:rPr>
                        <a:t>Brazilian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4844754"/>
                  </a:ext>
                </a:extLst>
              </a:tr>
              <a:tr h="199079">
                <a:tc>
                  <a:txBody>
                    <a:bodyPr/>
                    <a:lstStyle/>
                    <a:p>
                      <a:pPr algn="l" fontAlgn="b"/>
                      <a:r>
                        <a:rPr lang="en-IN" sz="1100" u="none" strike="noStrike">
                          <a:effectLst/>
                        </a:rPr>
                        <a:t>Brazilian, Grill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2056615"/>
                  </a:ext>
                </a:extLst>
              </a:tr>
              <a:tr h="199079">
                <a:tc>
                  <a:txBody>
                    <a:bodyPr/>
                    <a:lstStyle/>
                    <a:p>
                      <a:pPr algn="l" fontAlgn="b"/>
                      <a:r>
                        <a:rPr lang="en-IN" sz="1100" u="none" strike="noStrike">
                          <a:effectLst/>
                        </a:rPr>
                        <a:t>Cafe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4997372"/>
                  </a:ext>
                </a:extLst>
              </a:tr>
              <a:tr h="199079">
                <a:tc>
                  <a:txBody>
                    <a:bodyPr/>
                    <a:lstStyle/>
                    <a:p>
                      <a:pPr algn="l" fontAlgn="b"/>
                      <a:r>
                        <a:rPr lang="en-IN" sz="1100" u="none" strike="noStrike" dirty="0">
                          <a:effectLst/>
                        </a:rPr>
                        <a:t>Cafe, Italian</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4.1</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1498</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3621920157"/>
                  </a:ext>
                </a:extLst>
              </a:tr>
              <a:tr h="373273">
                <a:tc>
                  <a:txBody>
                    <a:bodyPr/>
                    <a:lstStyle/>
                    <a:p>
                      <a:pPr algn="l" fontAlgn="b"/>
                      <a:r>
                        <a:rPr lang="en-US" sz="1100" u="none" strike="noStrike">
                          <a:effectLst/>
                        </a:rPr>
                        <a:t>Cafe, Tapas, South African, Beverages, Healthy Food, Desserts, Spanish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8228821"/>
                  </a:ext>
                </a:extLst>
              </a:tr>
              <a:tr h="199079">
                <a:tc>
                  <a:txBody>
                    <a:bodyPr/>
                    <a:lstStyle/>
                    <a:p>
                      <a:pPr algn="l" fontAlgn="b"/>
                      <a:r>
                        <a:rPr lang="en-IN" sz="1100" u="none" strike="noStrike" dirty="0">
                          <a:effectLst/>
                        </a:rPr>
                        <a:t>Contemporary, Burger, European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9586653"/>
                  </a:ext>
                </a:extLst>
              </a:tr>
              <a:tr h="199079">
                <a:tc>
                  <a:txBody>
                    <a:bodyPr/>
                    <a:lstStyle/>
                    <a:p>
                      <a:pPr algn="l" fontAlgn="b"/>
                      <a:r>
                        <a:rPr lang="en-US" sz="1100" u="none" strike="noStrike" dirty="0">
                          <a:effectLst/>
                        </a:rPr>
                        <a:t>Contemporary, Sushi, Grill, Italian, Steak</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4.6</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1476</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617194780"/>
                  </a:ext>
                </a:extLst>
              </a:tr>
              <a:tr h="199079">
                <a:tc>
                  <a:txBody>
                    <a:bodyPr/>
                    <a:lstStyle/>
                    <a:p>
                      <a:pPr algn="l" fontAlgn="b"/>
                      <a:r>
                        <a:rPr lang="en-IN" sz="1100" u="none" strike="noStrike" dirty="0">
                          <a:effectLst/>
                        </a:rPr>
                        <a:t>Filipino, Mexican</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4.9</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1640</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069719268"/>
                  </a:ext>
                </a:extLst>
              </a:tr>
              <a:tr h="199079">
                <a:tc>
                  <a:txBody>
                    <a:bodyPr/>
                    <a:lstStyle/>
                    <a:p>
                      <a:pPr algn="l" fontAlgn="b"/>
                      <a:r>
                        <a:rPr lang="en-IN" sz="1100" u="none" strike="noStrike">
                          <a:effectLst/>
                        </a:rPr>
                        <a:t>Indian, North Indian, Chinese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4042236"/>
                  </a:ext>
                </a:extLst>
              </a:tr>
              <a:tr h="199079">
                <a:tc>
                  <a:txBody>
                    <a:bodyPr/>
                    <a:lstStyle/>
                    <a:p>
                      <a:pPr algn="l" fontAlgn="b"/>
                      <a:r>
                        <a:rPr lang="en-IN" sz="1100" u="none" strike="noStrike">
                          <a:effectLst/>
                        </a:rPr>
                        <a:t>Korean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380151"/>
                  </a:ext>
                </a:extLst>
              </a:tr>
              <a:tr h="199079">
                <a:tc>
                  <a:txBody>
                    <a:bodyPr/>
                    <a:lstStyle/>
                    <a:p>
                      <a:pPr algn="l" fontAlgn="b"/>
                      <a:r>
                        <a:rPr lang="en-IN" sz="1100" u="none" strike="noStrike" dirty="0">
                          <a:effectLst/>
                        </a:rPr>
                        <a:t>Restaurant Cafe, Desserts</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4.9</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2212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4171227484"/>
                  </a:ext>
                </a:extLst>
              </a:tr>
              <a:tr h="199079">
                <a:tc>
                  <a:txBody>
                    <a:bodyPr/>
                    <a:lstStyle/>
                    <a:p>
                      <a:pPr algn="l" fontAlgn="b"/>
                      <a:r>
                        <a:rPr lang="en-US" sz="1100" u="none" strike="noStrike" dirty="0">
                          <a:effectLst/>
                        </a:rPr>
                        <a:t>Street Food, Burger, American, Finger Food, German</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4.9</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1662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3487854070"/>
                  </a:ext>
                </a:extLst>
              </a:tr>
              <a:tr h="199079">
                <a:tc>
                  <a:txBody>
                    <a:bodyPr/>
                    <a:lstStyle/>
                    <a:p>
                      <a:pPr algn="l" fontAlgn="b"/>
                      <a:r>
                        <a:rPr lang="en-IN" sz="1100" u="none" strike="noStrike">
                          <a:effectLst/>
                        </a:rPr>
                        <a:t>World Cuisine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243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365955"/>
                  </a:ext>
                </a:extLst>
              </a:tr>
            </a:tbl>
          </a:graphicData>
        </a:graphic>
      </p:graphicFrame>
    </p:spTree>
    <p:extLst>
      <p:ext uri="{BB962C8B-B14F-4D97-AF65-F5344CB8AC3E}">
        <p14:creationId xmlns:p14="http://schemas.microsoft.com/office/powerpoint/2010/main" val="377502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278D-00DD-2E2F-89A0-F32FE282DB08}"/>
              </a:ext>
            </a:extLst>
          </p:cNvPr>
          <p:cNvSpPr>
            <a:spLocks noGrp="1"/>
          </p:cNvSpPr>
          <p:nvPr>
            <p:ph type="title"/>
          </p:nvPr>
        </p:nvSpPr>
        <p:spPr>
          <a:xfrm>
            <a:off x="86360" y="80645"/>
            <a:ext cx="10515600" cy="45719"/>
          </a:xfrm>
        </p:spPr>
        <p:txBody>
          <a:bodyPr>
            <a:normAutofit fontScale="90000"/>
          </a:bodyPr>
          <a:lstStyle/>
          <a:p>
            <a:r>
              <a:rPr lang="en-IN" dirty="0"/>
              <a:t>.</a:t>
            </a:r>
          </a:p>
        </p:txBody>
      </p:sp>
      <p:graphicFrame>
        <p:nvGraphicFramePr>
          <p:cNvPr id="19" name="Content Placeholder 18">
            <a:extLst>
              <a:ext uri="{FF2B5EF4-FFF2-40B4-BE49-F238E27FC236}">
                <a16:creationId xmlns:a16="http://schemas.microsoft.com/office/drawing/2014/main" id="{1FB20D56-64E0-0221-AE22-CC53833AF2FF}"/>
              </a:ext>
            </a:extLst>
          </p:cNvPr>
          <p:cNvGraphicFramePr>
            <a:graphicFrameLocks noGrp="1"/>
          </p:cNvGraphicFramePr>
          <p:nvPr>
            <p:ph idx="1"/>
            <p:extLst>
              <p:ext uri="{D42A27DB-BD31-4B8C-83A1-F6EECF244321}">
                <p14:modId xmlns:p14="http://schemas.microsoft.com/office/powerpoint/2010/main" val="686933518"/>
              </p:ext>
            </p:extLst>
          </p:nvPr>
        </p:nvGraphicFramePr>
        <p:xfrm>
          <a:off x="171450" y="245885"/>
          <a:ext cx="4237990" cy="3322827"/>
        </p:xfrm>
        <a:graphic>
          <a:graphicData uri="http://schemas.openxmlformats.org/drawingml/2006/table">
            <a:tbl>
              <a:tblPr>
                <a:tableStyleId>{5C22544A-7EE6-4342-B048-85BDC9FD1C3A}</a:tableStyleId>
              </a:tblPr>
              <a:tblGrid>
                <a:gridCol w="2290805">
                  <a:extLst>
                    <a:ext uri="{9D8B030D-6E8A-4147-A177-3AD203B41FA5}">
                      <a16:colId xmlns:a16="http://schemas.microsoft.com/office/drawing/2014/main" val="3042812475"/>
                    </a:ext>
                  </a:extLst>
                </a:gridCol>
                <a:gridCol w="1107223">
                  <a:extLst>
                    <a:ext uri="{9D8B030D-6E8A-4147-A177-3AD203B41FA5}">
                      <a16:colId xmlns:a16="http://schemas.microsoft.com/office/drawing/2014/main" val="4038646229"/>
                    </a:ext>
                  </a:extLst>
                </a:gridCol>
                <a:gridCol w="839962">
                  <a:extLst>
                    <a:ext uri="{9D8B030D-6E8A-4147-A177-3AD203B41FA5}">
                      <a16:colId xmlns:a16="http://schemas.microsoft.com/office/drawing/2014/main" val="2640642774"/>
                    </a:ext>
                  </a:extLst>
                </a:gridCol>
              </a:tblGrid>
              <a:tr h="203187">
                <a:tc>
                  <a:txBody>
                    <a:bodyPr/>
                    <a:lstStyle/>
                    <a:p>
                      <a:pPr algn="l" fontAlgn="b"/>
                      <a:r>
                        <a:rPr lang="en-IN" sz="1100" b="1" i="0" u="none" strike="noStrike" dirty="0">
                          <a:solidFill>
                            <a:srgbClr val="000000"/>
                          </a:solidFill>
                          <a:effectLst/>
                          <a:latin typeface="Calibri" panose="020F0502020204030204" pitchFamily="34" charset="0"/>
                        </a:rPr>
                        <a:t>Philippines</a:t>
                      </a: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Average of Rating</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Sum of Votes</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extLst>
                  <a:ext uri="{0D108BD9-81ED-4DB2-BD59-A6C34878D82A}">
                    <a16:rowId xmlns:a16="http://schemas.microsoft.com/office/drawing/2014/main" val="2066666381"/>
                  </a:ext>
                </a:extLst>
              </a:tr>
              <a:tr h="203187">
                <a:tc>
                  <a:txBody>
                    <a:bodyPr/>
                    <a:lstStyle/>
                    <a:p>
                      <a:pPr algn="l" fontAlgn="b"/>
                      <a:r>
                        <a:rPr lang="en-IN" sz="1100" u="none" strike="noStrike" dirty="0">
                          <a:effectLst/>
                        </a:rPr>
                        <a:t>American</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4.9</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1070</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2905252111"/>
                  </a:ext>
                </a:extLst>
              </a:tr>
              <a:tr h="203187">
                <a:tc>
                  <a:txBody>
                    <a:bodyPr/>
                    <a:lstStyle/>
                    <a:p>
                      <a:pPr algn="l" fontAlgn="b"/>
                      <a:r>
                        <a:rPr lang="en-IN" sz="1100" u="none" strike="noStrike">
                          <a:effectLst/>
                        </a:rPr>
                        <a:t>American, Asian, Italian, Seafood</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4.5</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618</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865547015"/>
                  </a:ext>
                </a:extLst>
              </a:tr>
              <a:tr h="203187">
                <a:tc>
                  <a:txBody>
                    <a:bodyPr/>
                    <a:lstStyle/>
                    <a:p>
                      <a:pPr algn="l" fontAlgn="b"/>
                      <a:r>
                        <a:rPr lang="en-IN" sz="1100" u="none" strike="noStrike">
                          <a:effectLst/>
                        </a:rPr>
                        <a:t>American, Ice Cream, Desserts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961098"/>
                  </a:ext>
                </a:extLst>
              </a:tr>
              <a:tr h="380976">
                <a:tc>
                  <a:txBody>
                    <a:bodyPr/>
                    <a:lstStyle/>
                    <a:p>
                      <a:pPr algn="l" fontAlgn="b"/>
                      <a:r>
                        <a:rPr lang="en-US" sz="1100" u="none" strike="noStrike">
                          <a:effectLst/>
                        </a:rPr>
                        <a:t>Asian, Continental, Italian, North Indian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7875487"/>
                  </a:ext>
                </a:extLst>
              </a:tr>
              <a:tr h="203187">
                <a:tc>
                  <a:txBody>
                    <a:bodyPr/>
                    <a:lstStyle/>
                    <a:p>
                      <a:pPr algn="l" fontAlgn="b"/>
                      <a:r>
                        <a:rPr lang="en-IN" sz="1100" u="none" strike="noStrike">
                          <a:effectLst/>
                        </a:rPr>
                        <a:t>Cafe</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a:effectLst/>
                        </a:rPr>
                        <a:t>4.65</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412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3524340607"/>
                  </a:ext>
                </a:extLst>
              </a:tr>
              <a:tr h="203187">
                <a:tc>
                  <a:txBody>
                    <a:bodyPr/>
                    <a:lstStyle/>
                    <a:p>
                      <a:pPr algn="l" fontAlgn="b"/>
                      <a:r>
                        <a:rPr lang="en-IN" sz="1100" u="none" strike="noStrike">
                          <a:effectLst/>
                        </a:rPr>
                        <a:t>Cafe, Bakery, American, Italian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392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4132558"/>
                  </a:ext>
                </a:extLst>
              </a:tr>
              <a:tr h="203187">
                <a:tc>
                  <a:txBody>
                    <a:bodyPr/>
                    <a:lstStyle/>
                    <a:p>
                      <a:pPr algn="l" fontAlgn="b"/>
                      <a:r>
                        <a:rPr lang="en-IN" sz="1100" u="none" strike="noStrike">
                          <a:effectLst/>
                        </a:rPr>
                        <a:t>European, Italian, North Indian</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4.7</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535</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777472408"/>
                  </a:ext>
                </a:extLst>
              </a:tr>
              <a:tr h="203187">
                <a:tc>
                  <a:txBody>
                    <a:bodyPr/>
                    <a:lstStyle/>
                    <a:p>
                      <a:pPr algn="l" fontAlgn="b"/>
                      <a:r>
                        <a:rPr lang="en-IN" sz="1100" u="none" strike="noStrike">
                          <a:effectLst/>
                        </a:rPr>
                        <a:t>Indian, Street Food</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4.8</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532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479288070"/>
                  </a:ext>
                </a:extLst>
              </a:tr>
              <a:tr h="203187">
                <a:tc>
                  <a:txBody>
                    <a:bodyPr/>
                    <a:lstStyle/>
                    <a:p>
                      <a:pPr algn="l" fontAlgn="b"/>
                      <a:r>
                        <a:rPr lang="en-IN" sz="1100" u="none" strike="noStrike">
                          <a:effectLst/>
                        </a:rPr>
                        <a:t>Italian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3857400"/>
                  </a:ext>
                </a:extLst>
              </a:tr>
              <a:tr h="203187">
                <a:tc>
                  <a:txBody>
                    <a:bodyPr/>
                    <a:lstStyle/>
                    <a:p>
                      <a:pPr algn="l" fontAlgn="b"/>
                      <a:r>
                        <a:rPr lang="en-IN" sz="1100" u="none" strike="noStrike">
                          <a:effectLst/>
                        </a:rPr>
                        <a:t>Japanese, Korean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243325"/>
                  </a:ext>
                </a:extLst>
              </a:tr>
              <a:tr h="203187">
                <a:tc>
                  <a:txBody>
                    <a:bodyPr/>
                    <a:lstStyle/>
                    <a:p>
                      <a:pPr algn="l" fontAlgn="b"/>
                      <a:r>
                        <a:rPr lang="en-IN" sz="1100" u="none" strike="noStrike">
                          <a:effectLst/>
                        </a:rPr>
                        <a:t>Japanese, Sushi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1989382"/>
                  </a:ext>
                </a:extLst>
              </a:tr>
              <a:tr h="203187">
                <a:tc>
                  <a:txBody>
                    <a:bodyPr/>
                    <a:lstStyle/>
                    <a:p>
                      <a:pPr algn="l" fontAlgn="b"/>
                      <a:r>
                        <a:rPr lang="en-IN" sz="1100" u="none" strike="noStrike">
                          <a:effectLst/>
                        </a:rPr>
                        <a:t>North Indian, Mughlai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8119074"/>
                  </a:ext>
                </a:extLst>
              </a:tr>
              <a:tr h="181947">
                <a:tc>
                  <a:txBody>
                    <a:bodyPr/>
                    <a:lstStyle/>
                    <a:p>
                      <a:pPr algn="l" fontAlgn="b"/>
                      <a:r>
                        <a:rPr lang="en-IN" sz="1100" u="none" strike="noStrike" dirty="0">
                          <a:effectLst/>
                        </a:rPr>
                        <a:t>Pizza, Grill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4.4</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4957119"/>
                  </a:ext>
                </a:extLst>
              </a:tr>
              <a:tr h="181947">
                <a:tc>
                  <a:txBody>
                    <a:bodyPr/>
                    <a:lstStyle/>
                    <a:p>
                      <a:pPr algn="l" fontAlgn="b"/>
                      <a:r>
                        <a:rPr lang="en-IN" sz="1100" u="none" strike="noStrike" dirty="0">
                          <a:effectLst/>
                        </a:rPr>
                        <a:t>Ramen, Japanese</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4.9</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621</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107375163"/>
                  </a:ext>
                </a:extLst>
              </a:tr>
            </a:tbl>
          </a:graphicData>
        </a:graphic>
      </p:graphicFrame>
      <p:graphicFrame>
        <p:nvGraphicFramePr>
          <p:cNvPr id="20" name="Table 19">
            <a:extLst>
              <a:ext uri="{FF2B5EF4-FFF2-40B4-BE49-F238E27FC236}">
                <a16:creationId xmlns:a16="http://schemas.microsoft.com/office/drawing/2014/main" id="{234D7B37-1C32-C884-956E-C47ABB1616F6}"/>
              </a:ext>
            </a:extLst>
          </p:cNvPr>
          <p:cNvGraphicFramePr>
            <a:graphicFrameLocks noGrp="1"/>
          </p:cNvGraphicFramePr>
          <p:nvPr>
            <p:extLst>
              <p:ext uri="{D42A27DB-BD31-4B8C-83A1-F6EECF244321}">
                <p14:modId xmlns:p14="http://schemas.microsoft.com/office/powerpoint/2010/main" val="3991922957"/>
              </p:ext>
            </p:extLst>
          </p:nvPr>
        </p:nvGraphicFramePr>
        <p:xfrm>
          <a:off x="171450" y="3698240"/>
          <a:ext cx="4237990" cy="2824477"/>
        </p:xfrm>
        <a:graphic>
          <a:graphicData uri="http://schemas.openxmlformats.org/drawingml/2006/table">
            <a:tbl>
              <a:tblPr>
                <a:tableStyleId>{5C22544A-7EE6-4342-B048-85BDC9FD1C3A}</a:tableStyleId>
              </a:tblPr>
              <a:tblGrid>
                <a:gridCol w="2448616">
                  <a:extLst>
                    <a:ext uri="{9D8B030D-6E8A-4147-A177-3AD203B41FA5}">
                      <a16:colId xmlns:a16="http://schemas.microsoft.com/office/drawing/2014/main" val="1001658612"/>
                    </a:ext>
                  </a:extLst>
                </a:gridCol>
                <a:gridCol w="1012409">
                  <a:extLst>
                    <a:ext uri="{9D8B030D-6E8A-4147-A177-3AD203B41FA5}">
                      <a16:colId xmlns:a16="http://schemas.microsoft.com/office/drawing/2014/main" val="4026446575"/>
                    </a:ext>
                  </a:extLst>
                </a:gridCol>
                <a:gridCol w="776965">
                  <a:extLst>
                    <a:ext uri="{9D8B030D-6E8A-4147-A177-3AD203B41FA5}">
                      <a16:colId xmlns:a16="http://schemas.microsoft.com/office/drawing/2014/main" val="2675042736"/>
                    </a:ext>
                  </a:extLst>
                </a:gridCol>
              </a:tblGrid>
              <a:tr h="480762">
                <a:tc>
                  <a:txBody>
                    <a:bodyPr/>
                    <a:lstStyle/>
                    <a:p>
                      <a:pPr algn="l" fontAlgn="b"/>
                      <a:r>
                        <a:rPr lang="en-IN" sz="1100" b="1" u="sng" strike="noStrike" dirty="0">
                          <a:effectLst/>
                        </a:rPr>
                        <a:t>Canada</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Average of Rating</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Sum of Votes</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extLst>
                  <a:ext uri="{0D108BD9-81ED-4DB2-BD59-A6C34878D82A}">
                    <a16:rowId xmlns:a16="http://schemas.microsoft.com/office/drawing/2014/main" val="63399369"/>
                  </a:ext>
                </a:extLst>
              </a:tr>
              <a:tr h="480762">
                <a:tc>
                  <a:txBody>
                    <a:bodyPr/>
                    <a:lstStyle/>
                    <a:p>
                      <a:pPr algn="l" fontAlgn="b"/>
                      <a:r>
                        <a:rPr lang="en-IN" sz="1100" u="none" strike="noStrike" dirty="0">
                          <a:effectLst/>
                        </a:rPr>
                        <a:t>Breakfast, Coffee and Tea</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3.7</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176</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1682366857"/>
                  </a:ext>
                </a:extLst>
              </a:tr>
              <a:tr h="480762">
                <a:tc>
                  <a:txBody>
                    <a:bodyPr/>
                    <a:lstStyle/>
                    <a:p>
                      <a:pPr algn="l" fontAlgn="b"/>
                      <a:r>
                        <a:rPr lang="en-IN" sz="1100" u="none" strike="noStrike">
                          <a:effectLst/>
                        </a:rPr>
                        <a:t>Italian, Mediterranean, Pizza</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4.3</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204</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2686274976"/>
                  </a:ext>
                </a:extLst>
              </a:tr>
              <a:tr h="901429">
                <a:tc>
                  <a:txBody>
                    <a:bodyPr/>
                    <a:lstStyle/>
                    <a:p>
                      <a:pPr algn="l" fontAlgn="b"/>
                      <a:r>
                        <a:rPr lang="en-US" sz="1100" u="none" strike="noStrike">
                          <a:effectLst/>
                        </a:rPr>
                        <a:t>Singaporean, Chinese, Seafood, Malay, Indian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1525298"/>
                  </a:ext>
                </a:extLst>
              </a:tr>
              <a:tr h="480762">
                <a:tc>
                  <a:txBody>
                    <a:bodyPr/>
                    <a:lstStyle/>
                    <a:p>
                      <a:pPr algn="l" fontAlgn="b"/>
                      <a:r>
                        <a:rPr lang="en-IN" sz="1100" u="none" strike="noStrike" dirty="0">
                          <a:effectLst/>
                        </a:rPr>
                        <a:t>Thai, Chinese, Japanese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7337842"/>
                  </a:ext>
                </a:extLst>
              </a:tr>
            </a:tbl>
          </a:graphicData>
        </a:graphic>
      </p:graphicFrame>
      <p:graphicFrame>
        <p:nvGraphicFramePr>
          <p:cNvPr id="21" name="Table 20">
            <a:extLst>
              <a:ext uri="{FF2B5EF4-FFF2-40B4-BE49-F238E27FC236}">
                <a16:creationId xmlns:a16="http://schemas.microsoft.com/office/drawing/2014/main" id="{DAE26CF4-F53D-22C2-C4EF-2C46D9350518}"/>
              </a:ext>
            </a:extLst>
          </p:cNvPr>
          <p:cNvGraphicFramePr>
            <a:graphicFrameLocks noGrp="1"/>
          </p:cNvGraphicFramePr>
          <p:nvPr>
            <p:extLst>
              <p:ext uri="{D42A27DB-BD31-4B8C-83A1-F6EECF244321}">
                <p14:modId xmlns:p14="http://schemas.microsoft.com/office/powerpoint/2010/main" val="1475510043"/>
              </p:ext>
            </p:extLst>
          </p:nvPr>
        </p:nvGraphicFramePr>
        <p:xfrm>
          <a:off x="4932680" y="337323"/>
          <a:ext cx="6959600" cy="5992349"/>
        </p:xfrm>
        <a:graphic>
          <a:graphicData uri="http://schemas.openxmlformats.org/drawingml/2006/table">
            <a:tbl>
              <a:tblPr>
                <a:tableStyleId>{5C22544A-7EE6-4342-B048-85BDC9FD1C3A}</a:tableStyleId>
              </a:tblPr>
              <a:tblGrid>
                <a:gridCol w="5016500">
                  <a:extLst>
                    <a:ext uri="{9D8B030D-6E8A-4147-A177-3AD203B41FA5}">
                      <a16:colId xmlns:a16="http://schemas.microsoft.com/office/drawing/2014/main" val="754600125"/>
                    </a:ext>
                  </a:extLst>
                </a:gridCol>
                <a:gridCol w="1104900">
                  <a:extLst>
                    <a:ext uri="{9D8B030D-6E8A-4147-A177-3AD203B41FA5}">
                      <a16:colId xmlns:a16="http://schemas.microsoft.com/office/drawing/2014/main" val="2233295989"/>
                    </a:ext>
                  </a:extLst>
                </a:gridCol>
                <a:gridCol w="838200">
                  <a:extLst>
                    <a:ext uri="{9D8B030D-6E8A-4147-A177-3AD203B41FA5}">
                      <a16:colId xmlns:a16="http://schemas.microsoft.com/office/drawing/2014/main" val="1506380002"/>
                    </a:ext>
                  </a:extLst>
                </a:gridCol>
              </a:tblGrid>
              <a:tr h="431881">
                <a:tc>
                  <a:txBody>
                    <a:bodyPr/>
                    <a:lstStyle/>
                    <a:p>
                      <a:pPr algn="l" fontAlgn="b"/>
                      <a:r>
                        <a:rPr lang="en-IN" sz="1100" b="1" u="sng" strike="noStrike" dirty="0">
                          <a:effectLst/>
                        </a:rPr>
                        <a:t>South Africa</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Average of Rating</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100" b="1" u="sng" strike="noStrike" dirty="0">
                          <a:effectLst/>
                        </a:rPr>
                        <a:t>Sum of Votes</a:t>
                      </a:r>
                      <a:endParaRPr lang="en-IN" sz="1100" b="1" i="0" u="sng"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extLst>
                  <a:ext uri="{0D108BD9-81ED-4DB2-BD59-A6C34878D82A}">
                    <a16:rowId xmlns:a16="http://schemas.microsoft.com/office/drawing/2014/main" val="80549364"/>
                  </a:ext>
                </a:extLst>
              </a:tr>
              <a:tr h="431881">
                <a:tc>
                  <a:txBody>
                    <a:bodyPr/>
                    <a:lstStyle/>
                    <a:p>
                      <a:pPr algn="l" fontAlgn="b"/>
                      <a:r>
                        <a:rPr lang="en-IN" sz="1100" u="none" strike="noStrike" dirty="0">
                          <a:effectLst/>
                        </a:rPr>
                        <a:t>African</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4.7</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373</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3625062633"/>
                  </a:ext>
                </a:extLst>
              </a:tr>
              <a:tr h="431881">
                <a:tc>
                  <a:txBody>
                    <a:bodyPr/>
                    <a:lstStyle/>
                    <a:p>
                      <a:pPr algn="l" fontAlgn="b"/>
                      <a:r>
                        <a:rPr lang="en-IN" sz="1100" u="none" strike="noStrike">
                          <a:effectLst/>
                        </a:rPr>
                        <a:t>Cafe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670226"/>
                  </a:ext>
                </a:extLst>
              </a:tr>
              <a:tr h="431881">
                <a:tc>
                  <a:txBody>
                    <a:bodyPr/>
                    <a:lstStyle/>
                    <a:p>
                      <a:pPr algn="l" fontAlgn="b"/>
                      <a:r>
                        <a:rPr lang="en-IN" sz="1100" u="none" strike="noStrike" dirty="0">
                          <a:effectLst/>
                        </a:rPr>
                        <a:t>Cafe, Continental, North Indian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9938571"/>
                  </a:ext>
                </a:extLst>
              </a:tr>
              <a:tr h="431881">
                <a:tc>
                  <a:txBody>
                    <a:bodyPr/>
                    <a:lstStyle/>
                    <a:p>
                      <a:pPr algn="l" fontAlgn="b"/>
                      <a:r>
                        <a:rPr lang="en-IN" sz="1100" u="none" strike="noStrike">
                          <a:effectLst/>
                        </a:rPr>
                        <a:t>Cafe, Kiwi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9114479"/>
                  </a:ext>
                </a:extLst>
              </a:tr>
              <a:tr h="431881">
                <a:tc>
                  <a:txBody>
                    <a:bodyPr/>
                    <a:lstStyle/>
                    <a:p>
                      <a:pPr algn="l" fontAlgn="b"/>
                      <a:r>
                        <a:rPr lang="en-IN" sz="1100" u="none" strike="noStrike" dirty="0">
                          <a:effectLst/>
                        </a:rPr>
                        <a:t>Contemporary, Italian</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4.8</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542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816771809"/>
                  </a:ext>
                </a:extLst>
              </a:tr>
              <a:tr h="809777">
                <a:tc>
                  <a:txBody>
                    <a:bodyPr/>
                    <a:lstStyle/>
                    <a:p>
                      <a:pPr algn="l" fontAlgn="b"/>
                      <a:r>
                        <a:rPr lang="en-US" sz="1100" u="none" strike="noStrike">
                          <a:effectLst/>
                        </a:rPr>
                        <a:t>Continental, South African, Beverages, Desserts, Seafood, Grill, Ice Cream, International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8571922"/>
                  </a:ext>
                </a:extLst>
              </a:tr>
              <a:tr h="431881">
                <a:tc>
                  <a:txBody>
                    <a:bodyPr/>
                    <a:lstStyle/>
                    <a:p>
                      <a:pPr algn="l" fontAlgn="b"/>
                      <a:r>
                        <a:rPr lang="en-IN" sz="1100" u="none" strike="noStrike" dirty="0">
                          <a:effectLst/>
                        </a:rPr>
                        <a:t>European, Contemporary</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4.9</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441</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4151471132"/>
                  </a:ext>
                </a:extLst>
              </a:tr>
              <a:tr h="431881">
                <a:tc>
                  <a:txBody>
                    <a:bodyPr/>
                    <a:lstStyle/>
                    <a:p>
                      <a:pPr algn="l" fontAlgn="b"/>
                      <a:r>
                        <a:rPr lang="en-IN" sz="1100" u="none" strike="noStrike">
                          <a:effectLst/>
                        </a:rPr>
                        <a:t>European, South African</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tc>
                  <a:txBody>
                    <a:bodyPr/>
                    <a:lstStyle/>
                    <a:p>
                      <a:pPr algn="r" fontAlgn="b"/>
                      <a:r>
                        <a:rPr lang="en-IN" sz="1100" u="none" strike="noStrike" dirty="0">
                          <a:effectLst/>
                        </a:rPr>
                        <a:t>892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tx2">
                        <a:lumMod val="25000"/>
                        <a:lumOff val="75000"/>
                      </a:schemeClr>
                    </a:solidFill>
                  </a:tcPr>
                </a:tc>
                <a:extLst>
                  <a:ext uri="{0D108BD9-81ED-4DB2-BD59-A6C34878D82A}">
                    <a16:rowId xmlns:a16="http://schemas.microsoft.com/office/drawing/2014/main" val="2105403246"/>
                  </a:ext>
                </a:extLst>
              </a:tr>
              <a:tr h="431881">
                <a:tc>
                  <a:txBody>
                    <a:bodyPr/>
                    <a:lstStyle/>
                    <a:p>
                      <a:pPr algn="l" fontAlgn="b"/>
                      <a:r>
                        <a:rPr lang="en-IN" sz="1100" u="none" strike="noStrike">
                          <a:effectLst/>
                        </a:rPr>
                        <a:t>European, South African, Steak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7532411"/>
                  </a:ext>
                </a:extLst>
              </a:tr>
              <a:tr h="431881">
                <a:tc>
                  <a:txBody>
                    <a:bodyPr/>
                    <a:lstStyle/>
                    <a:p>
                      <a:pPr algn="l" fontAlgn="b"/>
                      <a:r>
                        <a:rPr lang="en-IN" sz="1100" u="none" strike="noStrike">
                          <a:effectLst/>
                        </a:rPr>
                        <a:t>Indian, Street Food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328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34031"/>
                  </a:ext>
                </a:extLst>
              </a:tr>
              <a:tr h="431881">
                <a:tc>
                  <a:txBody>
                    <a:bodyPr/>
                    <a:lstStyle/>
                    <a:p>
                      <a:pPr algn="l" fontAlgn="b"/>
                      <a:r>
                        <a:rPr lang="en-IN" sz="1100" u="none" strike="noStrike">
                          <a:effectLst/>
                        </a:rPr>
                        <a:t>Mediterranean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6097998"/>
                  </a:ext>
                </a:extLst>
              </a:tr>
              <a:tr h="431881">
                <a:tc>
                  <a:txBody>
                    <a:bodyPr/>
                    <a:lstStyle/>
                    <a:p>
                      <a:pPr algn="l" fontAlgn="b"/>
                      <a:r>
                        <a:rPr lang="en-IN" sz="1100" u="none" strike="noStrike">
                          <a:effectLst/>
                        </a:rPr>
                        <a:t>Tapas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194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1414487"/>
                  </a:ext>
                </a:extLst>
              </a:tr>
            </a:tbl>
          </a:graphicData>
        </a:graphic>
      </p:graphicFrame>
    </p:spTree>
    <p:extLst>
      <p:ext uri="{BB962C8B-B14F-4D97-AF65-F5344CB8AC3E}">
        <p14:creationId xmlns:p14="http://schemas.microsoft.com/office/powerpoint/2010/main" val="128127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11757D-C9DB-0861-02D2-A124D6751A14}"/>
              </a:ext>
            </a:extLst>
          </p:cNvPr>
          <p:cNvSpPr>
            <a:spLocks noGrp="1"/>
          </p:cNvSpPr>
          <p:nvPr>
            <p:ph type="title"/>
          </p:nvPr>
        </p:nvSpPr>
        <p:spPr>
          <a:xfrm>
            <a:off x="758952" y="276198"/>
            <a:ext cx="10477600" cy="1157242"/>
          </a:xfrm>
        </p:spPr>
        <p:txBody>
          <a:bodyPr>
            <a:normAutofit/>
          </a:bodyPr>
          <a:lstStyle/>
          <a:p>
            <a:r>
              <a:rPr lang="en-IN" sz="4000" b="1" u="sng"/>
              <a:t>Top 10 Cuisines</a:t>
            </a:r>
          </a:p>
        </p:txBody>
      </p:sp>
      <p:graphicFrame>
        <p:nvGraphicFramePr>
          <p:cNvPr id="6" name="Content Placeholder 5">
            <a:extLst>
              <a:ext uri="{FF2B5EF4-FFF2-40B4-BE49-F238E27FC236}">
                <a16:creationId xmlns:a16="http://schemas.microsoft.com/office/drawing/2014/main" id="{2B7F14C1-5945-92EE-CAE1-3AED87489708}"/>
              </a:ext>
            </a:extLst>
          </p:cNvPr>
          <p:cNvGraphicFramePr>
            <a:graphicFrameLocks noGrp="1"/>
          </p:cNvGraphicFramePr>
          <p:nvPr>
            <p:ph idx="1"/>
            <p:extLst>
              <p:ext uri="{D42A27DB-BD31-4B8C-83A1-F6EECF244321}">
                <p14:modId xmlns:p14="http://schemas.microsoft.com/office/powerpoint/2010/main" val="344092924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048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C6E2-8D2A-F877-9B4A-4BB8926D5A4C}"/>
              </a:ext>
            </a:extLst>
          </p:cNvPr>
          <p:cNvSpPr>
            <a:spLocks noGrp="1"/>
          </p:cNvSpPr>
          <p:nvPr>
            <p:ph type="title"/>
          </p:nvPr>
        </p:nvSpPr>
        <p:spPr>
          <a:xfrm>
            <a:off x="86360" y="121285"/>
            <a:ext cx="10515600" cy="427355"/>
          </a:xfrm>
        </p:spPr>
        <p:txBody>
          <a:bodyPr>
            <a:normAutofit/>
          </a:bodyPr>
          <a:lstStyle/>
          <a:p>
            <a:r>
              <a:rPr lang="en-IN" sz="2000" b="1" u="sng" dirty="0"/>
              <a:t>BOOKING OPTIONS AND DELIVERY OPTIONS</a:t>
            </a:r>
          </a:p>
        </p:txBody>
      </p:sp>
      <p:graphicFrame>
        <p:nvGraphicFramePr>
          <p:cNvPr id="5" name="Chart 4">
            <a:extLst>
              <a:ext uri="{FF2B5EF4-FFF2-40B4-BE49-F238E27FC236}">
                <a16:creationId xmlns:a16="http://schemas.microsoft.com/office/drawing/2014/main" id="{0BA672ED-CF26-4E84-F0B2-82409F3AADC1}"/>
              </a:ext>
            </a:extLst>
          </p:cNvPr>
          <p:cNvGraphicFramePr>
            <a:graphicFrameLocks/>
          </p:cNvGraphicFramePr>
          <p:nvPr>
            <p:extLst>
              <p:ext uri="{D42A27DB-BD31-4B8C-83A1-F6EECF244321}">
                <p14:modId xmlns:p14="http://schemas.microsoft.com/office/powerpoint/2010/main" val="914538754"/>
              </p:ext>
            </p:extLst>
          </p:nvPr>
        </p:nvGraphicFramePr>
        <p:xfrm>
          <a:off x="-218210" y="1323080"/>
          <a:ext cx="3532909" cy="2740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848A22C-1F99-40CC-0615-E40FC529A569}"/>
              </a:ext>
            </a:extLst>
          </p:cNvPr>
          <p:cNvGraphicFramePr>
            <a:graphicFrameLocks/>
          </p:cNvGraphicFramePr>
          <p:nvPr>
            <p:extLst>
              <p:ext uri="{D42A27DB-BD31-4B8C-83A1-F6EECF244321}">
                <p14:modId xmlns:p14="http://schemas.microsoft.com/office/powerpoint/2010/main" val="869704002"/>
              </p:ext>
            </p:extLst>
          </p:nvPr>
        </p:nvGraphicFramePr>
        <p:xfrm>
          <a:off x="3573779" y="1122160"/>
          <a:ext cx="3190704" cy="28159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D4EF78D4-62A2-7E0C-DBA2-C766DF06CF47}"/>
              </a:ext>
            </a:extLst>
          </p:cNvPr>
          <p:cNvGraphicFramePr>
            <a:graphicFrameLocks noGrp="1"/>
          </p:cNvGraphicFramePr>
          <p:nvPr>
            <p:extLst>
              <p:ext uri="{D42A27DB-BD31-4B8C-83A1-F6EECF244321}">
                <p14:modId xmlns:p14="http://schemas.microsoft.com/office/powerpoint/2010/main" val="3714935494"/>
              </p:ext>
            </p:extLst>
          </p:nvPr>
        </p:nvGraphicFramePr>
        <p:xfrm>
          <a:off x="7703824" y="857541"/>
          <a:ext cx="3564890" cy="1082733"/>
        </p:xfrm>
        <a:graphic>
          <a:graphicData uri="http://schemas.openxmlformats.org/drawingml/2006/table">
            <a:tbl>
              <a:tblPr>
                <a:tableStyleId>{5C22544A-7EE6-4342-B048-85BDC9FD1C3A}</a:tableStyleId>
              </a:tblPr>
              <a:tblGrid>
                <a:gridCol w="1574107">
                  <a:extLst>
                    <a:ext uri="{9D8B030D-6E8A-4147-A177-3AD203B41FA5}">
                      <a16:colId xmlns:a16="http://schemas.microsoft.com/office/drawing/2014/main" val="894145950"/>
                    </a:ext>
                  </a:extLst>
                </a:gridCol>
                <a:gridCol w="1990783">
                  <a:extLst>
                    <a:ext uri="{9D8B030D-6E8A-4147-A177-3AD203B41FA5}">
                      <a16:colId xmlns:a16="http://schemas.microsoft.com/office/drawing/2014/main" val="1299371323"/>
                    </a:ext>
                  </a:extLst>
                </a:gridCol>
              </a:tblGrid>
              <a:tr h="360911">
                <a:tc>
                  <a:txBody>
                    <a:bodyPr/>
                    <a:lstStyle/>
                    <a:p>
                      <a:pPr algn="l" fontAlgn="b"/>
                      <a:r>
                        <a:rPr lang="en-IN" sz="1100" b="1" u="none" strike="noStrike" dirty="0">
                          <a:effectLst/>
                        </a:rPr>
                        <a:t>Table Booking</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tx2">
                        <a:lumMod val="50000"/>
                        <a:lumOff val="50000"/>
                      </a:schemeClr>
                    </a:solidFill>
                  </a:tcPr>
                </a:tc>
                <a:tc>
                  <a:txBody>
                    <a:bodyPr/>
                    <a:lstStyle/>
                    <a:p>
                      <a:pPr algn="l" fontAlgn="b"/>
                      <a:r>
                        <a:rPr lang="en-IN" sz="1100" b="1" u="none" strike="noStrike" dirty="0">
                          <a:effectLst/>
                        </a:rPr>
                        <a:t>Average of Rating</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tx2">
                        <a:lumMod val="50000"/>
                        <a:lumOff val="50000"/>
                      </a:schemeClr>
                    </a:solidFill>
                  </a:tcPr>
                </a:tc>
                <a:extLst>
                  <a:ext uri="{0D108BD9-81ED-4DB2-BD59-A6C34878D82A}">
                    <a16:rowId xmlns:a16="http://schemas.microsoft.com/office/drawing/2014/main" val="1646730910"/>
                  </a:ext>
                </a:extLst>
              </a:tr>
              <a:tr h="360911">
                <a:tc>
                  <a:txBody>
                    <a:bodyPr/>
                    <a:lstStyle/>
                    <a:p>
                      <a:pPr algn="l" fontAlgn="b"/>
                      <a:r>
                        <a:rPr lang="en-IN" sz="1100" b="1" u="none" strike="noStrike" dirty="0">
                          <a:effectLst/>
                        </a:rPr>
                        <a:t>No</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2.809686644</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9168312"/>
                  </a:ext>
                </a:extLst>
              </a:tr>
              <a:tr h="360911">
                <a:tc>
                  <a:txBody>
                    <a:bodyPr/>
                    <a:lstStyle/>
                    <a:p>
                      <a:pPr algn="l" fontAlgn="b"/>
                      <a:r>
                        <a:rPr lang="en-IN" sz="1100" b="1" u="none" strike="noStrike">
                          <a:effectLst/>
                        </a:rPr>
                        <a:t>Yes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3.482556131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9238993"/>
                  </a:ext>
                </a:extLst>
              </a:tr>
            </a:tbl>
          </a:graphicData>
        </a:graphic>
      </p:graphicFrame>
      <p:graphicFrame>
        <p:nvGraphicFramePr>
          <p:cNvPr id="10" name="Table 9">
            <a:extLst>
              <a:ext uri="{FF2B5EF4-FFF2-40B4-BE49-F238E27FC236}">
                <a16:creationId xmlns:a16="http://schemas.microsoft.com/office/drawing/2014/main" id="{9C49C71B-1AD4-B488-5948-A27D4DDC34AF}"/>
              </a:ext>
            </a:extLst>
          </p:cNvPr>
          <p:cNvGraphicFramePr>
            <a:graphicFrameLocks noGrp="1"/>
          </p:cNvGraphicFramePr>
          <p:nvPr>
            <p:extLst>
              <p:ext uri="{D42A27DB-BD31-4B8C-83A1-F6EECF244321}">
                <p14:modId xmlns:p14="http://schemas.microsoft.com/office/powerpoint/2010/main" val="3737273576"/>
              </p:ext>
            </p:extLst>
          </p:nvPr>
        </p:nvGraphicFramePr>
        <p:xfrm>
          <a:off x="7703824" y="2251024"/>
          <a:ext cx="3564890" cy="1193323"/>
        </p:xfrm>
        <a:graphic>
          <a:graphicData uri="http://schemas.openxmlformats.org/drawingml/2006/table">
            <a:tbl>
              <a:tblPr>
                <a:tableStyleId>{5C22544A-7EE6-4342-B048-85BDC9FD1C3A}</a:tableStyleId>
              </a:tblPr>
              <a:tblGrid>
                <a:gridCol w="1574107">
                  <a:extLst>
                    <a:ext uri="{9D8B030D-6E8A-4147-A177-3AD203B41FA5}">
                      <a16:colId xmlns:a16="http://schemas.microsoft.com/office/drawing/2014/main" val="1455943328"/>
                    </a:ext>
                  </a:extLst>
                </a:gridCol>
                <a:gridCol w="1990783">
                  <a:extLst>
                    <a:ext uri="{9D8B030D-6E8A-4147-A177-3AD203B41FA5}">
                      <a16:colId xmlns:a16="http://schemas.microsoft.com/office/drawing/2014/main" val="2333929608"/>
                    </a:ext>
                  </a:extLst>
                </a:gridCol>
              </a:tblGrid>
              <a:tr h="386569">
                <a:tc>
                  <a:txBody>
                    <a:bodyPr/>
                    <a:lstStyle/>
                    <a:p>
                      <a:pPr algn="l" fontAlgn="b"/>
                      <a:r>
                        <a:rPr lang="en-IN" sz="1100" b="1" u="none" strike="noStrike" dirty="0">
                          <a:effectLst/>
                        </a:rPr>
                        <a:t>Online Delivery</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tx2">
                        <a:lumMod val="50000"/>
                        <a:lumOff val="50000"/>
                      </a:schemeClr>
                    </a:solidFill>
                  </a:tcPr>
                </a:tc>
                <a:tc>
                  <a:txBody>
                    <a:bodyPr/>
                    <a:lstStyle/>
                    <a:p>
                      <a:pPr algn="l" fontAlgn="b"/>
                      <a:r>
                        <a:rPr lang="en-IN" sz="1100" b="1" u="none" strike="noStrike" dirty="0">
                          <a:effectLst/>
                        </a:rPr>
                        <a:t>Average of Rating</a:t>
                      </a:r>
                      <a:endParaRPr lang="en-IN" sz="1100" b="1" i="0" u="none" strike="noStrike" dirty="0">
                        <a:solidFill>
                          <a:srgbClr val="000000"/>
                        </a:solidFill>
                        <a:effectLst/>
                        <a:latin typeface="Calibri" panose="020F0502020204030204" pitchFamily="34" charset="0"/>
                      </a:endParaRPr>
                    </a:p>
                  </a:txBody>
                  <a:tcPr marL="7620" marR="7620" marT="7620" marB="0" anchor="b">
                    <a:solidFill>
                      <a:schemeClr val="tx2">
                        <a:lumMod val="50000"/>
                        <a:lumOff val="50000"/>
                      </a:schemeClr>
                    </a:solidFill>
                  </a:tcPr>
                </a:tc>
                <a:extLst>
                  <a:ext uri="{0D108BD9-81ED-4DB2-BD59-A6C34878D82A}">
                    <a16:rowId xmlns:a16="http://schemas.microsoft.com/office/drawing/2014/main" val="3945660662"/>
                  </a:ext>
                </a:extLst>
              </a:tr>
              <a:tr h="403377">
                <a:tc>
                  <a:txBody>
                    <a:bodyPr/>
                    <a:lstStyle/>
                    <a:p>
                      <a:pPr algn="l" fontAlgn="b"/>
                      <a:r>
                        <a:rPr lang="en-IN" sz="1100" b="1" u="none" strike="noStrike" dirty="0">
                          <a:effectLst/>
                        </a:rPr>
                        <a:t>No</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2.754309859</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6716959"/>
                  </a:ext>
                </a:extLst>
              </a:tr>
              <a:tr h="403377">
                <a:tc>
                  <a:txBody>
                    <a:bodyPr/>
                    <a:lstStyle/>
                    <a:p>
                      <a:pPr algn="l" fontAlgn="b"/>
                      <a:r>
                        <a:rPr lang="en-IN" sz="1100" b="1" u="none" strike="noStrike" dirty="0">
                          <a:effectLst/>
                        </a:rPr>
                        <a:t>Yes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3.288004896</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9089136"/>
                  </a:ext>
                </a:extLst>
              </a:tr>
            </a:tbl>
          </a:graphicData>
        </a:graphic>
      </p:graphicFrame>
      <p:sp>
        <p:nvSpPr>
          <p:cNvPr id="13" name="TextBox 12">
            <a:extLst>
              <a:ext uri="{FF2B5EF4-FFF2-40B4-BE49-F238E27FC236}">
                <a16:creationId xmlns:a16="http://schemas.microsoft.com/office/drawing/2014/main" id="{DA7A0B08-C84B-712C-E2D9-F1A0E3E42B18}"/>
              </a:ext>
            </a:extLst>
          </p:cNvPr>
          <p:cNvSpPr txBox="1"/>
          <p:nvPr/>
        </p:nvSpPr>
        <p:spPr>
          <a:xfrm>
            <a:off x="162559" y="4064000"/>
            <a:ext cx="10515599" cy="2607830"/>
          </a:xfrm>
          <a:prstGeom prst="rect">
            <a:avLst/>
          </a:prstGeom>
          <a:noFill/>
        </p:spPr>
        <p:txBody>
          <a:bodyPr wrap="square">
            <a:spAutoFit/>
          </a:bodyPr>
          <a:lstStyle/>
          <a:p>
            <a:pPr marL="228600">
              <a:lnSpc>
                <a:spcPct val="107000"/>
              </a:lnSpc>
              <a:spcAft>
                <a:spcPts val="800"/>
              </a:spcAft>
            </a:pPr>
            <a:r>
              <a:rPr lang="en-IN" b="1" u="sng" kern="0" dirty="0">
                <a:latin typeface="Aptos" panose="020B0004020202020204" pitchFamily="34" charset="0"/>
                <a:ea typeface="Aptos" panose="020B0004020202020204" pitchFamily="34" charset="0"/>
                <a:cs typeface="Times New Roman" panose="02020603050405020304" pitchFamily="18" charset="0"/>
              </a:rPr>
              <a:t>Conclusion: </a:t>
            </a:r>
          </a:p>
          <a:p>
            <a:pPr marL="514350" indent="-285750">
              <a:lnSpc>
                <a:spcPct val="107000"/>
              </a:lnSpc>
              <a:spcAft>
                <a:spcPts val="800"/>
              </a:spcAft>
              <a:buFont typeface="Arial" panose="020B0604020202020204" pitchFamily="34" charset="0"/>
              <a:buChar char="•"/>
            </a:pPr>
            <a:r>
              <a:rPr lang="en-IN" sz="1600" kern="0" dirty="0">
                <a:latin typeface="Aptos" panose="020B0004020202020204" pitchFamily="34" charset="0"/>
                <a:ea typeface="Aptos" panose="020B0004020202020204" pitchFamily="34" charset="0"/>
                <a:cs typeface="Times New Roman" panose="02020603050405020304" pitchFamily="18" charset="0"/>
              </a:rPr>
              <a:t>There are 1158 restaurants that offer table booking, and 8393 restaurants that do not offer this service.</a:t>
            </a:r>
          </a:p>
          <a:p>
            <a:pPr marL="514350" indent="-285750">
              <a:lnSpc>
                <a:spcPct val="107000"/>
              </a:lnSpc>
              <a:spcAft>
                <a:spcPts val="800"/>
              </a:spcAft>
              <a:buFont typeface="Arial" panose="020B0604020202020204" pitchFamily="34" charset="0"/>
              <a:buChar char="•"/>
            </a:pPr>
            <a:r>
              <a:rPr lang="en-IN" sz="1600" kern="0" dirty="0">
                <a:latin typeface="Aptos" panose="020B0004020202020204" pitchFamily="34" charset="0"/>
                <a:ea typeface="Aptos" panose="020B0004020202020204" pitchFamily="34" charset="0"/>
                <a:cs typeface="Times New Roman" panose="02020603050405020304" pitchFamily="18" charset="0"/>
              </a:rPr>
              <a:t>There are 2451 restaurants that offer online delivery, and 7100 restaurants that do not offer this service.</a:t>
            </a:r>
          </a:p>
          <a:p>
            <a:pPr marL="514350" indent="-285750">
              <a:lnSpc>
                <a:spcPct val="107000"/>
              </a:lnSpc>
              <a:spcAft>
                <a:spcPts val="800"/>
              </a:spcAft>
              <a:buFont typeface="Arial" panose="020B0604020202020204" pitchFamily="34" charset="0"/>
              <a:buChar char="•"/>
            </a:pPr>
            <a:r>
              <a:rPr lang="en-IN" sz="1600" kern="0" dirty="0">
                <a:latin typeface="Aptos" panose="020B0004020202020204" pitchFamily="34" charset="0"/>
                <a:ea typeface="Aptos" panose="020B0004020202020204" pitchFamily="34" charset="0"/>
                <a:cs typeface="Times New Roman" panose="02020603050405020304" pitchFamily="18" charset="0"/>
              </a:rPr>
              <a:t>Highest average rating offers both service Table Booking and Online Delivery.</a:t>
            </a:r>
          </a:p>
          <a:p>
            <a:pPr marL="514350" indent="-285750">
              <a:lnSpc>
                <a:spcPct val="107000"/>
              </a:lnSpc>
              <a:spcAft>
                <a:spcPts val="800"/>
              </a:spcAft>
              <a:buFont typeface="Arial" panose="020B0604020202020204" pitchFamily="34" charset="0"/>
              <a:buChar char="•"/>
            </a:pPr>
            <a:r>
              <a:rPr lang="en-IN" sz="1600" kern="0" dirty="0">
                <a:effectLst/>
                <a:latin typeface="Aptos" panose="020B0004020202020204" pitchFamily="34" charset="0"/>
                <a:ea typeface="Aptos" panose="020B0004020202020204" pitchFamily="34" charset="0"/>
                <a:cs typeface="Times New Roman" panose="02020603050405020304" pitchFamily="18" charset="0"/>
              </a:rPr>
              <a:t>Lowest average rating neither offer Table Booking  nor Online Delivery.</a:t>
            </a:r>
          </a:p>
          <a:p>
            <a:pPr marL="514350" indent="-285750">
              <a:lnSpc>
                <a:spcPct val="107000"/>
              </a:lnSpc>
              <a:spcAft>
                <a:spcPts val="800"/>
              </a:spcAft>
              <a:buFont typeface="Arial" panose="020B0604020202020204" pitchFamily="34" charset="0"/>
              <a:buChar char="•"/>
            </a:pPr>
            <a:r>
              <a:rPr lang="en-IN" sz="1600" kern="0" dirty="0">
                <a:latin typeface="Aptos" panose="020B0004020202020204" pitchFamily="34" charset="0"/>
                <a:ea typeface="Aptos" panose="020B0004020202020204" pitchFamily="34" charset="0"/>
                <a:cs typeface="Times New Roman" panose="02020603050405020304" pitchFamily="18" charset="0"/>
              </a:rPr>
              <a:t>Table Booking and Online Delivery option should be considered in newer restaurants.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07000"/>
              </a:lnSpc>
              <a:spcAft>
                <a:spcPts val="800"/>
              </a:spcAft>
            </a:pP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 </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E7CEE1F2-8D1B-8376-8B88-050290104E12}"/>
              </a:ext>
            </a:extLst>
          </p:cNvPr>
          <p:cNvSpPr/>
          <p:nvPr/>
        </p:nvSpPr>
        <p:spPr>
          <a:xfrm>
            <a:off x="675409" y="789709"/>
            <a:ext cx="1959028" cy="332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Table Booking</a:t>
            </a:r>
          </a:p>
        </p:txBody>
      </p:sp>
      <p:sp>
        <p:nvSpPr>
          <p:cNvPr id="15" name="Rectangle 14">
            <a:extLst>
              <a:ext uri="{FF2B5EF4-FFF2-40B4-BE49-F238E27FC236}">
                <a16:creationId xmlns:a16="http://schemas.microsoft.com/office/drawing/2014/main" id="{CFDD7D7F-0CA7-54BB-4D58-62523305DD38}"/>
              </a:ext>
            </a:extLst>
          </p:cNvPr>
          <p:cNvSpPr/>
          <p:nvPr/>
        </p:nvSpPr>
        <p:spPr>
          <a:xfrm>
            <a:off x="4066424" y="761999"/>
            <a:ext cx="1959028" cy="3324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Online Delivery</a:t>
            </a:r>
          </a:p>
        </p:txBody>
      </p:sp>
    </p:spTree>
    <p:extLst>
      <p:ext uri="{BB962C8B-B14F-4D97-AF65-F5344CB8AC3E}">
        <p14:creationId xmlns:p14="http://schemas.microsoft.com/office/powerpoint/2010/main" val="1749399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B05BB-EA60-E668-7CEF-3778C61D6C38}"/>
              </a:ext>
            </a:extLst>
          </p:cNvPr>
          <p:cNvSpPr>
            <a:spLocks noGrp="1"/>
          </p:cNvSpPr>
          <p:nvPr>
            <p:ph type="title"/>
          </p:nvPr>
        </p:nvSpPr>
        <p:spPr>
          <a:xfrm>
            <a:off x="0" y="0"/>
            <a:ext cx="10515600" cy="449040"/>
          </a:xfrm>
        </p:spPr>
        <p:txBody>
          <a:bodyPr vert="horz" lIns="91440" tIns="45720" rIns="91440" bIns="45720" rtlCol="0" anchor="ctr">
            <a:normAutofit/>
          </a:bodyPr>
          <a:lstStyle/>
          <a:p>
            <a:r>
              <a:rPr lang="en-US" sz="2400" b="1" u="sng" kern="1200" dirty="0">
                <a:solidFill>
                  <a:schemeClr val="tx1"/>
                </a:solidFill>
                <a:latin typeface="+mj-lt"/>
                <a:ea typeface="+mj-ea"/>
                <a:cs typeface="+mj-cs"/>
              </a:rPr>
              <a:t>DASHBOARD</a:t>
            </a:r>
          </a:p>
        </p:txBody>
      </p:sp>
      <p:pic>
        <p:nvPicPr>
          <p:cNvPr id="4" name="Picture 3" descr="A screenshot of a graph&#10;&#10;Description automatically generated">
            <a:extLst>
              <a:ext uri="{FF2B5EF4-FFF2-40B4-BE49-F238E27FC236}">
                <a16:creationId xmlns:a16="http://schemas.microsoft.com/office/drawing/2014/main" id="{B46E8A07-DD23-3262-0AEF-146810E7D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46" y="1226128"/>
            <a:ext cx="11907982" cy="5538354"/>
          </a:xfrm>
          <a:prstGeom prst="rect">
            <a:avLst/>
          </a:prstGeom>
        </p:spPr>
      </p:pic>
    </p:spTree>
    <p:extLst>
      <p:ext uri="{BB962C8B-B14F-4D97-AF65-F5344CB8AC3E}">
        <p14:creationId xmlns:p14="http://schemas.microsoft.com/office/powerpoint/2010/main" val="1598018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7C649-5A22-EF94-F7F0-7F1502ECD281}"/>
              </a:ext>
            </a:extLst>
          </p:cNvPr>
          <p:cNvSpPr>
            <a:spLocks noGrp="1"/>
          </p:cNvSpPr>
          <p:nvPr>
            <p:ph type="title"/>
          </p:nvPr>
        </p:nvSpPr>
        <p:spPr>
          <a:xfrm>
            <a:off x="0" y="451267"/>
            <a:ext cx="5801917" cy="1513840"/>
          </a:xfrm>
        </p:spPr>
        <p:txBody>
          <a:bodyPr anchor="b">
            <a:normAutofit fontScale="90000"/>
          </a:bodyPr>
          <a:lstStyle/>
          <a:p>
            <a:pPr rtl="0">
              <a:spcBef>
                <a:spcPts val="0"/>
              </a:spcBef>
              <a:spcAft>
                <a:spcPts val="1500"/>
              </a:spcAft>
            </a:pPr>
            <a:r>
              <a:rPr lang="en-IN" sz="3700" b="1" i="0" u="sng" strike="noStrike" dirty="0">
                <a:effectLst/>
                <a:latin typeface="Roboto" panose="02000000000000000000" pitchFamily="2" charset="0"/>
              </a:rPr>
              <a:t>Strategic Recommendations</a:t>
            </a:r>
            <a:br>
              <a:rPr lang="en-IN" sz="3700" b="0" dirty="0">
                <a:effectLst/>
              </a:rPr>
            </a:br>
            <a:br>
              <a:rPr lang="en-IN" sz="3700" dirty="0"/>
            </a:br>
            <a:endParaRPr lang="en-IN" sz="3700" dirty="0"/>
          </a:p>
        </p:txBody>
      </p:sp>
      <p:pic>
        <p:nvPicPr>
          <p:cNvPr id="7" name="Graphic 6" descr="CRM Customer Insights App">
            <a:extLst>
              <a:ext uri="{FF2B5EF4-FFF2-40B4-BE49-F238E27FC236}">
                <a16:creationId xmlns:a16="http://schemas.microsoft.com/office/drawing/2014/main" id="{FE3F454D-F740-4C31-BFFA-643014C81D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661ED934-A745-6B73-B1D4-5F135679F0CF}"/>
              </a:ext>
            </a:extLst>
          </p:cNvPr>
          <p:cNvSpPr>
            <a:spLocks noGrp="1"/>
          </p:cNvSpPr>
          <p:nvPr>
            <p:ph idx="1"/>
          </p:nvPr>
        </p:nvSpPr>
        <p:spPr>
          <a:xfrm>
            <a:off x="1788160" y="1391920"/>
            <a:ext cx="6583680" cy="4737169"/>
          </a:xfrm>
        </p:spPr>
        <p:txBody>
          <a:bodyPr>
            <a:normAutofit/>
          </a:bodyPr>
          <a:lstStyle/>
          <a:p>
            <a:r>
              <a:rPr lang="en-IN" sz="1600" dirty="0"/>
              <a:t>Focus on opening of new restaurants in countries with high  potential and favourable competition .</a:t>
            </a:r>
          </a:p>
          <a:p>
            <a:r>
              <a:rPr lang="en-IN" sz="1600" dirty="0"/>
              <a:t>Prioritize country with lower restaurants density for optimal market entry.</a:t>
            </a:r>
          </a:p>
          <a:p>
            <a:r>
              <a:rPr lang="en-IN" sz="1600" dirty="0"/>
              <a:t>The analysis of </a:t>
            </a:r>
            <a:r>
              <a:rPr lang="en-US" sz="1600" dirty="0"/>
              <a:t>restaurant density indicates areas with potential for growth or increased customer engagement.</a:t>
            </a:r>
          </a:p>
          <a:p>
            <a:r>
              <a:rPr lang="en-US" sz="1600" dirty="0"/>
              <a:t>Strategic expansion leading to higher profitability.</a:t>
            </a:r>
          </a:p>
          <a:p>
            <a:r>
              <a:rPr lang="en-US" sz="1600" dirty="0"/>
              <a:t>Identifying the biggest competitors helps in understanding market and their strategies. This information can help in differentiation strategies for newer restaurants.</a:t>
            </a:r>
          </a:p>
          <a:p>
            <a:r>
              <a:rPr lang="en-US" sz="1600" dirty="0"/>
              <a:t>Understanding customer sentiment can provide insights into preferences and areas for improvement and high quality cuisines and strategic pricing help to attract and retain customers effectively .</a:t>
            </a:r>
          </a:p>
          <a:p>
            <a:r>
              <a:rPr lang="en-IN" sz="1600" dirty="0"/>
              <a:t>Implement online delivery and table booking system enhance customers satisfaction  and improve rating and vote</a:t>
            </a:r>
            <a:r>
              <a:rPr lang="en-IN" sz="800" dirty="0"/>
              <a:t>.</a:t>
            </a:r>
          </a:p>
        </p:txBody>
      </p:sp>
      <p:pic>
        <p:nvPicPr>
          <p:cNvPr id="9" name="Graphic 8" descr="CRM Customer Insights App">
            <a:extLst>
              <a:ext uri="{FF2B5EF4-FFF2-40B4-BE49-F238E27FC236}">
                <a16:creationId xmlns:a16="http://schemas.microsoft.com/office/drawing/2014/main" id="{C5AD5219-C587-4E81-8E1D-3395FDA584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5285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E76F20-FF2B-CEAD-51F1-222921B0624D}"/>
              </a:ext>
            </a:extLst>
          </p:cNvPr>
          <p:cNvSpPr>
            <a:spLocks noGrp="1"/>
          </p:cNvSpPr>
          <p:nvPr>
            <p:ph type="title"/>
          </p:nvPr>
        </p:nvSpPr>
        <p:spPr>
          <a:xfrm>
            <a:off x="621792" y="1161288"/>
            <a:ext cx="3602736" cy="4526280"/>
          </a:xfrm>
        </p:spPr>
        <p:txBody>
          <a:bodyPr>
            <a:normAutofit/>
          </a:bodyPr>
          <a:lstStyle/>
          <a:p>
            <a:r>
              <a:rPr lang="en-IN" sz="4000" b="1" u="sng">
                <a:effectLst>
                  <a:outerShdw blurRad="38100" dist="38100" dir="2700000" algn="tl">
                    <a:srgbClr val="000000">
                      <a:alpha val="43137"/>
                    </a:srgbClr>
                  </a:outerShdw>
                </a:effectLst>
              </a:rPr>
              <a:t>CONCLUSION</a:t>
            </a:r>
            <a:endParaRPr lang="en-IN" sz="400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967E178-E6C3-CB43-E3F0-FA10599236DF}"/>
              </a:ext>
            </a:extLst>
          </p:cNvPr>
          <p:cNvSpPr>
            <a:spLocks noGrp="1"/>
          </p:cNvSpPr>
          <p:nvPr>
            <p:ph idx="1"/>
          </p:nvPr>
        </p:nvSpPr>
        <p:spPr>
          <a:xfrm>
            <a:off x="5434149" y="932688"/>
            <a:ext cx="5916603" cy="4992624"/>
          </a:xfrm>
        </p:spPr>
        <p:txBody>
          <a:bodyPr anchor="ctr">
            <a:normAutofit/>
          </a:bodyPr>
          <a:lstStyle/>
          <a:p>
            <a:r>
              <a:rPr lang="en-IN" sz="1700" b="1" u="sng" dirty="0"/>
              <a:t>Key Findings and Implications</a:t>
            </a:r>
          </a:p>
          <a:p>
            <a:pPr>
              <a:buFont typeface="Wingdings" panose="05000000000000000000" pitchFamily="2" charset="2"/>
              <a:buChar char="Ø"/>
            </a:pPr>
            <a:r>
              <a:rPr lang="en-US" sz="1700" b="1" dirty="0"/>
              <a:t>Top Cuisines</a:t>
            </a:r>
            <a:r>
              <a:rPr lang="en-US" sz="1700" dirty="0"/>
              <a:t>: Identified the 10 highest-rated cuisines, providing a clear view of customer preferences and helping target marketing strategies effectively.</a:t>
            </a:r>
          </a:p>
          <a:p>
            <a:pPr>
              <a:buFont typeface="Wingdings" panose="05000000000000000000" pitchFamily="2" charset="2"/>
              <a:buChar char="Ø"/>
            </a:pPr>
            <a:r>
              <a:rPr lang="en-US" sz="1700" b="1" dirty="0"/>
              <a:t>Market Opportunities</a:t>
            </a:r>
            <a:r>
              <a:rPr lang="en-US" sz="1700" dirty="0"/>
              <a:t>: Highlighted regions with significant restaurant density and performance, suggesting optimal areas for expansion and new location openings.</a:t>
            </a:r>
          </a:p>
          <a:p>
            <a:pPr>
              <a:buFont typeface="Wingdings" panose="05000000000000000000" pitchFamily="2" charset="2"/>
              <a:buChar char="Ø"/>
            </a:pPr>
            <a:r>
              <a:rPr lang="en-US" sz="1700" b="1" dirty="0"/>
              <a:t>Customer Satisfaction</a:t>
            </a:r>
            <a:r>
              <a:rPr lang="en-US" sz="1700" dirty="0"/>
              <a:t>: Analyzed average ratings alongside the number of restaurants, advocating for enhanced cuisine variety and quality to improve customer experiences.</a:t>
            </a:r>
          </a:p>
          <a:p>
            <a:pPr>
              <a:buFont typeface="Wingdings" panose="05000000000000000000" pitchFamily="2" charset="2"/>
              <a:buChar char="Ø"/>
            </a:pPr>
            <a:r>
              <a:rPr lang="en-US" sz="1700" b="1"/>
              <a:t>Data Integrity</a:t>
            </a:r>
            <a:r>
              <a:rPr lang="en-US" sz="1700"/>
              <a:t>: Addressed inconsistencies in restaurant IDs and missing values, reinforcing the importance of clean data for reliable insights and decision-making.</a:t>
            </a:r>
          </a:p>
          <a:p>
            <a:pPr>
              <a:buFont typeface="Wingdings" panose="05000000000000000000" pitchFamily="2" charset="2"/>
              <a:buChar char="Ø"/>
            </a:pPr>
            <a:r>
              <a:rPr lang="en-US" sz="1700" dirty="0"/>
              <a:t>This analysis not only uncovers critical insights about market dynamics and customer preferences but also paves the way for strategic actions that can enhance market penetration and customer satisfaction</a:t>
            </a:r>
            <a:endParaRPr lang="en-IN" sz="1700" b="1" u="sng" dirty="0"/>
          </a:p>
        </p:txBody>
      </p:sp>
    </p:spTree>
    <p:extLst>
      <p:ext uri="{BB962C8B-B14F-4D97-AF65-F5344CB8AC3E}">
        <p14:creationId xmlns:p14="http://schemas.microsoft.com/office/powerpoint/2010/main" val="304483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Freeform: Shape 2066">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906B9F-9182-1D0F-5766-4F08B2F26D60}"/>
              </a:ext>
            </a:extLst>
          </p:cNvPr>
          <p:cNvSpPr>
            <a:spLocks noGrp="1"/>
          </p:cNvSpPr>
          <p:nvPr>
            <p:ph type="title"/>
          </p:nvPr>
        </p:nvSpPr>
        <p:spPr>
          <a:xfrm>
            <a:off x="162560" y="0"/>
            <a:ext cx="6579434" cy="751840"/>
          </a:xfrm>
        </p:spPr>
        <p:txBody>
          <a:bodyPr>
            <a:normAutofit/>
          </a:bodyPr>
          <a:lstStyle/>
          <a:p>
            <a:r>
              <a:rPr lang="en-IN" sz="2800" b="1" u="sng" dirty="0"/>
              <a:t>What is Zomato and How does it Work </a:t>
            </a:r>
          </a:p>
        </p:txBody>
      </p:sp>
      <p:sp>
        <p:nvSpPr>
          <p:cNvPr id="3" name="Content Placeholder 2">
            <a:extLst>
              <a:ext uri="{FF2B5EF4-FFF2-40B4-BE49-F238E27FC236}">
                <a16:creationId xmlns:a16="http://schemas.microsoft.com/office/drawing/2014/main" id="{69E89987-691B-DC5F-2BA7-72201060CFED}"/>
              </a:ext>
            </a:extLst>
          </p:cNvPr>
          <p:cNvSpPr>
            <a:spLocks noGrp="1"/>
          </p:cNvSpPr>
          <p:nvPr>
            <p:ph idx="1"/>
          </p:nvPr>
        </p:nvSpPr>
        <p:spPr>
          <a:xfrm>
            <a:off x="162560" y="1117600"/>
            <a:ext cx="6579434" cy="5740400"/>
          </a:xfrm>
        </p:spPr>
        <p:txBody>
          <a:bodyPr>
            <a:normAutofit fontScale="92500" lnSpcReduction="10000"/>
          </a:bodyPr>
          <a:lstStyle/>
          <a:p>
            <a:r>
              <a:rPr lang="en-US" sz="1700" dirty="0">
                <a:cs typeface="Arial" panose="020B0604020202020204" pitchFamily="34" charset="0"/>
              </a:rPr>
              <a:t>Zomato</a:t>
            </a:r>
            <a:r>
              <a:rPr lang="en-US" sz="1700" b="0" i="0" dirty="0">
                <a:effectLst/>
                <a:cs typeface="Arial" panose="020B0604020202020204" pitchFamily="34" charset="0"/>
              </a:rPr>
              <a:t> is one of the most comprehensive and user-friendly apps for finding nearby restaurants and cafés to dine in or to order food online. </a:t>
            </a:r>
          </a:p>
          <a:p>
            <a:r>
              <a:rPr lang="en-US" sz="1700" b="0" i="0" dirty="0">
                <a:effectLst/>
                <a:cs typeface="Arial" panose="020B0604020202020204" pitchFamily="34" charset="0"/>
              </a:rPr>
              <a:t>It also gives menus, reviews, and ratings to acquire factual information on eateries. </a:t>
            </a:r>
            <a:r>
              <a:rPr lang="en-US" sz="1700" b="0" i="0" dirty="0">
                <a:solidFill>
                  <a:srgbClr val="000000"/>
                </a:solidFill>
                <a:effectLst/>
                <a:cs typeface="Arial" panose="020B0604020202020204" pitchFamily="34" charset="0"/>
              </a:rPr>
              <a:t>Users can place orders from their preferred restaurant based on previous customers' ratings and feedback. It may be why many entrepreneurs are interested in creating a Zomato-like app. It provides users with convenience and assists business owners in taking their local food business to new heights. </a:t>
            </a:r>
          </a:p>
          <a:p>
            <a:pPr algn="just"/>
            <a:r>
              <a:rPr lang="en-US" sz="1700" i="0" dirty="0">
                <a:solidFill>
                  <a:srgbClr val="000000"/>
                </a:solidFill>
                <a:effectLst/>
                <a:cs typeface="Arial" panose="020B0604020202020204" pitchFamily="34" charset="0"/>
              </a:rPr>
              <a:t>Zomato's working model is simple. Customers have to follow these five simple steps- </a:t>
            </a:r>
            <a:endParaRPr lang="en-US" sz="1700" dirty="0">
              <a:solidFill>
                <a:srgbClr val="212529"/>
              </a:solidFill>
              <a:cs typeface="Arial" panose="020B0604020202020204" pitchFamily="34" charset="0"/>
            </a:endParaRPr>
          </a:p>
          <a:p>
            <a:pPr marL="0" indent="0" algn="just">
              <a:buNone/>
            </a:pPr>
            <a:r>
              <a:rPr lang="en-US" sz="1500" b="1" i="0" u="sng" dirty="0">
                <a:solidFill>
                  <a:srgbClr val="000000"/>
                </a:solidFill>
                <a:effectLst/>
              </a:rPr>
              <a:t>Step 1</a:t>
            </a:r>
            <a:endParaRPr lang="en-US" sz="1500" b="1" i="0" dirty="0">
              <a:solidFill>
                <a:srgbClr val="212529"/>
              </a:solidFill>
              <a:effectLst/>
            </a:endParaRPr>
          </a:p>
          <a:p>
            <a:pPr marL="0" indent="0" algn="just">
              <a:buNone/>
            </a:pPr>
            <a:r>
              <a:rPr lang="en-US" sz="1500" b="0" i="0" dirty="0">
                <a:solidFill>
                  <a:srgbClr val="000000"/>
                </a:solidFill>
                <a:effectLst/>
              </a:rPr>
              <a:t>Users may browse and order food from various restaurants via the desiccated app or website. </a:t>
            </a:r>
            <a:endParaRPr lang="en-US" sz="1500" b="0" i="0" dirty="0">
              <a:solidFill>
                <a:srgbClr val="212529"/>
              </a:solidFill>
              <a:effectLst/>
            </a:endParaRPr>
          </a:p>
          <a:p>
            <a:pPr marL="0" indent="0" algn="just">
              <a:buNone/>
            </a:pPr>
            <a:r>
              <a:rPr lang="en-US" sz="1500" b="1" i="0" u="sng" dirty="0">
                <a:solidFill>
                  <a:srgbClr val="000000"/>
                </a:solidFill>
                <a:effectLst/>
              </a:rPr>
              <a:t>Step 2</a:t>
            </a:r>
            <a:endParaRPr lang="en-US" sz="1500" b="1" i="0" dirty="0">
              <a:solidFill>
                <a:srgbClr val="212529"/>
              </a:solidFill>
              <a:effectLst/>
            </a:endParaRPr>
          </a:p>
          <a:p>
            <a:pPr marL="0" indent="0" algn="just">
              <a:buNone/>
            </a:pPr>
            <a:r>
              <a:rPr lang="en-US" sz="1500" b="0" i="0" dirty="0">
                <a:solidFill>
                  <a:srgbClr val="000000"/>
                </a:solidFill>
                <a:effectLst/>
              </a:rPr>
              <a:t>When restaurant owners receive an order request, they prepare a dish. </a:t>
            </a:r>
            <a:endParaRPr lang="en-US" sz="1500" b="0" i="0" dirty="0">
              <a:solidFill>
                <a:srgbClr val="212529"/>
              </a:solidFill>
              <a:effectLst/>
            </a:endParaRPr>
          </a:p>
          <a:p>
            <a:pPr marL="0" indent="0" algn="just">
              <a:buNone/>
            </a:pPr>
            <a:r>
              <a:rPr lang="en-US" sz="1500" b="1" i="0" u="sng" dirty="0">
                <a:solidFill>
                  <a:srgbClr val="000000"/>
                </a:solidFill>
                <a:effectLst/>
              </a:rPr>
              <a:t>Step 3</a:t>
            </a:r>
            <a:endParaRPr lang="en-US" sz="1500" b="1" i="0" dirty="0">
              <a:solidFill>
                <a:srgbClr val="212529"/>
              </a:solidFill>
              <a:effectLst/>
            </a:endParaRPr>
          </a:p>
          <a:p>
            <a:pPr marL="0" indent="0" algn="just">
              <a:buNone/>
            </a:pPr>
            <a:r>
              <a:rPr lang="en-US" sz="1500" b="0" i="0" dirty="0">
                <a:solidFill>
                  <a:srgbClr val="000000"/>
                </a:solidFill>
                <a:effectLst/>
              </a:rPr>
              <a:t>As the food is prepared for delivery, it is given to delivery companies. </a:t>
            </a:r>
            <a:endParaRPr lang="en-US" sz="1500" b="0" i="0" dirty="0">
              <a:solidFill>
                <a:srgbClr val="212529"/>
              </a:solidFill>
              <a:effectLst/>
            </a:endParaRPr>
          </a:p>
          <a:p>
            <a:pPr marL="0" indent="0" algn="just">
              <a:buNone/>
            </a:pPr>
            <a:r>
              <a:rPr lang="en-US" sz="1500" b="1" i="0" u="sng" dirty="0">
                <a:solidFill>
                  <a:srgbClr val="000000"/>
                </a:solidFill>
                <a:effectLst/>
              </a:rPr>
              <a:t>Step 4</a:t>
            </a:r>
            <a:endParaRPr lang="en-US" sz="1500" b="1" i="0" dirty="0">
              <a:solidFill>
                <a:srgbClr val="212529"/>
              </a:solidFill>
              <a:effectLst/>
            </a:endParaRPr>
          </a:p>
          <a:p>
            <a:pPr marL="0" indent="0" algn="just">
              <a:buNone/>
            </a:pPr>
            <a:r>
              <a:rPr lang="en-US" sz="1500" b="0" i="0" dirty="0">
                <a:solidFill>
                  <a:srgbClr val="000000"/>
                </a:solidFill>
                <a:effectLst/>
              </a:rPr>
              <a:t>The delivery service delivers food to the customer's preferred location. </a:t>
            </a:r>
            <a:endParaRPr lang="en-US" sz="1500" b="0" i="0" dirty="0">
              <a:solidFill>
                <a:srgbClr val="212529"/>
              </a:solidFill>
              <a:effectLst/>
            </a:endParaRPr>
          </a:p>
          <a:p>
            <a:pPr marL="0" indent="0" algn="just">
              <a:buNone/>
            </a:pPr>
            <a:r>
              <a:rPr lang="en-US" sz="1500" b="1" i="0" u="sng" dirty="0">
                <a:solidFill>
                  <a:srgbClr val="000000"/>
                </a:solidFill>
                <a:effectLst/>
              </a:rPr>
              <a:t>Step 5</a:t>
            </a:r>
            <a:endParaRPr lang="en-US" sz="1500" b="1" i="0" dirty="0">
              <a:solidFill>
                <a:srgbClr val="212529"/>
              </a:solidFill>
              <a:effectLst/>
            </a:endParaRPr>
          </a:p>
          <a:p>
            <a:pPr marL="0" indent="0" algn="just">
              <a:buNone/>
            </a:pPr>
            <a:r>
              <a:rPr lang="en-US" sz="1500" b="0" i="0" dirty="0">
                <a:solidFill>
                  <a:srgbClr val="000000"/>
                </a:solidFill>
                <a:effectLst/>
              </a:rPr>
              <a:t>Customers can make purchases and provide evaluations based on their experience using the payment options. </a:t>
            </a:r>
            <a:endParaRPr lang="en-US" sz="1500" b="0" i="0" dirty="0">
              <a:solidFill>
                <a:srgbClr val="212529"/>
              </a:solidFill>
              <a:effectLst/>
            </a:endParaRPr>
          </a:p>
          <a:p>
            <a:endParaRPr lang="en-IN" sz="1800" dirty="0">
              <a:latin typeface="Abadi" panose="020B0604020104020204" pitchFamily="34" charset="0"/>
            </a:endParaRPr>
          </a:p>
        </p:txBody>
      </p:sp>
      <p:pic>
        <p:nvPicPr>
          <p:cNvPr id="2050" name="Picture 2" descr="How does Zomato works?">
            <a:extLst>
              <a:ext uri="{FF2B5EF4-FFF2-40B4-BE49-F238E27FC236}">
                <a16:creationId xmlns:a16="http://schemas.microsoft.com/office/drawing/2014/main" id="{B7AF9B66-8304-D12F-7039-33972725CD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1994" y="0"/>
            <a:ext cx="545000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88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82490-FBB3-E185-7C3A-0C665566D3DF}"/>
              </a:ext>
            </a:extLst>
          </p:cNvPr>
          <p:cNvSpPr>
            <a:spLocks noGrp="1"/>
          </p:cNvSpPr>
          <p:nvPr>
            <p:ph type="title"/>
          </p:nvPr>
        </p:nvSpPr>
        <p:spPr>
          <a:xfrm>
            <a:off x="1059885" y="1004271"/>
            <a:ext cx="9808067" cy="631489"/>
          </a:xfrm>
        </p:spPr>
        <p:txBody>
          <a:bodyPr anchor="b">
            <a:normAutofit fontScale="90000"/>
          </a:bodyPr>
          <a:lstStyle/>
          <a:p>
            <a:pPr algn="ctr"/>
            <a:r>
              <a:rPr lang="en-IN" sz="4000" b="1" u="sng" dirty="0">
                <a:latin typeface="Arial" panose="020B0604020202020204" pitchFamily="34" charset="0"/>
                <a:cs typeface="Arial" panose="020B0604020202020204" pitchFamily="34" charset="0"/>
              </a:rPr>
              <a:t>Objective of Project</a:t>
            </a:r>
          </a:p>
        </p:txBody>
      </p:sp>
      <p:pic>
        <p:nvPicPr>
          <p:cNvPr id="8" name="Graphic 7" descr="Person Eating">
            <a:extLst>
              <a:ext uri="{FF2B5EF4-FFF2-40B4-BE49-F238E27FC236}">
                <a16:creationId xmlns:a16="http://schemas.microsoft.com/office/drawing/2014/main" id="{F90AA303-4BC6-7857-7D79-A7BEE5605C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6309" y="9050"/>
            <a:ext cx="995221" cy="995221"/>
          </a:xfrm>
          <a:prstGeom prst="rect">
            <a:avLst/>
          </a:prstGeom>
        </p:spPr>
      </p:pic>
      <p:sp>
        <p:nvSpPr>
          <p:cNvPr id="4" name="Rectangle 1">
            <a:extLst>
              <a:ext uri="{FF2B5EF4-FFF2-40B4-BE49-F238E27FC236}">
                <a16:creationId xmlns:a16="http://schemas.microsoft.com/office/drawing/2014/main" id="{A8D1C5E4-0772-095B-8F6A-426CF9BE3C92}"/>
              </a:ext>
            </a:extLst>
          </p:cNvPr>
          <p:cNvSpPr>
            <a:spLocks noGrp="1" noChangeArrowheads="1"/>
          </p:cNvSpPr>
          <p:nvPr>
            <p:ph idx="1"/>
          </p:nvPr>
        </p:nvSpPr>
        <p:spPr bwMode="auto">
          <a:xfrm>
            <a:off x="172720" y="1747520"/>
            <a:ext cx="11785599" cy="4886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ctr"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algn="ctr"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latin typeface="Arial" panose="020B0604020202020204" pitchFamily="34" charset="0"/>
              </a:rPr>
              <a:t>The food delivery and restaurant industry is experiencing rapid growth, with consumers increasingly seeking diverse dining options."</a:t>
            </a:r>
          </a:p>
          <a:p>
            <a:pPr marL="0" marR="0" lvl="0" indent="0" algn="ctr" defTabSz="914400" rtl="0" eaLnBrk="0" fontAlgn="base" latinLnBrk="0" hangingPunct="0">
              <a:spcBef>
                <a:spcPct val="0"/>
              </a:spcBef>
              <a:spcAft>
                <a:spcPts val="600"/>
              </a:spcAft>
              <a:buClrTx/>
              <a:buSzTx/>
              <a:buFontTx/>
              <a:buChar char="•"/>
              <a:tabLst/>
            </a:pPr>
            <a:r>
              <a:rPr kumimoji="0" lang="en-US" altLang="en-US" sz="1800" b="0" i="1" u="none" strike="noStrike" cap="none" normalizeH="0" baseline="0" dirty="0">
                <a:ln>
                  <a:noFill/>
                </a:ln>
                <a:effectLst/>
                <a:latin typeface="Arial" panose="020B0604020202020204" pitchFamily="34" charset="0"/>
              </a:rPr>
              <a:t>Surprising Fact</a:t>
            </a:r>
            <a:r>
              <a:rPr kumimoji="0" lang="en-US" altLang="en-US" sz="1800" b="0" i="0" u="none" strike="noStrike" cap="none" normalizeH="0" baseline="0" dirty="0">
                <a:ln>
                  <a:noFill/>
                </a:ln>
                <a:effectLst/>
                <a:latin typeface="Arial" panose="020B0604020202020204" pitchFamily="34" charset="0"/>
              </a:rPr>
              <a:t>: "In 2023, the global online food delivery market was valued at over $150 billion, and it's projected to grow significantly in the coming years." </a:t>
            </a:r>
            <a:endParaRPr lang="en-US" altLang="en-US" sz="1800" dirty="0">
              <a:latin typeface="Arial" panose="020B0604020202020204" pitchFamily="34" charset="0"/>
            </a:endParaRPr>
          </a:p>
          <a:p>
            <a:r>
              <a:rPr lang="en-US" sz="1600" b="1" u="sng" dirty="0"/>
              <a:t>Objectives</a:t>
            </a:r>
            <a:r>
              <a:rPr lang="en-US" sz="1600" u="sng" dirty="0"/>
              <a:t>:</a:t>
            </a:r>
          </a:p>
          <a:p>
            <a:pPr>
              <a:buFont typeface="Arial" panose="020B0604020202020204" pitchFamily="34" charset="0"/>
              <a:buChar char="•"/>
            </a:pPr>
            <a:r>
              <a:rPr lang="en-US" sz="1800" dirty="0"/>
              <a:t>Identify potential countries  for Zomato's expansion.</a:t>
            </a:r>
          </a:p>
          <a:p>
            <a:pPr>
              <a:buFont typeface="Arial" panose="020B0604020202020204" pitchFamily="34" charset="0"/>
              <a:buChar char="•"/>
            </a:pPr>
            <a:r>
              <a:rPr lang="en-US" sz="1800" dirty="0"/>
              <a:t>Analyze market trends and restaurant distribution across different price ranges.</a:t>
            </a:r>
          </a:p>
          <a:p>
            <a:r>
              <a:rPr lang="en-US" sz="1800" dirty="0"/>
              <a:t>Gather data on customer satisfaction and feedback to improve service delivery.</a:t>
            </a:r>
          </a:p>
          <a:p>
            <a:pPr>
              <a:buFont typeface="Arial" panose="020B0604020202020204" pitchFamily="34" charset="0"/>
              <a:buChar char="•"/>
            </a:pPr>
            <a:r>
              <a:rPr lang="en-US" sz="1800" dirty="0"/>
              <a:t>Get information about competition  levels and customer engagement in target areas by analyzing  rating and votes of customers .</a:t>
            </a:r>
          </a:p>
          <a:p>
            <a:pPr>
              <a:buFont typeface="Arial" panose="020B0604020202020204" pitchFamily="34" charset="0"/>
              <a:buChar char="•"/>
            </a:pPr>
            <a:r>
              <a:rPr lang="en-US" sz="1800" dirty="0"/>
              <a:t>Analyze pricing strategies to ensure competitiveness while maintaining profitability.</a:t>
            </a:r>
          </a:p>
          <a:p>
            <a:pPr>
              <a:buFont typeface="Arial" panose="020B0604020202020204" pitchFamily="34" charset="0"/>
              <a:buChar char="•"/>
            </a:pPr>
            <a:r>
              <a:rPr lang="en-US" sz="1800" dirty="0"/>
              <a:t>Examine consumer preferences and behaviors in potential markets </a:t>
            </a:r>
          </a:p>
          <a:p>
            <a:pPr>
              <a:buFont typeface="Arial" panose="020B0604020202020204" pitchFamily="34" charset="0"/>
              <a:buChar char="•"/>
            </a:pPr>
            <a:endParaRPr lang="en-US" sz="1800" dirty="0"/>
          </a:p>
          <a:p>
            <a:pPr marL="0" marR="0" lvl="0" indent="0" algn="ctr" defTabSz="914400" rtl="0" eaLnBrk="0" fontAlgn="base" latinLnBrk="0" hangingPunct="0">
              <a:spcBef>
                <a:spcPct val="0"/>
              </a:spcBef>
              <a:spcAft>
                <a:spcPts val="60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6504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05A0-8099-4DF1-0CE1-FC55BB65C36A}"/>
              </a:ext>
            </a:extLst>
          </p:cNvPr>
          <p:cNvSpPr>
            <a:spLocks noGrp="1"/>
          </p:cNvSpPr>
          <p:nvPr>
            <p:ph type="title"/>
          </p:nvPr>
        </p:nvSpPr>
        <p:spPr>
          <a:xfrm>
            <a:off x="137160" y="111126"/>
            <a:ext cx="10515600" cy="782954"/>
          </a:xfrm>
        </p:spPr>
        <p:txBody>
          <a:bodyPr>
            <a:normAutofit/>
          </a:bodyPr>
          <a:lstStyle/>
          <a:p>
            <a:r>
              <a:rPr lang="en-IN" sz="2000" b="1" u="sng" dirty="0">
                <a:latin typeface="Arial" panose="020B0604020202020204" pitchFamily="34" charset="0"/>
                <a:cs typeface="Arial" panose="020B0604020202020204" pitchFamily="34" charset="0"/>
              </a:rPr>
              <a:t>Data Overview</a:t>
            </a:r>
          </a:p>
        </p:txBody>
      </p:sp>
      <p:sp>
        <p:nvSpPr>
          <p:cNvPr id="3" name="Content Placeholder 2">
            <a:extLst>
              <a:ext uri="{FF2B5EF4-FFF2-40B4-BE49-F238E27FC236}">
                <a16:creationId xmlns:a16="http://schemas.microsoft.com/office/drawing/2014/main" id="{5357B16C-822D-B828-530A-59D55541D1E2}"/>
              </a:ext>
            </a:extLst>
          </p:cNvPr>
          <p:cNvSpPr>
            <a:spLocks noGrp="1"/>
          </p:cNvSpPr>
          <p:nvPr>
            <p:ph sz="half" idx="1"/>
          </p:nvPr>
        </p:nvSpPr>
        <p:spPr>
          <a:xfrm>
            <a:off x="137160" y="1056640"/>
            <a:ext cx="5882640" cy="5690234"/>
          </a:xfrm>
        </p:spPr>
        <p:txBody>
          <a:bodyPr>
            <a:normAutofit fontScale="25000" lnSpcReduction="20000"/>
          </a:bodyPr>
          <a:lstStyle/>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Restaurant ID: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Unique identifier for each restaurant.</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Restaurant Name: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The name of the restaurant.</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Country Code: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Country code of the location where the restaurant is situated.</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City: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The city where the restaurant is located.</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Address: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The specific address of the restaurant.</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Locality: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The locality or neighbourhood where the restaurant is situated.</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Locality Verbose: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Detailed information about the locality.</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Longitude: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The geographical longitude coordinate of the restaurant.</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Latitude: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The geographical latitude coordinate of the restaurant.</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Cuisines: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The type of cuisine offered by the restaurant.</a:t>
            </a: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effectLst/>
                <a:latin typeface="Aptos" panose="020B0004020202020204" pitchFamily="34" charset="0"/>
                <a:ea typeface="Aptos" panose="020B0004020202020204" pitchFamily="34" charset="0"/>
                <a:cs typeface="Times New Roman" panose="02020603050405020304" pitchFamily="18" charset="0"/>
              </a:rPr>
              <a:t>Currency: </a:t>
            </a:r>
            <a:r>
              <a:rPr lang="en-IN" sz="4800" kern="100" dirty="0">
                <a:effectLst/>
                <a:latin typeface="Aptos" panose="020B0004020202020204" pitchFamily="34" charset="0"/>
                <a:ea typeface="Aptos" panose="020B0004020202020204" pitchFamily="34" charset="0"/>
                <a:cs typeface="Times New Roman" panose="02020603050405020304" pitchFamily="18" charset="0"/>
              </a:rPr>
              <a:t>The currency used for transactions in the restaurant.</a:t>
            </a:r>
          </a:p>
          <a:p>
            <a:r>
              <a:rPr lang="en-IN" sz="4800" b="1" kern="100" dirty="0">
                <a:effectLst/>
                <a:latin typeface="Arial" panose="020B0604020202020204" pitchFamily="34" charset="0"/>
                <a:ea typeface="Aptos" panose="020B0004020202020204" pitchFamily="34" charset="0"/>
                <a:cs typeface="Arial" panose="020B0604020202020204" pitchFamily="34" charset="0"/>
              </a:rPr>
              <a:t>Country name: </a:t>
            </a:r>
            <a:r>
              <a:rPr lang="en-IN" sz="4800" kern="100" dirty="0">
                <a:effectLst/>
                <a:latin typeface="Arial" panose="020B0604020202020204" pitchFamily="34" charset="0"/>
                <a:ea typeface="Aptos" panose="020B0004020202020204" pitchFamily="34" charset="0"/>
                <a:cs typeface="Arial" panose="020B0604020202020204" pitchFamily="34" charset="0"/>
              </a:rPr>
              <a:t>Respective</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country for given country code</a:t>
            </a:r>
            <a:endParaRPr lang="en-IN" sz="4800" dirty="0"/>
          </a:p>
        </p:txBody>
      </p:sp>
      <p:sp>
        <p:nvSpPr>
          <p:cNvPr id="4" name="Content Placeholder 3">
            <a:extLst>
              <a:ext uri="{FF2B5EF4-FFF2-40B4-BE49-F238E27FC236}">
                <a16:creationId xmlns:a16="http://schemas.microsoft.com/office/drawing/2014/main" id="{C26A4169-CE41-632A-533E-F76C774BE6DE}"/>
              </a:ext>
            </a:extLst>
          </p:cNvPr>
          <p:cNvSpPr>
            <a:spLocks noGrp="1"/>
          </p:cNvSpPr>
          <p:nvPr>
            <p:ph sz="half" idx="2"/>
          </p:nvPr>
        </p:nvSpPr>
        <p:spPr>
          <a:xfrm>
            <a:off x="6172200" y="894080"/>
            <a:ext cx="5882640" cy="5852794"/>
          </a:xfrm>
        </p:spPr>
        <p:txBody>
          <a:bodyPr>
            <a:normAutofit fontScale="25000" lnSpcReduction="20000"/>
          </a:bodyPr>
          <a:lstStyle/>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err="1">
                <a:solidFill>
                  <a:srgbClr val="000000"/>
                </a:solidFill>
                <a:effectLst/>
                <a:latin typeface="Arial" panose="020B0604020202020204" pitchFamily="34" charset="0"/>
                <a:ea typeface="Aptos" panose="020B0004020202020204" pitchFamily="34" charset="0"/>
                <a:cs typeface="Arial" panose="020B0604020202020204" pitchFamily="34" charset="0"/>
              </a:rPr>
              <a:t>Has_Table_booking</a:t>
            </a:r>
            <a:r>
              <a:rPr lang="en-IN" sz="480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Indicates whether the restaurant has a table booking option (Yes/No).</a:t>
            </a:r>
            <a:endParaRPr lang="en-IN" sz="4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err="1">
                <a:solidFill>
                  <a:srgbClr val="000000"/>
                </a:solidFill>
                <a:effectLst/>
                <a:latin typeface="Arial" panose="020B0604020202020204" pitchFamily="34" charset="0"/>
                <a:ea typeface="Aptos" panose="020B0004020202020204" pitchFamily="34" charset="0"/>
                <a:cs typeface="Arial" panose="020B0604020202020204" pitchFamily="34" charset="0"/>
              </a:rPr>
              <a:t>Has_Online_delivery</a:t>
            </a:r>
            <a:r>
              <a:rPr lang="en-IN" sz="480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Indicates whether the restaurant offers online delivery (Yes/No).</a:t>
            </a:r>
            <a:endParaRPr lang="en-IN" sz="4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err="1">
                <a:solidFill>
                  <a:srgbClr val="000000"/>
                </a:solidFill>
                <a:effectLst/>
                <a:latin typeface="Arial" panose="020B0604020202020204" pitchFamily="34" charset="0"/>
                <a:ea typeface="Aptos" panose="020B0004020202020204" pitchFamily="34" charset="0"/>
                <a:cs typeface="Arial" panose="020B0604020202020204" pitchFamily="34" charset="0"/>
              </a:rPr>
              <a:t>Is_delivering_now</a:t>
            </a:r>
            <a:r>
              <a:rPr lang="en-IN" sz="480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Indicates whether the restaurant is currently delivering (Yes/No).</a:t>
            </a:r>
            <a:endParaRPr lang="en-IN" sz="4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err="1">
                <a:solidFill>
                  <a:srgbClr val="000000"/>
                </a:solidFill>
                <a:effectLst/>
                <a:latin typeface="Arial" panose="020B0604020202020204" pitchFamily="34" charset="0"/>
                <a:ea typeface="Aptos" panose="020B0004020202020204" pitchFamily="34" charset="0"/>
                <a:cs typeface="Arial" panose="020B0604020202020204" pitchFamily="34" charset="0"/>
              </a:rPr>
              <a:t>Switch_to_order_menu</a:t>
            </a:r>
            <a:r>
              <a:rPr lang="en-IN" sz="480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Indicates whether users can switch to the order menu (Yes/No).</a:t>
            </a:r>
            <a:endParaRPr lang="en-IN" sz="4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err="1">
                <a:solidFill>
                  <a:srgbClr val="000000"/>
                </a:solidFill>
                <a:effectLst/>
                <a:latin typeface="Arial" panose="020B0604020202020204" pitchFamily="34" charset="0"/>
                <a:ea typeface="Aptos" panose="020B0004020202020204" pitchFamily="34" charset="0"/>
                <a:cs typeface="Arial" panose="020B0604020202020204" pitchFamily="34" charset="0"/>
              </a:rPr>
              <a:t>Price_range</a:t>
            </a:r>
            <a:r>
              <a:rPr lang="en-IN" sz="480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A numeric value indicating the price range category of the restaurant.</a:t>
            </a:r>
            <a:endParaRPr lang="en-IN" sz="4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Votes: </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The number of votes or ratings/(feedback) received by the restaurant.</a:t>
            </a:r>
            <a:endParaRPr lang="en-IN" sz="4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err="1">
                <a:solidFill>
                  <a:srgbClr val="000000"/>
                </a:solidFill>
                <a:effectLst/>
                <a:latin typeface="Arial" panose="020B0604020202020204" pitchFamily="34" charset="0"/>
                <a:ea typeface="Aptos" panose="020B0004020202020204" pitchFamily="34" charset="0"/>
                <a:cs typeface="Arial" panose="020B0604020202020204" pitchFamily="34" charset="0"/>
              </a:rPr>
              <a:t>Average_Cost_for_two</a:t>
            </a:r>
            <a:r>
              <a:rPr lang="en-IN" sz="480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The average cost for two people dining at the restaurant.</a:t>
            </a:r>
            <a:endParaRPr lang="en-IN" sz="4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Rating: </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The overall rating of the restaurant is based on user reviews.</a:t>
            </a:r>
            <a:endParaRPr lang="en-IN" sz="48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err="1">
                <a:solidFill>
                  <a:srgbClr val="000000"/>
                </a:solidFill>
                <a:effectLst/>
                <a:latin typeface="Arial" panose="020B0604020202020204" pitchFamily="34" charset="0"/>
                <a:ea typeface="Aptos" panose="020B0004020202020204" pitchFamily="34" charset="0"/>
                <a:cs typeface="Arial" panose="020B0604020202020204" pitchFamily="34" charset="0"/>
              </a:rPr>
              <a:t>Datekey_opening</a:t>
            </a:r>
            <a:r>
              <a:rPr lang="en-IN" sz="480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 </a:t>
            </a:r>
            <a:r>
              <a:rPr lang="en-IN" sz="4800"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The date when the restaurant was opened.</a:t>
            </a:r>
            <a:endParaRPr lang="en-IN" sz="4800" kern="100" dirty="0">
              <a:solidFill>
                <a:srgbClr val="000000"/>
              </a:solidFill>
              <a:latin typeface="Arial" panose="020B0604020202020204" pitchFamily="34" charset="0"/>
              <a:ea typeface="Aptos" panose="020B0004020202020204" pitchFamily="34" charset="0"/>
              <a:cs typeface="Arial" panose="020B060402020202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4800" b="1" kern="100" dirty="0" err="1">
                <a:effectLst/>
                <a:latin typeface="Arial" panose="020B0604020202020204" pitchFamily="34" charset="0"/>
                <a:ea typeface="Aptos" panose="020B0004020202020204" pitchFamily="34" charset="0"/>
                <a:cs typeface="Arial" panose="020B0604020202020204" pitchFamily="34" charset="0"/>
              </a:rPr>
              <a:t>CountryCode</a:t>
            </a:r>
            <a:r>
              <a:rPr lang="en-IN" sz="4800" b="1" kern="100" dirty="0">
                <a:effectLst/>
                <a:latin typeface="Arial" panose="020B0604020202020204" pitchFamily="34" charset="0"/>
                <a:ea typeface="Aptos" panose="020B0004020202020204" pitchFamily="34" charset="0"/>
                <a:cs typeface="Arial" panose="020B0604020202020204" pitchFamily="34" charset="0"/>
              </a:rPr>
              <a:t>: </a:t>
            </a:r>
            <a:r>
              <a:rPr lang="en-IN" sz="4800" kern="100" dirty="0">
                <a:effectLst/>
                <a:latin typeface="Arial" panose="020B0604020202020204" pitchFamily="34" charset="0"/>
                <a:ea typeface="Aptos" panose="020B0004020202020204" pitchFamily="34" charset="0"/>
                <a:cs typeface="Arial" panose="020B0604020202020204" pitchFamily="34" charset="0"/>
              </a:rPr>
              <a:t>Country code of the location where the restaurant is situated</a:t>
            </a:r>
          </a:p>
          <a:p>
            <a:endParaRPr lang="en-IN" dirty="0"/>
          </a:p>
        </p:txBody>
      </p:sp>
    </p:spTree>
    <p:extLst>
      <p:ext uri="{BB962C8B-B14F-4D97-AF65-F5344CB8AC3E}">
        <p14:creationId xmlns:p14="http://schemas.microsoft.com/office/powerpoint/2010/main" val="348490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97F8E-EFB4-76AB-16F9-FBBF7D1AB379}"/>
              </a:ext>
            </a:extLst>
          </p:cNvPr>
          <p:cNvSpPr>
            <a:spLocks noGrp="1"/>
          </p:cNvSpPr>
          <p:nvPr>
            <p:ph type="title"/>
          </p:nvPr>
        </p:nvSpPr>
        <p:spPr>
          <a:xfrm>
            <a:off x="838200" y="365125"/>
            <a:ext cx="10515600" cy="732155"/>
          </a:xfrm>
        </p:spPr>
        <p:txBody>
          <a:bodyPr>
            <a:normAutofit fontScale="90000"/>
          </a:bodyPr>
          <a:lstStyle/>
          <a:p>
            <a:r>
              <a:rPr lang="en-IN" sz="5200" b="1" u="sng" dirty="0"/>
              <a:t>Methodology</a:t>
            </a:r>
          </a:p>
        </p:txBody>
      </p:sp>
      <p:sp>
        <p:nvSpPr>
          <p:cNvPr id="3" name="Content Placeholder 2">
            <a:extLst>
              <a:ext uri="{FF2B5EF4-FFF2-40B4-BE49-F238E27FC236}">
                <a16:creationId xmlns:a16="http://schemas.microsoft.com/office/drawing/2014/main" id="{6821D845-E9FE-4C9D-B475-551E9AE11A97}"/>
              </a:ext>
            </a:extLst>
          </p:cNvPr>
          <p:cNvSpPr>
            <a:spLocks noGrp="1"/>
          </p:cNvSpPr>
          <p:nvPr>
            <p:ph sz="half" idx="1"/>
          </p:nvPr>
        </p:nvSpPr>
        <p:spPr>
          <a:xfrm>
            <a:off x="838200" y="1656080"/>
            <a:ext cx="5158427" cy="4927600"/>
          </a:xfrm>
        </p:spPr>
        <p:txBody>
          <a:bodyPr>
            <a:normAutofit fontScale="92500"/>
          </a:bodyPr>
          <a:lstStyle/>
          <a:p>
            <a:pPr marL="514350" indent="-514350">
              <a:buFont typeface="+mj-lt"/>
              <a:buAutoNum type="arabicPeriod"/>
            </a:pPr>
            <a:r>
              <a:rPr lang="en-IN" sz="1600" b="1" u="sng" dirty="0"/>
              <a:t>Data Cleaning</a:t>
            </a:r>
          </a:p>
          <a:p>
            <a:r>
              <a:rPr lang="en-IN" sz="1600" dirty="0"/>
              <a:t>Identified missing values in cuisines column.</a:t>
            </a:r>
          </a:p>
          <a:p>
            <a:r>
              <a:rPr lang="en-IN" sz="1600" dirty="0"/>
              <a:t>Addressing Inconsistent Values in Restaurants id column.</a:t>
            </a:r>
          </a:p>
          <a:p>
            <a:r>
              <a:rPr lang="en-US" sz="1600" dirty="0"/>
              <a:t>Used conditional formatting to identify extra spaces.</a:t>
            </a:r>
          </a:p>
          <a:p>
            <a:r>
              <a:rPr lang="en-US" sz="1600" dirty="0"/>
              <a:t>Removed extra spaces in "Address," "Locality," and "Locality Verbose" columns using the </a:t>
            </a:r>
            <a:r>
              <a:rPr lang="en-US" sz="1600" b="1" dirty="0"/>
              <a:t>TRIM</a:t>
            </a:r>
            <a:r>
              <a:rPr lang="en-US" sz="1600" dirty="0"/>
              <a:t> function for consistency</a:t>
            </a:r>
            <a:r>
              <a:rPr lang="en-US" sz="1100" dirty="0"/>
              <a:t>.</a:t>
            </a:r>
          </a:p>
          <a:p>
            <a:pPr marL="342900" indent="-342900">
              <a:buAutoNum type="arabicPeriod" startAt="2"/>
            </a:pPr>
            <a:r>
              <a:rPr lang="en-IN" sz="1600" b="1" u="sng" dirty="0"/>
              <a:t>Pre-Processing Steps</a:t>
            </a:r>
          </a:p>
          <a:p>
            <a:r>
              <a:rPr lang="en-US" sz="1600" dirty="0"/>
              <a:t>Used </a:t>
            </a:r>
            <a:r>
              <a:rPr lang="en-US" sz="1600" b="1" dirty="0"/>
              <a:t>VLOOKUP</a:t>
            </a:r>
            <a:r>
              <a:rPr lang="en-US" sz="1600" dirty="0"/>
              <a:t> to add the country based on the country code.</a:t>
            </a:r>
          </a:p>
          <a:p>
            <a:r>
              <a:rPr lang="en-US" sz="1600" dirty="0"/>
              <a:t>Adding relevant contextual information improves the dataset’s utility and helps in better segmentation during analysis.</a:t>
            </a:r>
          </a:p>
          <a:p>
            <a:r>
              <a:rPr lang="en-US" sz="1600" dirty="0"/>
              <a:t>Extracted opening month and year from "Date Key Opening" using the </a:t>
            </a:r>
            <a:r>
              <a:rPr lang="en-US" sz="1600" b="1" dirty="0"/>
              <a:t>TEXT</a:t>
            </a:r>
            <a:r>
              <a:rPr lang="en-US" sz="1600" dirty="0"/>
              <a:t> function.</a:t>
            </a:r>
          </a:p>
          <a:p>
            <a:r>
              <a:rPr lang="en-US" sz="1600" dirty="0"/>
              <a:t>Enhances analysis by allowing for trend assessments over time, critical for understanding restaurant performance.</a:t>
            </a:r>
          </a:p>
          <a:p>
            <a:endParaRPr lang="en-IN" sz="1100" b="1" u="sng" dirty="0"/>
          </a:p>
        </p:txBody>
      </p:sp>
      <p:sp>
        <p:nvSpPr>
          <p:cNvPr id="4" name="Content Placeholder 3">
            <a:extLst>
              <a:ext uri="{FF2B5EF4-FFF2-40B4-BE49-F238E27FC236}">
                <a16:creationId xmlns:a16="http://schemas.microsoft.com/office/drawing/2014/main" id="{E0CED3FC-A6DD-E61A-0986-7BCF058F1DCD}"/>
              </a:ext>
            </a:extLst>
          </p:cNvPr>
          <p:cNvSpPr>
            <a:spLocks noGrp="1"/>
          </p:cNvSpPr>
          <p:nvPr>
            <p:ph sz="half" idx="2"/>
          </p:nvPr>
        </p:nvSpPr>
        <p:spPr>
          <a:xfrm>
            <a:off x="6189154" y="1656080"/>
            <a:ext cx="5164645" cy="4473006"/>
          </a:xfrm>
        </p:spPr>
        <p:txBody>
          <a:bodyPr>
            <a:normAutofit fontScale="92500"/>
          </a:bodyPr>
          <a:lstStyle/>
          <a:p>
            <a:pPr marL="0" indent="0">
              <a:buNone/>
            </a:pPr>
            <a:r>
              <a:rPr lang="en-IN" sz="1600" dirty="0"/>
              <a:t>3.</a:t>
            </a:r>
            <a:r>
              <a:rPr lang="en-IN" sz="1600" b="1" dirty="0"/>
              <a:t> </a:t>
            </a:r>
            <a:r>
              <a:rPr lang="en-IN" sz="1600" b="1" u="sng" dirty="0"/>
              <a:t>Data Analysis Tools</a:t>
            </a:r>
            <a:r>
              <a:rPr lang="en-IN" sz="1600" u="sng" dirty="0"/>
              <a:t>:</a:t>
            </a:r>
          </a:p>
          <a:p>
            <a:r>
              <a:rPr lang="en-US" sz="1600" dirty="0"/>
              <a:t>Utilized </a:t>
            </a:r>
            <a:r>
              <a:rPr lang="en-US" sz="1600" b="1" dirty="0"/>
              <a:t>Pivot Tables</a:t>
            </a:r>
            <a:r>
              <a:rPr lang="en-US" sz="1600" dirty="0"/>
              <a:t> and </a:t>
            </a:r>
            <a:r>
              <a:rPr lang="en-US" sz="1600" b="1" dirty="0"/>
              <a:t>Pivot Charts</a:t>
            </a:r>
            <a:r>
              <a:rPr lang="en-US" sz="1600" dirty="0"/>
              <a:t> for summarizing and visualizing the data.</a:t>
            </a:r>
          </a:p>
          <a:p>
            <a:r>
              <a:rPr lang="en-US" sz="1600" dirty="0"/>
              <a:t>These tools allow for dynamic data exploration and insightful visual representation, facilitating better understanding and communication of findings to stakeholders.</a:t>
            </a:r>
          </a:p>
          <a:p>
            <a:pPr marL="0" indent="0">
              <a:buNone/>
            </a:pPr>
            <a:endParaRPr lang="en-US" sz="1600" u="sng" dirty="0"/>
          </a:p>
          <a:p>
            <a:pPr marL="0" indent="0">
              <a:buNone/>
            </a:pPr>
            <a:r>
              <a:rPr lang="en-US" sz="1600" b="1" u="sng" dirty="0"/>
              <a:t>CONCLUSION</a:t>
            </a:r>
          </a:p>
          <a:p>
            <a:r>
              <a:rPr lang="en-US" sz="1600" dirty="0"/>
              <a:t>By addressing missing values and inconsistencies, and enriching the dataset, the analysis can yield reliable insights, ultimately supporting informed decision-making.</a:t>
            </a:r>
            <a:endParaRPr lang="en-IN" sz="1600" b="1" u="sng" dirty="0"/>
          </a:p>
        </p:txBody>
      </p:sp>
    </p:spTree>
    <p:extLst>
      <p:ext uri="{BB962C8B-B14F-4D97-AF65-F5344CB8AC3E}">
        <p14:creationId xmlns:p14="http://schemas.microsoft.com/office/powerpoint/2010/main" val="157279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9330-5DBD-8ACC-CF49-88FB6272F152}"/>
              </a:ext>
            </a:extLst>
          </p:cNvPr>
          <p:cNvSpPr>
            <a:spLocks noGrp="1"/>
          </p:cNvSpPr>
          <p:nvPr>
            <p:ph type="title"/>
          </p:nvPr>
        </p:nvSpPr>
        <p:spPr>
          <a:xfrm>
            <a:off x="0" y="1"/>
            <a:ext cx="10515600" cy="548640"/>
          </a:xfrm>
        </p:spPr>
        <p:txBody>
          <a:bodyPr>
            <a:normAutofit/>
          </a:bodyPr>
          <a:lstStyle/>
          <a:p>
            <a:r>
              <a:rPr lang="en-IN" sz="20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KEY METRICS AND VISULAIZATION</a:t>
            </a:r>
          </a:p>
        </p:txBody>
      </p:sp>
      <p:sp>
        <p:nvSpPr>
          <p:cNvPr id="3" name="Content Placeholder 2">
            <a:extLst>
              <a:ext uri="{FF2B5EF4-FFF2-40B4-BE49-F238E27FC236}">
                <a16:creationId xmlns:a16="http://schemas.microsoft.com/office/drawing/2014/main" id="{29809120-EFCA-F0BE-1F63-1F23A27C7803}"/>
              </a:ext>
            </a:extLst>
          </p:cNvPr>
          <p:cNvSpPr>
            <a:spLocks noGrp="1"/>
          </p:cNvSpPr>
          <p:nvPr>
            <p:ph idx="1"/>
          </p:nvPr>
        </p:nvSpPr>
        <p:spPr>
          <a:xfrm>
            <a:off x="741680" y="660400"/>
            <a:ext cx="10962640" cy="6024880"/>
          </a:xfrm>
        </p:spPr>
        <p:txBody>
          <a:bodyPr>
            <a:normAutofit/>
          </a:bodyPr>
          <a:lstStyle/>
          <a:p>
            <a:r>
              <a:rPr lang="en-IN" sz="1800" b="1" u="sng" dirty="0"/>
              <a:t>NUMBER OF VOTERS</a:t>
            </a:r>
          </a:p>
          <a:p>
            <a:pPr marL="0" indent="0">
              <a:buNone/>
            </a:pPr>
            <a:r>
              <a:rPr lang="en-IN" sz="1200" b="1" dirty="0"/>
              <a:t> </a:t>
            </a:r>
            <a:r>
              <a:rPr lang="en-IN" sz="1600" dirty="0"/>
              <a:t>Evaluated the average number of voters per restaurants by country , providing a comparative analysis of customer engagement.</a:t>
            </a:r>
          </a:p>
          <a:p>
            <a:pPr marL="0" indent="0">
              <a:buNone/>
            </a:pPr>
            <a:r>
              <a:rPr lang="en-IN" sz="1600" dirty="0"/>
              <a:t>Country with high number of votes depicts higher interaction with customers. </a:t>
            </a:r>
          </a:p>
          <a:p>
            <a:pPr marL="0" indent="0">
              <a:buNone/>
            </a:pPr>
            <a:r>
              <a:rPr lang="en-IN" sz="1600" dirty="0"/>
              <a:t>Example : Indonesia, Philippines.</a:t>
            </a:r>
          </a:p>
        </p:txBody>
      </p:sp>
      <p:graphicFrame>
        <p:nvGraphicFramePr>
          <p:cNvPr id="4" name="Chart 3">
            <a:extLst>
              <a:ext uri="{FF2B5EF4-FFF2-40B4-BE49-F238E27FC236}">
                <a16:creationId xmlns:a16="http://schemas.microsoft.com/office/drawing/2014/main" id="{B665E08A-914C-5B7D-2F9C-B95BEBF2529A}"/>
              </a:ext>
            </a:extLst>
          </p:cNvPr>
          <p:cNvGraphicFramePr>
            <a:graphicFrameLocks/>
          </p:cNvGraphicFramePr>
          <p:nvPr>
            <p:extLst>
              <p:ext uri="{D42A27DB-BD31-4B8C-83A1-F6EECF244321}">
                <p14:modId xmlns:p14="http://schemas.microsoft.com/office/powerpoint/2010/main" val="3921155684"/>
              </p:ext>
            </p:extLst>
          </p:nvPr>
        </p:nvGraphicFramePr>
        <p:xfrm>
          <a:off x="741680" y="2296160"/>
          <a:ext cx="10403840" cy="42570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710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67CC-F579-E913-8359-3F2BDC5BD84C}"/>
              </a:ext>
            </a:extLst>
          </p:cNvPr>
          <p:cNvSpPr>
            <a:spLocks noGrp="1"/>
          </p:cNvSpPr>
          <p:nvPr>
            <p:ph type="title"/>
          </p:nvPr>
        </p:nvSpPr>
        <p:spPr>
          <a:xfrm>
            <a:off x="838200" y="365125"/>
            <a:ext cx="10515600" cy="467995"/>
          </a:xfrm>
        </p:spPr>
        <p:txBody>
          <a:bodyPr>
            <a:normAutofit/>
          </a:bodyPr>
          <a:lstStyle/>
          <a:p>
            <a:r>
              <a:rPr lang="en-IN" sz="1800" b="1" u="sng" dirty="0">
                <a:latin typeface="+mn-lt"/>
              </a:rPr>
              <a:t>Count of Restaurants</a:t>
            </a:r>
          </a:p>
        </p:txBody>
      </p:sp>
      <p:sp>
        <p:nvSpPr>
          <p:cNvPr id="3" name="Content Placeholder 2">
            <a:extLst>
              <a:ext uri="{FF2B5EF4-FFF2-40B4-BE49-F238E27FC236}">
                <a16:creationId xmlns:a16="http://schemas.microsoft.com/office/drawing/2014/main" id="{1A3C2693-57CA-6DAC-4185-A3FE8F2988CA}"/>
              </a:ext>
            </a:extLst>
          </p:cNvPr>
          <p:cNvSpPr>
            <a:spLocks noGrp="1"/>
          </p:cNvSpPr>
          <p:nvPr>
            <p:ph idx="1"/>
          </p:nvPr>
        </p:nvSpPr>
        <p:spPr>
          <a:xfrm>
            <a:off x="335280" y="934720"/>
            <a:ext cx="11673840" cy="5699760"/>
          </a:xfrm>
        </p:spPr>
        <p:txBody>
          <a:bodyPr>
            <a:normAutofit/>
          </a:bodyPr>
          <a:lstStyle/>
          <a:p>
            <a:r>
              <a:rPr lang="en-IN" sz="1600" dirty="0"/>
              <a:t>Calculated the total number of restaurants per country and also explored yearly count of restaurants .</a:t>
            </a:r>
          </a:p>
          <a:p>
            <a:r>
              <a:rPr lang="en-IN" sz="1600" dirty="0"/>
              <a:t>Visualizing these insights through pivot table and pivot chart for better strategic decision making.</a:t>
            </a:r>
          </a:p>
          <a:p>
            <a:r>
              <a:rPr lang="en-IN" sz="1600" dirty="0"/>
              <a:t>It will be very helpful in opening of new restaurants. Like – Canada, Australia  </a:t>
            </a:r>
          </a:p>
          <a:p>
            <a:pPr marL="0" indent="0">
              <a:buNone/>
            </a:pPr>
            <a:endParaRPr lang="en-IN" sz="1600" dirty="0"/>
          </a:p>
        </p:txBody>
      </p:sp>
      <p:graphicFrame>
        <p:nvGraphicFramePr>
          <p:cNvPr id="4" name="Chart 3">
            <a:extLst>
              <a:ext uri="{FF2B5EF4-FFF2-40B4-BE49-F238E27FC236}">
                <a16:creationId xmlns:a16="http://schemas.microsoft.com/office/drawing/2014/main" id="{5FC6BE0A-537E-659A-43FC-0261E73AC30C}"/>
              </a:ext>
            </a:extLst>
          </p:cNvPr>
          <p:cNvGraphicFramePr>
            <a:graphicFrameLocks/>
          </p:cNvGraphicFramePr>
          <p:nvPr>
            <p:extLst>
              <p:ext uri="{D42A27DB-BD31-4B8C-83A1-F6EECF244321}">
                <p14:modId xmlns:p14="http://schemas.microsoft.com/office/powerpoint/2010/main" val="4048013165"/>
              </p:ext>
            </p:extLst>
          </p:nvPr>
        </p:nvGraphicFramePr>
        <p:xfrm>
          <a:off x="613410" y="2054860"/>
          <a:ext cx="5320030" cy="46812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DF95D15-F179-DC64-4AD1-335F38436341}"/>
              </a:ext>
            </a:extLst>
          </p:cNvPr>
          <p:cNvGraphicFramePr>
            <a:graphicFrameLocks/>
          </p:cNvGraphicFramePr>
          <p:nvPr>
            <p:extLst>
              <p:ext uri="{D42A27DB-BD31-4B8C-83A1-F6EECF244321}">
                <p14:modId xmlns:p14="http://schemas.microsoft.com/office/powerpoint/2010/main" val="2272760291"/>
              </p:ext>
            </p:extLst>
          </p:nvPr>
        </p:nvGraphicFramePr>
        <p:xfrm>
          <a:off x="6710680" y="2054860"/>
          <a:ext cx="4643120" cy="4311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258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F0B1-0B27-6A1D-B2BD-603D3A82E1FB}"/>
              </a:ext>
            </a:extLst>
          </p:cNvPr>
          <p:cNvSpPr>
            <a:spLocks noGrp="1"/>
          </p:cNvSpPr>
          <p:nvPr>
            <p:ph type="title"/>
          </p:nvPr>
        </p:nvSpPr>
        <p:spPr>
          <a:xfrm>
            <a:off x="0" y="141605"/>
            <a:ext cx="10515600" cy="427355"/>
          </a:xfrm>
        </p:spPr>
        <p:txBody>
          <a:bodyPr>
            <a:normAutofit/>
          </a:bodyPr>
          <a:lstStyle/>
          <a:p>
            <a:r>
              <a:rPr lang="en-IN" sz="1800" b="1" u="sng" dirty="0"/>
              <a:t>AVERAGE RATING Of RESTAURANTS IN EACH COUNTRY </a:t>
            </a:r>
          </a:p>
        </p:txBody>
      </p:sp>
      <p:sp>
        <p:nvSpPr>
          <p:cNvPr id="3" name="Content Placeholder 2">
            <a:extLst>
              <a:ext uri="{FF2B5EF4-FFF2-40B4-BE49-F238E27FC236}">
                <a16:creationId xmlns:a16="http://schemas.microsoft.com/office/drawing/2014/main" id="{62594F2B-5BFC-473D-8C8B-3E7C71CCF6F9}"/>
              </a:ext>
            </a:extLst>
          </p:cNvPr>
          <p:cNvSpPr>
            <a:spLocks noGrp="1"/>
          </p:cNvSpPr>
          <p:nvPr>
            <p:ph idx="1"/>
          </p:nvPr>
        </p:nvSpPr>
        <p:spPr>
          <a:xfrm>
            <a:off x="203200" y="782320"/>
            <a:ext cx="11684000" cy="5934075"/>
          </a:xfrm>
        </p:spPr>
        <p:txBody>
          <a:bodyPr>
            <a:normAutofit/>
          </a:bodyPr>
          <a:lstStyle/>
          <a:p>
            <a:r>
              <a:rPr lang="en-IN" sz="1600" dirty="0"/>
              <a:t>Utilized statical method to calculate average rating of restaurants in each country for improvements and strategic adjustments.</a:t>
            </a:r>
          </a:p>
          <a:p>
            <a:r>
              <a:rPr lang="en-IN" sz="1600" kern="100" dirty="0">
                <a:effectLst/>
                <a:latin typeface="Aptos" panose="020B0004020202020204" pitchFamily="34" charset="0"/>
                <a:ea typeface="Aptos" panose="020B0004020202020204" pitchFamily="34" charset="0"/>
                <a:cs typeface="Times New Roman" panose="02020603050405020304" pitchFamily="18" charset="0"/>
              </a:rPr>
              <a:t>It is important to see the current rating of restaurants to make the marketing strategies and analyse the performance.</a:t>
            </a:r>
          </a:p>
          <a:p>
            <a:pPr>
              <a:lnSpc>
                <a:spcPct val="115000"/>
              </a:lnSpc>
              <a:spcAft>
                <a:spcPts val="1000"/>
              </a:spcAft>
            </a:pPr>
            <a:r>
              <a:rPr lang="en-IN" sz="1600" u="sng" kern="100" dirty="0">
                <a:effectLst/>
                <a:latin typeface="Aptos" panose="020B0004020202020204" pitchFamily="34" charset="0"/>
                <a:ea typeface="Aptos" panose="020B0004020202020204" pitchFamily="34" charset="0"/>
                <a:cs typeface="Times New Roman" panose="02020603050405020304" pitchFamily="18" charset="0"/>
              </a:rPr>
              <a:t>Low Rating</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There need to be improvements. Example - Australia, Canada</a:t>
            </a:r>
          </a:p>
          <a:p>
            <a:pPr>
              <a:lnSpc>
                <a:spcPct val="115000"/>
              </a:lnSpc>
              <a:spcAft>
                <a:spcPts val="1000"/>
              </a:spcAft>
            </a:pPr>
            <a:r>
              <a:rPr lang="en-IN" sz="1600" u="sng" kern="100" dirty="0">
                <a:effectLst/>
                <a:latin typeface="Aptos" panose="020B0004020202020204" pitchFamily="34" charset="0"/>
                <a:ea typeface="Aptos" panose="020B0004020202020204" pitchFamily="34" charset="0"/>
                <a:cs typeface="Times New Roman" panose="02020603050405020304" pitchFamily="18" charset="0"/>
              </a:rPr>
              <a:t>High Rating</a:t>
            </a:r>
            <a:r>
              <a:rPr lang="en-IN" sz="1600" kern="100" dirty="0">
                <a:effectLst/>
                <a:latin typeface="Aptos" panose="020B0004020202020204" pitchFamily="34" charset="0"/>
                <a:ea typeface="Aptos" panose="020B0004020202020204" pitchFamily="34" charset="0"/>
                <a:cs typeface="Times New Roman" panose="02020603050405020304" pitchFamily="18" charset="0"/>
              </a:rPr>
              <a:t>: Such countries hold high market demands. Example – Indonesia, Philippines </a:t>
            </a:r>
          </a:p>
          <a:p>
            <a:pPr>
              <a:lnSpc>
                <a:spcPct val="115000"/>
              </a:lnSpc>
              <a:spcAft>
                <a:spcPts val="1000"/>
              </a:spcAft>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600" dirty="0"/>
          </a:p>
        </p:txBody>
      </p:sp>
      <p:graphicFrame>
        <p:nvGraphicFramePr>
          <p:cNvPr id="4" name="Chart 3">
            <a:extLst>
              <a:ext uri="{FF2B5EF4-FFF2-40B4-BE49-F238E27FC236}">
                <a16:creationId xmlns:a16="http://schemas.microsoft.com/office/drawing/2014/main" id="{DC9BFFAA-349A-FE10-DE5B-2959A2D126C7}"/>
              </a:ext>
            </a:extLst>
          </p:cNvPr>
          <p:cNvGraphicFramePr>
            <a:graphicFrameLocks/>
          </p:cNvGraphicFramePr>
          <p:nvPr>
            <p:extLst>
              <p:ext uri="{D42A27DB-BD31-4B8C-83A1-F6EECF244321}">
                <p14:modId xmlns:p14="http://schemas.microsoft.com/office/powerpoint/2010/main" val="1784981903"/>
              </p:ext>
            </p:extLst>
          </p:nvPr>
        </p:nvGraphicFramePr>
        <p:xfrm>
          <a:off x="497840" y="2550160"/>
          <a:ext cx="10657840" cy="4074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497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E8C2-8163-3F6E-D1DE-AF1332A2AD67}"/>
              </a:ext>
            </a:extLst>
          </p:cNvPr>
          <p:cNvSpPr>
            <a:spLocks noGrp="1"/>
          </p:cNvSpPr>
          <p:nvPr>
            <p:ph type="title"/>
          </p:nvPr>
        </p:nvSpPr>
        <p:spPr>
          <a:xfrm>
            <a:off x="106680" y="151765"/>
            <a:ext cx="10515600" cy="457835"/>
          </a:xfrm>
        </p:spPr>
        <p:txBody>
          <a:bodyPr>
            <a:normAutofit/>
          </a:bodyPr>
          <a:lstStyle/>
          <a:p>
            <a:r>
              <a:rPr lang="en-IN" sz="2000" b="1" u="sng" dirty="0"/>
              <a:t>Suggestions for Country</a:t>
            </a:r>
          </a:p>
        </p:txBody>
      </p:sp>
      <p:sp>
        <p:nvSpPr>
          <p:cNvPr id="3" name="Content Placeholder 2">
            <a:extLst>
              <a:ext uri="{FF2B5EF4-FFF2-40B4-BE49-F238E27FC236}">
                <a16:creationId xmlns:a16="http://schemas.microsoft.com/office/drawing/2014/main" id="{531F987B-4D6F-0456-6689-0876CD21EDEA}"/>
              </a:ext>
            </a:extLst>
          </p:cNvPr>
          <p:cNvSpPr>
            <a:spLocks noGrp="1"/>
          </p:cNvSpPr>
          <p:nvPr>
            <p:ph idx="1"/>
          </p:nvPr>
        </p:nvSpPr>
        <p:spPr>
          <a:xfrm>
            <a:off x="233680" y="711200"/>
            <a:ext cx="11724640" cy="5913120"/>
          </a:xfrm>
        </p:spPr>
        <p:txBody>
          <a:bodyPr>
            <a:normAutofit/>
          </a:bodyPr>
          <a:lstStyle/>
          <a:p>
            <a:r>
              <a:rPr lang="en-IN" sz="1600" kern="100" dirty="0">
                <a:effectLst/>
                <a:latin typeface="Aptos" panose="020B0004020202020204" pitchFamily="34" charset="0"/>
                <a:ea typeface="Aptos" panose="020B0004020202020204" pitchFamily="34" charset="0"/>
                <a:cs typeface="Times New Roman" panose="02020603050405020304" pitchFamily="18" charset="0"/>
              </a:rPr>
              <a:t>To determine countries where team can open newer restaurants with lesser competition, I used following parameters to visualize through pivot table and chart.</a:t>
            </a:r>
          </a:p>
          <a:p>
            <a:pPr marL="342900" indent="-342900">
              <a:buFont typeface="+mj-lt"/>
              <a:buAutoNum type="alphaUcPeriod"/>
            </a:pPr>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Density of Restaurants </a:t>
            </a:r>
          </a:p>
          <a:p>
            <a:pPr marL="342900" indent="-342900">
              <a:buFont typeface="+mj-lt"/>
              <a:buAutoNum type="arabicPeriod"/>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Compare No of restaurants in each Country  </a:t>
            </a:r>
          </a:p>
          <a:p>
            <a:pPr marL="342900" indent="-342900">
              <a:buFont typeface="+mj-lt"/>
              <a:buAutoNum type="arabicPeriod"/>
            </a:pPr>
            <a:r>
              <a:rPr lang="en-IN" sz="1600" kern="100" dirty="0">
                <a:effectLst/>
                <a:latin typeface="Aptos" panose="020B0004020202020204" pitchFamily="34" charset="0"/>
                <a:ea typeface="Aptos" panose="020B0004020202020204" pitchFamily="34" charset="0"/>
                <a:cs typeface="Times New Roman" panose="02020603050405020304" pitchFamily="18" charset="0"/>
              </a:rPr>
              <a:t> Geographical size of the country</a:t>
            </a:r>
          </a:p>
          <a:p>
            <a:pPr marL="0" indent="0">
              <a:buNone/>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mj-lt"/>
              <a:buAutoNum type="alphaUcPeriod"/>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mj-lt"/>
              <a:buAutoNum type="alphaUcPeriod"/>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600" dirty="0"/>
          </a:p>
        </p:txBody>
      </p:sp>
      <p:graphicFrame>
        <p:nvGraphicFramePr>
          <p:cNvPr id="4" name="Chart 3">
            <a:extLst>
              <a:ext uri="{FF2B5EF4-FFF2-40B4-BE49-F238E27FC236}">
                <a16:creationId xmlns:a16="http://schemas.microsoft.com/office/drawing/2014/main" id="{5FC6BE0A-537E-659A-43FC-0261E73AC30C}"/>
              </a:ext>
            </a:extLst>
          </p:cNvPr>
          <p:cNvGraphicFramePr>
            <a:graphicFrameLocks/>
          </p:cNvGraphicFramePr>
          <p:nvPr>
            <p:extLst>
              <p:ext uri="{D42A27DB-BD31-4B8C-83A1-F6EECF244321}">
                <p14:modId xmlns:p14="http://schemas.microsoft.com/office/powerpoint/2010/main" val="3464981285"/>
              </p:ext>
            </p:extLst>
          </p:nvPr>
        </p:nvGraphicFramePr>
        <p:xfrm>
          <a:off x="532130" y="2319020"/>
          <a:ext cx="4198620" cy="4305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920B07BE-F519-4D81-75C9-3401D74EE2CF}"/>
              </a:ext>
            </a:extLst>
          </p:cNvPr>
          <p:cNvGraphicFramePr>
            <a:graphicFrameLocks noGrp="1"/>
          </p:cNvGraphicFramePr>
          <p:nvPr>
            <p:extLst>
              <p:ext uri="{D42A27DB-BD31-4B8C-83A1-F6EECF244321}">
                <p14:modId xmlns:p14="http://schemas.microsoft.com/office/powerpoint/2010/main" val="1524586416"/>
              </p:ext>
            </p:extLst>
          </p:nvPr>
        </p:nvGraphicFramePr>
        <p:xfrm>
          <a:off x="7142480" y="2428240"/>
          <a:ext cx="3479800" cy="4196078"/>
        </p:xfrm>
        <a:graphic>
          <a:graphicData uri="http://schemas.openxmlformats.org/drawingml/2006/table">
            <a:tbl>
              <a:tblPr>
                <a:tableStyleId>{5C22544A-7EE6-4342-B048-85BDC9FD1C3A}</a:tableStyleId>
              </a:tblPr>
              <a:tblGrid>
                <a:gridCol w="1770785">
                  <a:extLst>
                    <a:ext uri="{9D8B030D-6E8A-4147-A177-3AD203B41FA5}">
                      <a16:colId xmlns:a16="http://schemas.microsoft.com/office/drawing/2014/main" val="325318350"/>
                    </a:ext>
                  </a:extLst>
                </a:gridCol>
                <a:gridCol w="1709015">
                  <a:extLst>
                    <a:ext uri="{9D8B030D-6E8A-4147-A177-3AD203B41FA5}">
                      <a16:colId xmlns:a16="http://schemas.microsoft.com/office/drawing/2014/main" val="2298699686"/>
                    </a:ext>
                  </a:extLst>
                </a:gridCol>
              </a:tblGrid>
              <a:tr h="250512">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Canada</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7984805"/>
                  </a:ext>
                </a:extLst>
              </a:tr>
              <a:tr h="250512">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Australia</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7878906"/>
                  </a:ext>
                </a:extLst>
              </a:tr>
              <a:tr h="250512">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Brazil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426111"/>
                  </a:ext>
                </a:extLst>
              </a:tr>
              <a:tr h="250512">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India</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6054205"/>
                  </a:ext>
                </a:extLst>
              </a:tr>
              <a:tr h="250512">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Indonesia</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027087"/>
                  </a:ext>
                </a:extLst>
              </a:tr>
              <a:tr h="250512">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South Africa</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3791087"/>
                  </a:ext>
                </a:extLst>
              </a:tr>
              <a:tr h="250512">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Turkey</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190366"/>
                  </a:ext>
                </a:extLst>
              </a:tr>
              <a:tr h="469711">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United States of America</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0307053"/>
                  </a:ext>
                </a:extLst>
              </a:tr>
              <a:tr h="250512">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United Kingdom</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7181763"/>
                  </a:ext>
                </a:extLst>
              </a:tr>
              <a:tr h="250512">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Philippines</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4947017"/>
                  </a:ext>
                </a:extLst>
              </a:tr>
              <a:tr h="250512">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New Zealand</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9346539"/>
                  </a:ext>
                </a:extLst>
              </a:tr>
              <a:tr h="250512">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Sri Lanka</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8434738"/>
                  </a:ext>
                </a:extLst>
              </a:tr>
              <a:tr h="469711">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United Arab Emirates</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0304862"/>
                  </a:ext>
                </a:extLst>
              </a:tr>
              <a:tr h="250512">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Qatar</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29007536"/>
                  </a:ext>
                </a:extLst>
              </a:tr>
              <a:tr h="250512">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Singapore</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3458764"/>
                  </a:ext>
                </a:extLst>
              </a:tr>
            </a:tbl>
          </a:graphicData>
        </a:graphic>
      </p:graphicFrame>
    </p:spTree>
    <p:extLst>
      <p:ext uri="{BB962C8B-B14F-4D97-AF65-F5344CB8AC3E}">
        <p14:creationId xmlns:p14="http://schemas.microsoft.com/office/powerpoint/2010/main" val="298900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12202</TotalTime>
  <Words>2319</Words>
  <Application>Microsoft Office PowerPoint</Application>
  <PresentationFormat>Widescreen</PresentationFormat>
  <Paragraphs>416</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Abadi</vt:lpstr>
      <vt:lpstr>Aptos</vt:lpstr>
      <vt:lpstr>Aptos Display</vt:lpstr>
      <vt:lpstr>Arial</vt:lpstr>
      <vt:lpstr>Calibri</vt:lpstr>
      <vt:lpstr>Lato</vt:lpstr>
      <vt:lpstr>Roboto</vt:lpstr>
      <vt:lpstr>Symbol</vt:lpstr>
      <vt:lpstr>Wingdings</vt:lpstr>
      <vt:lpstr>Office Theme</vt:lpstr>
      <vt:lpstr>Spreadsheet Project: Zomato Restaurants Analysis   </vt:lpstr>
      <vt:lpstr>What is Zomato and How does it Work </vt:lpstr>
      <vt:lpstr>Objective of Project</vt:lpstr>
      <vt:lpstr>Data Overview</vt:lpstr>
      <vt:lpstr>Methodology</vt:lpstr>
      <vt:lpstr>KEY METRICS AND VISULAIZATION</vt:lpstr>
      <vt:lpstr>Count of Restaurants</vt:lpstr>
      <vt:lpstr>AVERAGE RATING Of RESTAURANTS IN EACH COUNTRY </vt:lpstr>
      <vt:lpstr>Suggestions for Country</vt:lpstr>
      <vt:lpstr>B. Position of Restaurants in Market</vt:lpstr>
      <vt:lpstr>Suggested Countries</vt:lpstr>
      <vt:lpstr>4.  Philippines</vt:lpstr>
      <vt:lpstr>CUISINES TO FOCUS FOR NEWER RESTAURANTS</vt:lpstr>
      <vt:lpstr>.</vt:lpstr>
      <vt:lpstr>Top 10 Cuisines</vt:lpstr>
      <vt:lpstr>BOOKING OPTIONS AND DELIVERY OPTIONS</vt:lpstr>
      <vt:lpstr>DASHBOARD</vt:lpstr>
      <vt:lpstr>Strategic Recommendations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tiwari</dc:creator>
  <cp:lastModifiedBy>shivani tiwari</cp:lastModifiedBy>
  <cp:revision>1</cp:revision>
  <dcterms:created xsi:type="dcterms:W3CDTF">2024-10-06T12:23:46Z</dcterms:created>
  <dcterms:modified xsi:type="dcterms:W3CDTF">2024-11-21T13:50:59Z</dcterms:modified>
</cp:coreProperties>
</file>