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38400"/>
            <a:ext cx="7239000" cy="1600200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Bookman Old Style" panose="02050604050505020204" pitchFamily="18" charset="0"/>
              </a:rPr>
              <a:t>Drill 2</a:t>
            </a:r>
            <a:br>
              <a:rPr lang="en-US" sz="7200" dirty="0">
                <a:latin typeface="Bookman Old Style" panose="02050604050505020204" pitchFamily="18" charset="0"/>
              </a:rPr>
            </a:br>
            <a:r>
              <a:rPr lang="en-IN" b="1" dirty="0"/>
              <a:t>Shivani </a:t>
            </a:r>
            <a:r>
              <a:rPr lang="en-IN" b="1" dirty="0" err="1"/>
              <a:t>Vashishta</a:t>
            </a:r>
            <a:r>
              <a:rPr lang="en-IN" b="1" dirty="0"/>
              <a:t> </a:t>
            </a:r>
            <a:br>
              <a:rPr lang="en-IN" b="1" dirty="0"/>
            </a:br>
            <a:r>
              <a:rPr lang="en-IN" b="1" dirty="0"/>
              <a:t>(18csu206)</a:t>
            </a:r>
            <a:br>
              <a:rPr lang="en-IN" sz="7200" b="1" dirty="0"/>
            </a:br>
            <a:endParaRPr lang="en-US" sz="7200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>
              <a:buNone/>
            </a:pPr>
            <a:r>
              <a:rPr lang="en-US" dirty="0"/>
              <a:t>Student s1;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Addrollno</a:t>
            </a:r>
            <a:r>
              <a:rPr lang="en-US" dirty="0"/>
              <a:t>(s1);</a:t>
            </a:r>
          </a:p>
          <a:p>
            <a:pPr>
              <a:buNone/>
            </a:pPr>
            <a:r>
              <a:rPr lang="en-US" dirty="0" err="1"/>
              <a:t>Addname</a:t>
            </a:r>
            <a:r>
              <a:rPr lang="en-US" dirty="0"/>
              <a:t>(s1);</a:t>
            </a:r>
          </a:p>
          <a:p>
            <a:pPr>
              <a:buNone/>
            </a:pPr>
            <a:r>
              <a:rPr lang="en-US" dirty="0" err="1"/>
              <a:t>AddFname</a:t>
            </a:r>
            <a:r>
              <a:rPr lang="en-US" dirty="0"/>
              <a:t>(s1);</a:t>
            </a:r>
          </a:p>
          <a:p>
            <a:pPr>
              <a:buNone/>
            </a:pPr>
            <a:r>
              <a:rPr lang="en-US" dirty="0" err="1"/>
              <a:t>AddMname</a:t>
            </a:r>
            <a:r>
              <a:rPr lang="en-US" dirty="0"/>
              <a:t>(s1);</a:t>
            </a:r>
          </a:p>
          <a:p>
            <a:pPr>
              <a:buNone/>
            </a:pPr>
            <a:r>
              <a:rPr lang="en-US" dirty="0" err="1"/>
              <a:t>AddGender</a:t>
            </a:r>
            <a:r>
              <a:rPr lang="en-US" dirty="0"/>
              <a:t>(s1);</a:t>
            </a:r>
          </a:p>
          <a:p>
            <a:pPr>
              <a:buNone/>
            </a:pPr>
            <a:r>
              <a:rPr lang="en-US" dirty="0" err="1"/>
              <a:t>AddDOB</a:t>
            </a:r>
            <a:r>
              <a:rPr lang="en-US" dirty="0"/>
              <a:t>(s1);</a:t>
            </a:r>
          </a:p>
          <a:p>
            <a:pPr>
              <a:buNone/>
            </a:pPr>
            <a:r>
              <a:rPr lang="en-US" dirty="0" err="1"/>
              <a:t>Addsubjects</a:t>
            </a:r>
            <a:r>
              <a:rPr lang="en-US" dirty="0"/>
              <a:t> (s1);</a:t>
            </a:r>
          </a:p>
          <a:p>
            <a:pPr>
              <a:buNone/>
            </a:pPr>
            <a:r>
              <a:rPr lang="en-US" dirty="0" err="1"/>
              <a:t>PutTotalMarks</a:t>
            </a:r>
            <a:r>
              <a:rPr lang="en-US" dirty="0"/>
              <a:t>(s1);</a:t>
            </a:r>
          </a:p>
          <a:p>
            <a:pPr>
              <a:buNone/>
            </a:pPr>
            <a:r>
              <a:rPr lang="en-US" dirty="0" err="1"/>
              <a:t>calcpercentage</a:t>
            </a:r>
            <a:r>
              <a:rPr lang="en-US" dirty="0"/>
              <a:t>(s1.to);</a:t>
            </a:r>
          </a:p>
          <a:p>
            <a:pPr>
              <a:buNone/>
            </a:pPr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&lt;&lt;“report card is ready”;</a:t>
            </a:r>
          </a:p>
          <a:p>
            <a:pPr>
              <a:buNone/>
            </a:pPr>
            <a:r>
              <a:rPr lang="en-US" dirty="0"/>
              <a:t>return 0;}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pPr>
              <a:buNone/>
            </a:pPr>
            <a:r>
              <a:rPr lang="en-US" dirty="0"/>
              <a:t>Student s1;</a:t>
            </a:r>
          </a:p>
          <a:p>
            <a:pPr>
              <a:buNone/>
            </a:pPr>
            <a:r>
              <a:rPr lang="en-US" dirty="0"/>
              <a:t>Stream </a:t>
            </a:r>
            <a:r>
              <a:rPr lang="en-US" dirty="0" err="1"/>
              <a:t>stream</a:t>
            </a:r>
            <a:r>
              <a:rPr lang="en-US" dirty="0"/>
              <a:t> ;</a:t>
            </a:r>
          </a:p>
          <a:p>
            <a:pPr>
              <a:buNone/>
            </a:pPr>
            <a:r>
              <a:rPr lang="en-US" dirty="0"/>
              <a:t>Subject sub(2);</a:t>
            </a:r>
          </a:p>
          <a:p>
            <a:pPr>
              <a:buNone/>
            </a:pPr>
            <a:r>
              <a:rPr lang="en-US" dirty="0"/>
              <a:t>Maximum mm(200);</a:t>
            </a:r>
          </a:p>
          <a:p>
            <a:pPr>
              <a:buNone/>
            </a:pPr>
            <a:r>
              <a:rPr lang="en-US" dirty="0" err="1"/>
              <a:t>Totalobtained</a:t>
            </a:r>
            <a:r>
              <a:rPr lang="en-US" dirty="0"/>
              <a:t> to;</a:t>
            </a:r>
          </a:p>
          <a:p>
            <a:pPr>
              <a:buNone/>
            </a:pPr>
            <a:r>
              <a:rPr lang="en-US" dirty="0"/>
              <a:t>Result </a:t>
            </a:r>
            <a:r>
              <a:rPr lang="en-US" dirty="0" err="1"/>
              <a:t>result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s1.add(stream);</a:t>
            </a:r>
          </a:p>
          <a:p>
            <a:pPr>
              <a:buNone/>
            </a:pPr>
            <a:r>
              <a:rPr lang="en-US" dirty="0"/>
              <a:t>s1.add(</a:t>
            </a:r>
            <a:r>
              <a:rPr lang="en-US" dirty="0" err="1"/>
              <a:t>rollno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s1.add(name);</a:t>
            </a:r>
          </a:p>
          <a:p>
            <a:pPr>
              <a:buNone/>
            </a:pPr>
            <a:r>
              <a:rPr lang="en-US" dirty="0"/>
              <a:t>s1.add(subjects);</a:t>
            </a:r>
          </a:p>
          <a:p>
            <a:pPr>
              <a:buNone/>
            </a:pPr>
            <a:r>
              <a:rPr lang="en-US" dirty="0"/>
              <a:t>s1.add(mm);</a:t>
            </a:r>
          </a:p>
          <a:p>
            <a:pPr>
              <a:buNone/>
            </a:pPr>
            <a:r>
              <a:rPr lang="en-US"/>
              <a:t>s1</a:t>
            </a:r>
            <a:r>
              <a:rPr lang="en-US" dirty="0"/>
              <a:t>.add(to);</a:t>
            </a:r>
          </a:p>
          <a:p>
            <a:pPr>
              <a:buNone/>
            </a:pPr>
            <a:r>
              <a:rPr lang="en-US" dirty="0" err="1"/>
              <a:t>calcpercentage</a:t>
            </a:r>
            <a:r>
              <a:rPr lang="en-US" dirty="0"/>
              <a:t>(s1.to);</a:t>
            </a:r>
          </a:p>
          <a:p>
            <a:pPr>
              <a:buNone/>
            </a:pPr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&lt;&lt;“ report card is ready”;</a:t>
            </a:r>
          </a:p>
          <a:p>
            <a:pPr>
              <a:buNone/>
            </a:pPr>
            <a:r>
              <a:rPr lang="en-US" dirty="0"/>
              <a:t>return 0; }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144</Words>
  <Application>Microsoft Office PowerPoint</Application>
  <PresentationFormat>On-screen Show (4:3)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Bookman Old Style</vt:lpstr>
      <vt:lpstr>Calibri</vt:lpstr>
      <vt:lpstr>Office Theme</vt:lpstr>
      <vt:lpstr>Drill 2 Shivani Vashishta  (18csu206) </vt:lpstr>
      <vt:lpstr>Procedural approach</vt:lpstr>
      <vt:lpstr>Object oriented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approach</dc:title>
  <dc:creator>Shagun</dc:creator>
  <cp:lastModifiedBy>shivani123</cp:lastModifiedBy>
  <cp:revision>15</cp:revision>
  <dcterms:created xsi:type="dcterms:W3CDTF">2006-08-16T00:00:00Z</dcterms:created>
  <dcterms:modified xsi:type="dcterms:W3CDTF">2019-01-10T07:09:21Z</dcterms:modified>
</cp:coreProperties>
</file>