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3"/>
    <p:restoredTop sz="94671"/>
  </p:normalViewPr>
  <p:slideViewPr>
    <p:cSldViewPr snapToGrid="0">
      <p:cViewPr varScale="1">
        <p:scale>
          <a:sx n="104" d="100"/>
          <a:sy n="104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5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8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7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2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8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47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0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63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7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7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8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7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9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6BDACE-1ED8-421A-872A-0C107D47A159}" type="datetimeFigureOut">
              <a:rPr lang="en-US" smtClean="0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EB6A66-36FF-4234-8DEA-637E85439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9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Chat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smtClean="0"/>
              <a:t>by</a:t>
            </a:r>
            <a:endParaRPr lang="en-US" dirty="0" smtClean="0"/>
          </a:p>
          <a:p>
            <a:r>
              <a:rPr lang="en-US" dirty="0" smtClean="0"/>
              <a:t>Shivani Vaidya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571" y="1419368"/>
            <a:ext cx="10733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This secure chat application consists </a:t>
            </a:r>
            <a:r>
              <a:rPr lang="en-US" dirty="0" smtClean="0"/>
              <a:t>of a centralized server which </a:t>
            </a:r>
            <a:r>
              <a:rPr lang="en-US" dirty="0" smtClean="0"/>
              <a:t>stores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/>
              <a:t>username and password hash of every </a:t>
            </a:r>
            <a:r>
              <a:rPr lang="en-US" dirty="0" smtClean="0"/>
              <a:t>registered user </a:t>
            </a:r>
            <a:r>
              <a:rPr lang="en-US" dirty="0" smtClean="0"/>
              <a:t>along with the temporary public key of </a:t>
            </a:r>
            <a:r>
              <a:rPr lang="en-US" dirty="0" smtClean="0"/>
              <a:t>each </a:t>
            </a:r>
            <a:r>
              <a:rPr lang="en-US" dirty="0" smtClean="0"/>
              <a:t>online user.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Each user will only </a:t>
            </a:r>
            <a:r>
              <a:rPr lang="en-US" dirty="0"/>
              <a:t>k</a:t>
            </a:r>
            <a:r>
              <a:rPr lang="en-US" dirty="0" smtClean="0"/>
              <a:t>now his own username and password and the public key of the server.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We will be using TCP </a:t>
            </a:r>
            <a:r>
              <a:rPr lang="en-US" dirty="0" smtClean="0"/>
              <a:t>for communication between the client and the server and UDP for the communication between two clients.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1820" y="496038"/>
            <a:ext cx="3656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Idea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1820" y="3035573"/>
            <a:ext cx="5689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 Offered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946" y="4339988"/>
            <a:ext cx="5609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Mutual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Perfect Forward Secrecy.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Endpoint Identifier Hiding.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Confidentiality, Integrity and Non-repudiation.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Weak Password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Protection against Man in the </a:t>
            </a:r>
            <a:r>
              <a:rPr lang="en-US" dirty="0"/>
              <a:t>M</a:t>
            </a:r>
            <a:r>
              <a:rPr lang="en-US" dirty="0" smtClean="0"/>
              <a:t>iddle </a:t>
            </a:r>
            <a:r>
              <a:rPr lang="en-US" dirty="0"/>
              <a:t>A</a:t>
            </a:r>
            <a:r>
              <a:rPr lang="en-US" dirty="0" smtClean="0"/>
              <a:t>ttack.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092" y="1120170"/>
            <a:ext cx="98010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The steps involved in our application are as follows:</a:t>
            </a:r>
          </a:p>
          <a:p>
            <a:pPr marL="342900" indent="-342900">
              <a:buAutoNum type="arabicPeriod"/>
            </a:pPr>
            <a:r>
              <a:rPr lang="en-US" dirty="0" smtClean="0"/>
              <a:t>Registration </a:t>
            </a:r>
          </a:p>
          <a:p>
            <a:pPr marL="342900" indent="-342900">
              <a:buAutoNum type="arabicPeriod"/>
            </a:pPr>
            <a:r>
              <a:rPr lang="en-US" dirty="0" smtClean="0"/>
              <a:t>Login</a:t>
            </a:r>
          </a:p>
          <a:p>
            <a:pPr marL="342900" indent="-342900">
              <a:buAutoNum type="arabicPeriod"/>
            </a:pPr>
            <a:r>
              <a:rPr lang="en-US" dirty="0" smtClean="0"/>
              <a:t>Message Request</a:t>
            </a:r>
          </a:p>
          <a:p>
            <a:pPr marL="342900" indent="-342900">
              <a:buAutoNum type="arabicPeriod"/>
            </a:pPr>
            <a:r>
              <a:rPr lang="en-US" dirty="0" smtClean="0"/>
              <a:t>Message Communication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Log Off</a:t>
            </a:r>
          </a:p>
          <a:p>
            <a:r>
              <a:rPr lang="en-US" dirty="0" smtClean="0"/>
              <a:t>Each </a:t>
            </a:r>
            <a:r>
              <a:rPr lang="en-US" dirty="0"/>
              <a:t>step will be explained in detail in the following slides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R</a:t>
            </a:r>
            <a:r>
              <a:rPr lang="en-US" baseline="-25000" dirty="0" smtClean="0"/>
              <a:t>N</a:t>
            </a:r>
            <a:r>
              <a:rPr lang="en-US" dirty="0" smtClean="0"/>
              <a:t> : Random Number used as Nonce.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K</a:t>
            </a:r>
            <a:r>
              <a:rPr lang="en-US" baseline="-25000" dirty="0" smtClean="0"/>
              <a:t>A</a:t>
            </a:r>
            <a:r>
              <a:rPr lang="en-US" dirty="0" smtClean="0"/>
              <a:t> : Public Key of Alice; K</a:t>
            </a:r>
            <a:r>
              <a:rPr lang="en-US" baseline="-25000" dirty="0" smtClean="0"/>
              <a:t>B</a:t>
            </a:r>
            <a:r>
              <a:rPr lang="en-US" dirty="0" smtClean="0"/>
              <a:t> : Public Key of Bob; K</a:t>
            </a:r>
            <a:r>
              <a:rPr lang="en-US" baseline="-25000" dirty="0" smtClean="0"/>
              <a:t>S</a:t>
            </a:r>
            <a:r>
              <a:rPr lang="en-US" dirty="0" smtClean="0"/>
              <a:t>: Public Key of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Username</a:t>
            </a:r>
            <a:r>
              <a:rPr lang="en-US" baseline="-25000" dirty="0" smtClean="0"/>
              <a:t>A</a:t>
            </a:r>
            <a:r>
              <a:rPr lang="en-US" dirty="0" smtClean="0"/>
              <a:t> : Username of Alice; Username</a:t>
            </a:r>
            <a:r>
              <a:rPr lang="en-US" baseline="-25000" dirty="0" smtClean="0"/>
              <a:t>B</a:t>
            </a:r>
            <a:r>
              <a:rPr lang="en-US" dirty="0" smtClean="0"/>
              <a:t> : Username of Bob.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PasswordHash</a:t>
            </a:r>
            <a:r>
              <a:rPr lang="en-US" baseline="-25000" dirty="0" smtClean="0"/>
              <a:t>A </a:t>
            </a:r>
            <a:r>
              <a:rPr lang="en-US" dirty="0" smtClean="0"/>
              <a:t>: Hash of Alice’s Password</a:t>
            </a:r>
            <a:r>
              <a:rPr lang="en-US" dirty="0"/>
              <a:t>; </a:t>
            </a:r>
            <a:r>
              <a:rPr lang="en-US" dirty="0" smtClean="0"/>
              <a:t>PasswordHash</a:t>
            </a:r>
            <a:r>
              <a:rPr lang="en-US" baseline="-25000" dirty="0"/>
              <a:t>B</a:t>
            </a:r>
            <a:r>
              <a:rPr lang="en-US" baseline="-25000" dirty="0" smtClean="0"/>
              <a:t> </a:t>
            </a:r>
            <a:r>
              <a:rPr lang="en-US" dirty="0"/>
              <a:t>: Hash of </a:t>
            </a:r>
            <a:r>
              <a:rPr lang="en-US" dirty="0" smtClean="0"/>
              <a:t>Bob’s </a:t>
            </a:r>
            <a:r>
              <a:rPr lang="en-US" dirty="0"/>
              <a:t>Password</a:t>
            </a:r>
            <a:r>
              <a:rPr lang="en-US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IP</a:t>
            </a:r>
            <a:r>
              <a:rPr lang="en-US" baseline="-25000" dirty="0" smtClean="0"/>
              <a:t>B</a:t>
            </a:r>
            <a:r>
              <a:rPr lang="en-US" dirty="0" smtClean="0"/>
              <a:t> : IP address of Bob; PN</a:t>
            </a:r>
            <a:r>
              <a:rPr lang="en-US" baseline="-25000" dirty="0" smtClean="0"/>
              <a:t>B</a:t>
            </a:r>
            <a:r>
              <a:rPr lang="en-US" dirty="0" smtClean="0"/>
              <a:t> : Port No on which Bob.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AT : Authentication Token.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S</a:t>
            </a:r>
            <a:r>
              <a:rPr lang="en-US" dirty="0" smtClean="0"/>
              <a:t>: Private Key of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</a:t>
            </a:r>
            <a:r>
              <a:rPr lang="en-US" baseline="-25000" dirty="0" smtClean="0"/>
              <a:t>AB</a:t>
            </a:r>
            <a:r>
              <a:rPr lang="en-US" dirty="0" smtClean="0"/>
              <a:t>: Shared Key between Alice and Bob after Diffie Hellman Key Exchange.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2092" y="292374"/>
            <a:ext cx="2148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092" y="3199262"/>
            <a:ext cx="3164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Glossary: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53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910687" y="1692322"/>
            <a:ext cx="1733265" cy="900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246960" y="1678675"/>
            <a:ext cx="135113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4"/>
          </p:cNvCxnSpPr>
          <p:nvPr/>
        </p:nvCxnSpPr>
        <p:spPr>
          <a:xfrm>
            <a:off x="2777320" y="2593075"/>
            <a:ext cx="34119" cy="3589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7922525" y="2593075"/>
            <a:ext cx="75063" cy="3630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11439" y="3138985"/>
            <a:ext cx="5111086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7601" y="2769653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A</a:t>
            </a:r>
            <a:r>
              <a:rPr lang="en-US" dirty="0" smtClean="0"/>
              <a:t>)K</a:t>
            </a:r>
            <a:r>
              <a:rPr lang="en-US" baseline="-25000" dirty="0" smtClean="0"/>
              <a:t>S</a:t>
            </a:r>
            <a:endParaRPr lang="en-US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11439" y="4271749"/>
            <a:ext cx="5111086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0122" y="389601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(R</a:t>
            </a:r>
            <a:r>
              <a:rPr lang="en-US" baseline="-25000" dirty="0" smtClean="0"/>
              <a:t>2</a:t>
            </a:r>
            <a:r>
              <a:rPr lang="en-US" dirty="0" smtClean="0"/>
              <a:t>)K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811439" y="5322627"/>
            <a:ext cx="5111086" cy="4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82890" y="4979748"/>
            <a:ext cx="351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(Username</a:t>
            </a:r>
            <a:r>
              <a:rPr lang="en-US" baseline="-25000" dirty="0" smtClean="0"/>
              <a:t>A</a:t>
            </a:r>
            <a:r>
              <a:rPr lang="en-US" dirty="0" smtClean="0"/>
              <a:t>, PasswordHash</a:t>
            </a:r>
            <a:r>
              <a:rPr lang="en-US" baseline="-25000" dirty="0" smtClean="0"/>
              <a:t>A</a:t>
            </a:r>
            <a:r>
              <a:rPr lang="en-US" dirty="0" smtClean="0"/>
              <a:t>)K</a:t>
            </a:r>
            <a:r>
              <a:rPr lang="en-US" baseline="-25000" dirty="0" smtClean="0"/>
              <a:t>S</a:t>
            </a:r>
            <a:endParaRPr lang="en-US" baseline="-25000" dirty="0"/>
          </a:p>
        </p:txBody>
      </p:sp>
      <p:sp>
        <p:nvSpPr>
          <p:cNvPr id="20" name="Rounded Rectangle 19"/>
          <p:cNvSpPr/>
          <p:nvPr/>
        </p:nvSpPr>
        <p:spPr>
          <a:xfrm>
            <a:off x="9580728" y="668740"/>
            <a:ext cx="2347415" cy="30298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Memory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Alice_username</a:t>
            </a:r>
          </a:p>
          <a:p>
            <a:pPr algn="ctr"/>
            <a:r>
              <a:rPr lang="en-US" dirty="0" smtClean="0"/>
              <a:t>Password#_</a:t>
            </a:r>
            <a:r>
              <a:rPr lang="en-US" dirty="0"/>
              <a:t>A</a:t>
            </a:r>
            <a:r>
              <a:rPr lang="en-US" dirty="0" smtClean="0"/>
              <a:t>lice</a:t>
            </a:r>
          </a:p>
          <a:p>
            <a:pPr algn="ctr"/>
            <a:r>
              <a:rPr lang="en-US" dirty="0" smtClean="0"/>
              <a:t>IP address &amp; Port No of Alice</a:t>
            </a:r>
          </a:p>
          <a:p>
            <a:pPr algn="ctr"/>
            <a:r>
              <a:rPr lang="en-US" dirty="0" smtClean="0"/>
              <a:t>Bob_username</a:t>
            </a:r>
          </a:p>
          <a:p>
            <a:pPr algn="ctr"/>
            <a:r>
              <a:rPr lang="en-US" dirty="0" smtClean="0"/>
              <a:t>Password#_Bob</a:t>
            </a:r>
          </a:p>
          <a:p>
            <a:pPr algn="ctr"/>
            <a:r>
              <a:rPr lang="en-US" dirty="0" smtClean="0"/>
              <a:t>IP address &amp; Port No of Bob</a:t>
            </a:r>
          </a:p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8598090" y="2135875"/>
            <a:ext cx="982638" cy="4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21389" y="290479"/>
            <a:ext cx="4091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5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897039" y="1624084"/>
            <a:ext cx="1760561" cy="1105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2621" y="1746913"/>
            <a:ext cx="1610436" cy="98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4"/>
          </p:cNvCxnSpPr>
          <p:nvPr/>
        </p:nvCxnSpPr>
        <p:spPr>
          <a:xfrm>
            <a:off x="2777320" y="2729552"/>
            <a:ext cx="61414" cy="3712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8297839" y="2729552"/>
            <a:ext cx="40943" cy="3698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77320" y="3248167"/>
            <a:ext cx="556146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80439" y="2878835"/>
            <a:ext cx="381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</a:t>
            </a:r>
            <a:r>
              <a:rPr lang="en-US" baseline="-25000" dirty="0" smtClean="0"/>
              <a:t>3</a:t>
            </a:r>
            <a:r>
              <a:rPr lang="en-US" dirty="0" smtClean="0"/>
              <a:t>, Username</a:t>
            </a:r>
            <a:r>
              <a:rPr lang="en-US" baseline="-25000" dirty="0" smtClean="0"/>
              <a:t>A</a:t>
            </a:r>
            <a:r>
              <a:rPr lang="en-US" dirty="0" smtClean="0"/>
              <a:t>, PasswordHash</a:t>
            </a:r>
            <a:r>
              <a:rPr lang="en-US" baseline="-25000" dirty="0" smtClean="0"/>
              <a:t>A</a:t>
            </a:r>
            <a:r>
              <a:rPr lang="en-US" dirty="0" smtClean="0"/>
              <a:t>, K</a:t>
            </a:r>
            <a:r>
              <a:rPr lang="en-US" baseline="-25000" dirty="0" smtClean="0"/>
              <a:t>A</a:t>
            </a:r>
            <a:r>
              <a:rPr lang="en-US" dirty="0" smtClean="0"/>
              <a:t> )K</a:t>
            </a:r>
            <a:r>
              <a:rPr lang="en-US" baseline="-25000" dirty="0" smtClean="0"/>
              <a:t>S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08027" y="4312693"/>
            <a:ext cx="5489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0196" y="3943361"/>
            <a:ext cx="376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 (Session ID, List of Online users)K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15" name="Rounded Rectangle 14"/>
          <p:cNvSpPr/>
          <p:nvPr/>
        </p:nvSpPr>
        <p:spPr>
          <a:xfrm>
            <a:off x="9894627" y="1419367"/>
            <a:ext cx="1856095" cy="27086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Alice to the list of online users and temporarily store the current K</a:t>
            </a:r>
            <a:r>
              <a:rPr lang="en-US" baseline="-25000" dirty="0" smtClean="0"/>
              <a:t>A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</p:cNvCxnSpPr>
          <p:nvPr/>
        </p:nvCxnSpPr>
        <p:spPr>
          <a:xfrm flipV="1">
            <a:off x="9103057" y="2238232"/>
            <a:ext cx="79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60513" y="301768"/>
            <a:ext cx="1984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3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88107" y="1487606"/>
            <a:ext cx="1924335" cy="1187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24383" y="1596788"/>
            <a:ext cx="1856096" cy="96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4"/>
          </p:cNvCxnSpPr>
          <p:nvPr/>
        </p:nvCxnSpPr>
        <p:spPr>
          <a:xfrm>
            <a:off x="3050275" y="2674961"/>
            <a:ext cx="6824" cy="369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8352431" y="2565779"/>
            <a:ext cx="27294" cy="373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57099" y="3507475"/>
            <a:ext cx="530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7805" y="3151791"/>
            <a:ext cx="382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(Username</a:t>
            </a:r>
            <a:r>
              <a:rPr lang="en-US" baseline="-25000" dirty="0" smtClean="0"/>
              <a:t>A</a:t>
            </a:r>
            <a:r>
              <a:rPr lang="en-US" dirty="0" smtClean="0"/>
              <a:t>, Username</a:t>
            </a:r>
            <a:r>
              <a:rPr lang="en-US" baseline="-25000" dirty="0" smtClean="0"/>
              <a:t>B</a:t>
            </a:r>
            <a:r>
              <a:rPr lang="en-US" dirty="0" smtClean="0"/>
              <a:t>, Session ID)K</a:t>
            </a:r>
            <a:r>
              <a:rPr lang="en-US" baseline="-25000" dirty="0" smtClean="0"/>
              <a:t>S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50274" y="4524232"/>
            <a:ext cx="5302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88531" y="4093487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(IP</a:t>
            </a:r>
            <a:r>
              <a:rPr lang="en-US" baseline="-25000" dirty="0" smtClean="0"/>
              <a:t>B</a:t>
            </a:r>
            <a:r>
              <a:rPr lang="en-US" dirty="0" smtClean="0"/>
              <a:t> &amp; PN</a:t>
            </a:r>
            <a:r>
              <a:rPr lang="en-US" baseline="-25000" dirty="0" smtClean="0"/>
              <a:t>B</a:t>
            </a:r>
            <a:r>
              <a:rPr lang="en-US" dirty="0" smtClean="0"/>
              <a:t>, K</a:t>
            </a:r>
            <a:r>
              <a:rPr lang="en-US" baseline="-25000" dirty="0" smtClean="0"/>
              <a:t>B</a:t>
            </a:r>
            <a:r>
              <a:rPr lang="en-US" dirty="0" smtClean="0"/>
              <a:t>, [AT]P</a:t>
            </a:r>
            <a:r>
              <a:rPr lang="en-US" baseline="-25000" dirty="0" smtClean="0"/>
              <a:t>S</a:t>
            </a:r>
            <a:r>
              <a:rPr lang="en-US" dirty="0" smtClean="0"/>
              <a:t>)K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2794859" y="132014"/>
            <a:ext cx="6110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Request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0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447766" y="1583141"/>
            <a:ext cx="1869743" cy="1091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265281" y="1583141"/>
            <a:ext cx="1856095" cy="1091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27903" y="2674962"/>
            <a:ext cx="87727" cy="3575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</p:cNvCxnSpPr>
          <p:nvPr/>
        </p:nvCxnSpPr>
        <p:spPr>
          <a:xfrm>
            <a:off x="8193329" y="2674962"/>
            <a:ext cx="13648" cy="3603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40710" y="3114216"/>
            <a:ext cx="4879074" cy="1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69652" y="2782459"/>
            <a:ext cx="170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(AT, g</a:t>
            </a:r>
            <a:r>
              <a:rPr lang="en-US" baseline="30000" dirty="0" smtClean="0"/>
              <a:t>a </a:t>
            </a:r>
            <a:r>
              <a:rPr lang="en-US" dirty="0" smtClean="0"/>
              <a:t>mod p)K</a:t>
            </a:r>
            <a:r>
              <a:rPr lang="en-US" baseline="-25000" dirty="0" smtClean="0"/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14254" y="3848669"/>
            <a:ext cx="4879074" cy="2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0237" y="353140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(AT, g</a:t>
            </a:r>
            <a:r>
              <a:rPr lang="en-US" baseline="30000" dirty="0" smtClean="0"/>
              <a:t>b</a:t>
            </a:r>
            <a:r>
              <a:rPr lang="en-US" dirty="0" smtClean="0"/>
              <a:t> mod p)K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410378" y="4624065"/>
            <a:ext cx="4835210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6428" y="4291800"/>
            <a:ext cx="201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(Message+Hash)S</a:t>
            </a:r>
            <a:r>
              <a:rPr lang="en-US" baseline="-25000" dirty="0" smtClean="0"/>
              <a:t>AB</a:t>
            </a:r>
            <a:endParaRPr lang="en-US" baseline="-25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382637" y="5372166"/>
            <a:ext cx="4835210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7445" y="5063828"/>
            <a:ext cx="20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(Message+Hash)S</a:t>
            </a:r>
            <a:r>
              <a:rPr lang="en-US" baseline="-25000" dirty="0" smtClean="0"/>
              <a:t>AB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780325" y="3269903"/>
            <a:ext cx="2934003" cy="5787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 computes: </a:t>
            </a:r>
          </a:p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AB</a:t>
            </a:r>
            <a:r>
              <a:rPr lang="en-US" dirty="0" smtClean="0"/>
              <a:t> = g</a:t>
            </a:r>
            <a:r>
              <a:rPr lang="en-US" baseline="30000" dirty="0" smtClean="0"/>
              <a:t>ab</a:t>
            </a:r>
            <a:r>
              <a:rPr lang="en-US" dirty="0" smtClean="0"/>
              <a:t> mod 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6012" y="3255413"/>
            <a:ext cx="2686315" cy="5787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 computes:</a:t>
            </a:r>
          </a:p>
          <a:p>
            <a:pPr algn="ctr"/>
            <a:r>
              <a:rPr lang="en-US" dirty="0" smtClean="0"/>
              <a:t> S</a:t>
            </a:r>
            <a:r>
              <a:rPr lang="en-US" baseline="-25000" dirty="0" smtClean="0"/>
              <a:t>AB</a:t>
            </a:r>
            <a:r>
              <a:rPr lang="en-US" dirty="0" smtClean="0"/>
              <a:t> = g</a:t>
            </a:r>
            <a:r>
              <a:rPr lang="en-US" baseline="30000" dirty="0" smtClean="0"/>
              <a:t>ab</a:t>
            </a:r>
            <a:r>
              <a:rPr lang="en-US" dirty="0" smtClean="0"/>
              <a:t> mod p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8217847" y="3151791"/>
            <a:ext cx="562478" cy="40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3"/>
          </p:cNvCxnSpPr>
          <p:nvPr/>
        </p:nvCxnSpPr>
        <p:spPr>
          <a:xfrm flipH="1" flipV="1">
            <a:off x="2942327" y="3544796"/>
            <a:ext cx="429439" cy="28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99169" y="220557"/>
            <a:ext cx="8855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Communication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67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429301" y="1378424"/>
            <a:ext cx="1760562" cy="1050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01303" y="1378424"/>
            <a:ext cx="1787856" cy="1091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4"/>
          </p:cNvCxnSpPr>
          <p:nvPr/>
        </p:nvCxnSpPr>
        <p:spPr>
          <a:xfrm>
            <a:off x="3309582" y="2429301"/>
            <a:ext cx="116006" cy="3616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4"/>
          </p:cNvCxnSpPr>
          <p:nvPr/>
        </p:nvCxnSpPr>
        <p:spPr>
          <a:xfrm>
            <a:off x="7895231" y="2470245"/>
            <a:ext cx="0" cy="354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67585" y="2947916"/>
            <a:ext cx="4527646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05869" y="2578584"/>
            <a:ext cx="248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(Session ID, “Log Off”)K</a:t>
            </a:r>
            <a:r>
              <a:rPr lang="en-US" baseline="-25000" dirty="0" smtClean="0"/>
              <a:t>S</a:t>
            </a:r>
            <a:endParaRPr lang="en-US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09581" y="3916907"/>
            <a:ext cx="4585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1555" y="3547575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812740" y="1903862"/>
            <a:ext cx="2060812" cy="25589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Deletes K</a:t>
            </a:r>
            <a:r>
              <a:rPr lang="en-US" baseline="-25000" dirty="0" smtClean="0"/>
              <a:t>A</a:t>
            </a:r>
            <a:r>
              <a:rPr lang="en-US" dirty="0" smtClean="0"/>
              <a:t> and deletes Alice from the list of online users.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771801" y="2115403"/>
            <a:ext cx="1049396" cy="46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86246" y="168913"/>
            <a:ext cx="2315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Logoff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7407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243</TotalTime>
  <Words>405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Secure Chat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Chat Application</dc:title>
  <dc:creator>Shivani Vaidya</dc:creator>
  <cp:lastModifiedBy>Shivani Vaidya</cp:lastModifiedBy>
  <cp:revision>48</cp:revision>
  <dcterms:created xsi:type="dcterms:W3CDTF">2014-03-13T22:40:02Z</dcterms:created>
  <dcterms:modified xsi:type="dcterms:W3CDTF">2017-01-25T16:09:54Z</dcterms:modified>
</cp:coreProperties>
</file>