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Averag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WG/wgvrl4N+gi8s1fMyWFzoTc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0ADF8D-3D5C-4DF1-8BB6-09509836C390}">
  <a:tblStyle styleId="{9D0ADF8D-3D5C-4DF1-8BB6-09509836C3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Google Shape;21;p24" descr="A picture containing 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50568"/>
          <a:stretch/>
        </p:blipFill>
        <p:spPr>
          <a:xfrm>
            <a:off x="8355463" y="231688"/>
            <a:ext cx="552985" cy="21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30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www.flairminds.com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png"/><Relationship Id="rId18" Type="http://schemas.openxmlformats.org/officeDocument/2006/relationships/image" Target="../media/image21.jp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17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jpg"/><Relationship Id="rId10" Type="http://schemas.openxmlformats.org/officeDocument/2006/relationships/image" Target="../media/image13.png"/><Relationship Id="rId19" Type="http://schemas.openxmlformats.org/officeDocument/2006/relationships/image" Target="../media/image22.jp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2485832" y="268638"/>
            <a:ext cx="5873750" cy="69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DotNet Development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6839975" y="268638"/>
            <a:ext cx="17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296708" y="4146228"/>
            <a:ext cx="388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35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FlairMinds</a:t>
            </a:r>
            <a:endParaRPr sz="235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368145" y="4529190"/>
            <a:ext cx="192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Innovation, Resilience, Efficiency</a:t>
            </a:r>
            <a:endParaRPr sz="800" b="0" i="0" u="none" strike="noStrike" cap="non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" descr="A picture containing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50568"/>
          <a:stretch/>
        </p:blipFill>
        <p:spPr>
          <a:xfrm>
            <a:off x="433195" y="3982892"/>
            <a:ext cx="552986" cy="21333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368144" y="1298161"/>
            <a:ext cx="367680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Capabilities</a:t>
            </a:r>
            <a:endParaRPr sz="48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" name="Google Shape;64;p1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12278" t="27956" r="10992" b="26446"/>
          <a:stretch/>
        </p:blipFill>
        <p:spPr>
          <a:xfrm>
            <a:off x="3458714" y="3143424"/>
            <a:ext cx="5276995" cy="176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body" idx="1"/>
          </p:nvPr>
        </p:nvSpPr>
        <p:spPr>
          <a:xfrm>
            <a:off x="882400" y="1018475"/>
            <a:ext cx="2538377" cy="3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" sz="16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PUNE OFFICE</a:t>
            </a:r>
            <a:endParaRPr sz="165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 sz="12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FlairMinds Software Pvt. Ltd. 11, Soormani, 163 D.P.Road, Opposite DAV School, Aundh, Pune, 411007, India</a:t>
            </a: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2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311700" y="100563"/>
            <a:ext cx="639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1437700" y="3333975"/>
            <a:ext cx="2144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sales@flairminds.com</a:t>
            </a: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0"/>
          <p:cNvPicPr preferRelativeResize="0"/>
          <p:nvPr/>
        </p:nvPicPr>
        <p:blipFill rotWithShape="1">
          <a:blip r:embed="rId3">
            <a:alphaModFix/>
          </a:blip>
          <a:srcRect l="6752" t="6750" r="7225" b="7469"/>
          <a:stretch/>
        </p:blipFill>
        <p:spPr>
          <a:xfrm>
            <a:off x="1036375" y="3333975"/>
            <a:ext cx="40132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8550" y="3297825"/>
            <a:ext cx="401325" cy="41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4069875" y="3353175"/>
            <a:ext cx="214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" sz="1250" b="0" i="0" u="none" strike="noStrike" cap="non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+91 9967 650 472</a:t>
            </a:r>
            <a:endParaRPr sz="1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>
            <a:hlinkClick r:id="rId5"/>
          </p:cNvPr>
          <p:cNvSpPr txBox="1"/>
          <p:nvPr/>
        </p:nvSpPr>
        <p:spPr>
          <a:xfrm>
            <a:off x="6213974" y="3306225"/>
            <a:ext cx="174277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www.flairminds.com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12650" y="3305650"/>
            <a:ext cx="401325" cy="40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3420777" y="771512"/>
            <a:ext cx="2973445" cy="187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7025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550"/>
              <a:buFont typeface="Calibri"/>
              <a:buChar char="●"/>
            </a:pPr>
            <a:r>
              <a:rPr lang="en" sz="16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NAGPUR OFFICE</a:t>
            </a:r>
            <a:endParaRPr sz="165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lang="en" sz="12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Infosane Technologies llp Nagpur, Shop No. 168, RAJAT SANKUL Opp. S.T. Stand, Near Hotel Rahul Deluxe GANESH PETH, Nagpur, Maharashtra 441108,India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7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336525" y="1055075"/>
            <a:ext cx="37065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237350" y="1694550"/>
            <a:ext cx="4480800" cy="2862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.NET: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.NET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outsourcing .NET development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335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FlairMinds’ approach and experience:</a:t>
            </a: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Approach at FlairMinds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and capabilities at FlairMinds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Case studies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3">
            <a:alphaModFix/>
          </a:blip>
          <a:srcRect b="9288"/>
          <a:stretch/>
        </p:blipFill>
        <p:spPr>
          <a:xfrm>
            <a:off x="4718150" y="126000"/>
            <a:ext cx="4425948" cy="36922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3" name="Google Shape;73;p5"/>
          <p:cNvPicPr preferRelativeResize="0"/>
          <p:nvPr/>
        </p:nvPicPr>
        <p:blipFill rotWithShape="1">
          <a:blip r:embed="rId4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is .NET?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164950" y="4228"/>
            <a:ext cx="4499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What is .NET?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05050" y="619740"/>
            <a:ext cx="52860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.NET is a cross-platform, open-source developer framework for building many different kinds of applications. Naturally, its open-source nature means that it’s free of charge.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can use .NET to build applications ranging from web and mobile to desktop, games, and even the Internet of Things (IoT).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can write .NET apps using C#, F#, and Visual Basic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Benefits of development using .NET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372675" y="2980748"/>
            <a:ext cx="4325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Fast backend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Cost-effective maintenance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Cross-platform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Char char="➢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ecosystem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4974170" y="991554"/>
            <a:ext cx="4081231" cy="4081231"/>
            <a:chOff x="1009577" y="1823"/>
            <a:chExt cx="4081231" cy="4081231"/>
          </a:xfrm>
        </p:grpSpPr>
        <p:sp>
          <p:nvSpPr>
            <p:cNvPr id="92" name="Google Shape;92;p13"/>
            <p:cNvSpPr/>
            <p:nvPr/>
          </p:nvSpPr>
          <p:spPr>
            <a:xfrm>
              <a:off x="2534877" y="1527123"/>
              <a:ext cx="1030631" cy="1030631"/>
            </a:xfrm>
            <a:prstGeom prst="ellipse">
              <a:avLst/>
            </a:prstGeom>
            <a:solidFill>
              <a:srgbClr val="63FFD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2685809" y="1678055"/>
              <a:ext cx="728767" cy="728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200" tIns="29200" rIns="29200" bIns="29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" sz="2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.NET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rot="-5400000">
              <a:off x="2891794" y="1062015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FD8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 rot="-5400000">
              <a:off x="2939314" y="1179618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586408" y="1823"/>
              <a:ext cx="927568" cy="927568"/>
            </a:xfrm>
            <a:prstGeom prst="ellipse">
              <a:avLst/>
            </a:prstGeom>
            <a:solidFill>
              <a:srgbClr val="FFD86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2722247" y="137662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-2700000">
              <a:off x="3461167" y="1297858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C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 rot="-2700000">
              <a:off x="3475085" y="1401542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3701397" y="463666"/>
              <a:ext cx="927568" cy="927568"/>
            </a:xfrm>
            <a:prstGeom prst="ellipse">
              <a:avLst/>
            </a:prstGeom>
            <a:solidFill>
              <a:srgbClr val="F4CB8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3837236" y="599505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Mobile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697009" y="1867231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EC7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3697009" y="1937314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4163240" y="1578654"/>
              <a:ext cx="927568" cy="927568"/>
            </a:xfrm>
            <a:prstGeom prst="ellipse">
              <a:avLst/>
            </a:prstGeom>
            <a:solidFill>
              <a:srgbClr val="EEC79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4299079" y="1714493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Desktop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 rot="2700000">
              <a:off x="3461167" y="2436605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AC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 rot="2700000">
              <a:off x="3475085" y="2473087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3701397" y="2693643"/>
              <a:ext cx="927568" cy="927568"/>
            </a:xfrm>
            <a:prstGeom prst="ellipse">
              <a:avLst/>
            </a:prstGeom>
            <a:solidFill>
              <a:srgbClr val="EAC9B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3837236" y="2829482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Micro services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 rot="5400000">
              <a:off x="2891794" y="2672447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8D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 rot="5400000">
              <a:off x="2939314" y="2695011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586408" y="3155486"/>
              <a:ext cx="927568" cy="927568"/>
            </a:xfrm>
            <a:prstGeom prst="ellipse">
              <a:avLst/>
            </a:prstGeom>
            <a:solidFill>
              <a:srgbClr val="E8D1C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2722247" y="3291325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Gaming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 rot="8100000">
              <a:off x="2322420" y="2436605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9D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 rot="-2700000">
              <a:off x="2403541" y="2473087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471420" y="2693643"/>
              <a:ext cx="927568" cy="927568"/>
            </a:xfrm>
            <a:prstGeom prst="ellipse">
              <a:avLst/>
            </a:prstGeom>
            <a:solidFill>
              <a:srgbClr val="E9DCD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 txBox="1"/>
            <p:nvPr/>
          </p:nvSpPr>
          <p:spPr>
            <a:xfrm>
              <a:off x="1607259" y="2829482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Machine Learning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10800000">
              <a:off x="2086578" y="1867231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DE8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2181617" y="1937314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009577" y="1578654"/>
              <a:ext cx="927568" cy="927568"/>
            </a:xfrm>
            <a:prstGeom prst="ellipse">
              <a:avLst/>
            </a:prstGeom>
            <a:solidFill>
              <a:srgbClr val="EDE8E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1145416" y="1714493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Cloud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-8100000">
              <a:off x="2322420" y="1297858"/>
              <a:ext cx="316797" cy="35041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 rot="2700000">
              <a:off x="2403541" y="1401542"/>
              <a:ext cx="221758" cy="2102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471420" y="463666"/>
              <a:ext cx="927568" cy="927568"/>
            </a:xfrm>
            <a:prstGeom prst="ellipse">
              <a:avLst/>
            </a:prstGeom>
            <a:solidFill>
              <a:srgbClr val="F4F4F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3"/>
            <p:cNvSpPr txBox="1"/>
            <p:nvPr/>
          </p:nvSpPr>
          <p:spPr>
            <a:xfrm>
              <a:off x="1607259" y="599505"/>
              <a:ext cx="655890" cy="6558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IoT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0" y="0"/>
            <a:ext cx="6841064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Benefits of outsourcing .NET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3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4"/>
          <p:cNvGrpSpPr/>
          <p:nvPr/>
        </p:nvGrpSpPr>
        <p:grpSpPr>
          <a:xfrm>
            <a:off x="-2747060" y="-11940"/>
            <a:ext cx="10635148" cy="5472816"/>
            <a:chOff x="-4593403" y="-704407"/>
            <a:chExt cx="10635148" cy="5472816"/>
          </a:xfrm>
        </p:grpSpPr>
        <p:sp>
          <p:nvSpPr>
            <p:cNvPr id="135" name="Google Shape;135;p14"/>
            <p:cNvSpPr/>
            <p:nvPr/>
          </p:nvSpPr>
          <p:spPr>
            <a:xfrm>
              <a:off x="-4593403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285089" y="184749"/>
              <a:ext cx="5756656" cy="369336"/>
            </a:xfrm>
            <a:prstGeom prst="rect">
              <a:avLst/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285089" y="184749"/>
              <a:ext cx="5756656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Reduced time-to-market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4254" y="138582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619556" y="739079"/>
              <a:ext cx="5422188" cy="369336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E6E6E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619556" y="739079"/>
              <a:ext cx="5422188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Focus on core business objectives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388721" y="692912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02843" y="1293002"/>
              <a:ext cx="5238902" cy="369336"/>
            </a:xfrm>
            <a:prstGeom prst="rect">
              <a:avLst/>
            </a:prstGeom>
            <a:gradFill>
              <a:gsLst>
                <a:gs pos="0">
                  <a:srgbClr val="4BFFE5"/>
                </a:gs>
                <a:gs pos="100000">
                  <a:srgbClr val="7AFFF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802843" y="1293002"/>
              <a:ext cx="5238902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Opportunity to delegate project 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2007" y="1246835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63FF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364" y="1847331"/>
              <a:ext cx="5180380" cy="369336"/>
            </a:xfrm>
            <a:prstGeom prst="rect">
              <a:avLst/>
            </a:prstGeom>
            <a:gradFill>
              <a:gsLst>
                <a:gs pos="0">
                  <a:srgbClr val="FFE34D"/>
                </a:gs>
                <a:gs pos="100000">
                  <a:srgbClr val="FFFF7C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861364" y="1847331"/>
              <a:ext cx="5180380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need for the in-house team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630529" y="1801164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FFD8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02843" y="2401661"/>
              <a:ext cx="5238902" cy="369336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rgbClr val="FAFAFA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802843" y="2401661"/>
              <a:ext cx="5238902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Reduced development cost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72007" y="2355494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619556" y="2955584"/>
              <a:ext cx="5422188" cy="369336"/>
            </a:xfrm>
            <a:prstGeom prst="rect">
              <a:avLst/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619556" y="2955584"/>
              <a:ext cx="5422188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Better expertise &amp; timely delivery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88721" y="2909417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85089" y="3509914"/>
              <a:ext cx="5756656" cy="369336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100000">
                  <a:srgbClr val="E6E6E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285089" y="3509914"/>
              <a:ext cx="5756656" cy="369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3150" tIns="48250" rIns="48250" bIns="482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Variety of engagement models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4254" y="3463747"/>
              <a:ext cx="461670" cy="46167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340975" y="1611717"/>
            <a:ext cx="1697580" cy="2403376"/>
            <a:chOff x="0" y="994708"/>
            <a:chExt cx="1697580" cy="2403376"/>
          </a:xfrm>
        </p:grpSpPr>
        <p:sp>
          <p:nvSpPr>
            <p:cNvPr id="158" name="Google Shape;158;p14"/>
            <p:cNvSpPr/>
            <p:nvPr/>
          </p:nvSpPr>
          <p:spPr>
            <a:xfrm>
              <a:off x="0" y="994708"/>
              <a:ext cx="1697580" cy="2403376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E6E6E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248605" y="1346674"/>
              <a:ext cx="1200370" cy="1699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Advantages of Outsourcing .NET Development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/>
        </p:nvSpPr>
        <p:spPr>
          <a:xfrm>
            <a:off x="158075" y="25359"/>
            <a:ext cx="639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Approach at FlairMinds 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 txBox="1">
            <a:spLocks noGrp="1"/>
          </p:cNvSpPr>
          <p:nvPr>
            <p:ph type="sldNum" idx="12"/>
          </p:nvPr>
        </p:nvSpPr>
        <p:spPr>
          <a:xfrm>
            <a:off x="8490250" y="47499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268799" y="684751"/>
            <a:ext cx="860640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FlairMinds, we follow agile scrum methodology to ensure timely and quality delivery of .NET projects whenever the end to end deilivery ownership is outsourced to FlairMinds team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5"/>
          <p:cNvPicPr preferRelativeResize="0"/>
          <p:nvPr/>
        </p:nvPicPr>
        <p:blipFill rotWithShape="1">
          <a:blip r:embed="rId3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5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6800" y="1219815"/>
            <a:ext cx="6798513" cy="372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/>
        </p:nvSpPr>
        <p:spPr>
          <a:xfrm>
            <a:off x="158075" y="25359"/>
            <a:ext cx="639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Approach at FlairMinds 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>
            <a:spLocks noGrp="1"/>
          </p:cNvSpPr>
          <p:nvPr>
            <p:ph type="sldNum" idx="12"/>
          </p:nvPr>
        </p:nvSpPr>
        <p:spPr>
          <a:xfrm>
            <a:off x="8490250" y="47499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268799" y="695801"/>
            <a:ext cx="860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FlairMinds, we leverage Azure DevOps to ensure timely and quality delivery of .NET projects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6" descr="Blue-Green Deployment with Azure DevOps and App Service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1026" y="895635"/>
            <a:ext cx="6680990" cy="4245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>
                <a:solidFill>
                  <a:srgbClr val="CACACA"/>
                </a:solidFill>
              </a:rPr>
              <a:t>8</a:t>
            </a:fld>
            <a:endParaRPr>
              <a:solidFill>
                <a:srgbClr val="CACACA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64950" y="11930"/>
            <a:ext cx="6293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 Ecosystem &amp; Services at FlairMinds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518150" y="1360548"/>
            <a:ext cx="2798600" cy="1292631"/>
          </a:xfrm>
          <a:prstGeom prst="rect">
            <a:avLst/>
          </a:prstGeom>
          <a:noFill/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SaaS Development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App Development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 (Native / Hybrid)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 Desktop App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5518150" y="2842372"/>
            <a:ext cx="2798600" cy="553968"/>
          </a:xfrm>
          <a:prstGeom prst="rect">
            <a:avLst/>
          </a:prstGeom>
          <a:noFill/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&amp; IoT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5518150" y="3636752"/>
            <a:ext cx="2798600" cy="553968"/>
          </a:xfrm>
          <a:prstGeom prst="rect">
            <a:avLst/>
          </a:prstGeom>
          <a:noFill/>
          <a:ln w="952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Azure DevOps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 Management &amp; Support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00050" y="913153"/>
            <a:ext cx="99485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 txBox="1"/>
          <p:nvPr/>
        </p:nvSpPr>
        <p:spPr>
          <a:xfrm>
            <a:off x="5518150" y="907208"/>
            <a:ext cx="99485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7"/>
          <p:cNvCxnSpPr/>
          <p:nvPr/>
        </p:nvCxnSpPr>
        <p:spPr>
          <a:xfrm>
            <a:off x="400050" y="1207988"/>
            <a:ext cx="4720650" cy="0"/>
          </a:xfrm>
          <a:prstGeom prst="straightConnector1">
            <a:avLst/>
          </a:prstGeom>
          <a:noFill/>
          <a:ln w="19050" cap="flat" cmpd="sng">
            <a:solidFill>
              <a:srgbClr val="7A93A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7"/>
          <p:cNvCxnSpPr/>
          <p:nvPr/>
        </p:nvCxnSpPr>
        <p:spPr>
          <a:xfrm>
            <a:off x="5518150" y="1207988"/>
            <a:ext cx="2798600" cy="0"/>
          </a:xfrm>
          <a:prstGeom prst="straightConnector1">
            <a:avLst/>
          </a:prstGeom>
          <a:noFill/>
          <a:ln w="19050" cap="flat" cmpd="sng">
            <a:solidFill>
              <a:srgbClr val="7A93A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7"/>
          <p:cNvSpPr/>
          <p:nvPr/>
        </p:nvSpPr>
        <p:spPr>
          <a:xfrm>
            <a:off x="1611250" y="1505375"/>
            <a:ext cx="1094442" cy="196587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2817275" y="1515350"/>
            <a:ext cx="1097400" cy="1956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751625" y="1360549"/>
            <a:ext cx="816642" cy="269190"/>
          </a:xfrm>
          <a:prstGeom prst="flowChartTerminator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2957650" y="1360548"/>
            <a:ext cx="816642" cy="269190"/>
          </a:xfrm>
          <a:prstGeom prst="flowChartTerminator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597300" y="3605975"/>
            <a:ext cx="45234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210175" y="3759050"/>
            <a:ext cx="907038" cy="393606"/>
          </a:xfrm>
          <a:prstGeom prst="flowChartTerminator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PLATFORM, TOOLS &amp; DEVOPS</a:t>
            </a:r>
            <a:endParaRPr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399288" y="1505375"/>
            <a:ext cx="1097400" cy="19563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531126" y="1350575"/>
            <a:ext cx="816642" cy="269190"/>
          </a:xfrm>
          <a:prstGeom prst="flowChartTerminator">
            <a:avLst/>
          </a:prstGeom>
          <a:solidFill>
            <a:srgbClr val="66666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sz="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4541" y="3981736"/>
            <a:ext cx="453738" cy="294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3701" y="4029920"/>
            <a:ext cx="994850" cy="17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80988" y="3674515"/>
            <a:ext cx="650300" cy="27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/>
          <p:cNvPicPr preferRelativeResize="0"/>
          <p:nvPr/>
        </p:nvPicPr>
        <p:blipFill rotWithShape="1">
          <a:blip r:embed="rId6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7" descr="https://imgs.search.brave.com/gpRGnjWwgiIFKAUalWwt4-7m1-Oyrgu2N_R6HkTseLM/rs:fit:913:225:1/g:ce/aHR0cHM6Ly90c2U0/Lm1tLmJpbmcubmV0/L3RoP2lkPU9JUC52/eTlMa1VqZThKVEdU/dVJaZHpjY1BRSGFE/MiZwaWQ9QXBp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1730" y="3674515"/>
            <a:ext cx="926827" cy="537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17"/>
          <p:cNvGrpSpPr/>
          <p:nvPr/>
        </p:nvGrpSpPr>
        <p:grpSpPr>
          <a:xfrm>
            <a:off x="4029237" y="1370685"/>
            <a:ext cx="1097400" cy="2101127"/>
            <a:chOff x="405225" y="1360548"/>
            <a:chExt cx="1097400" cy="2101127"/>
          </a:xfrm>
        </p:grpSpPr>
        <p:sp>
          <p:nvSpPr>
            <p:cNvPr id="208" name="Google Shape;208;p17"/>
            <p:cNvSpPr/>
            <p:nvPr/>
          </p:nvSpPr>
          <p:spPr>
            <a:xfrm>
              <a:off x="405225" y="1505375"/>
              <a:ext cx="1097400" cy="1956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3500" y="1360548"/>
              <a:ext cx="816642" cy="269190"/>
            </a:xfrm>
            <a:prstGeom prst="flowChartTerminator">
              <a:avLst/>
            </a:prstGeom>
            <a:solidFill>
              <a:srgbClr val="666666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" sz="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DATABASE</a:t>
              </a:r>
              <a:endPara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17" descr="https://imgs.search.brave.com/-4oeSu6BHPTDTsfTKFTrMrTyOTfRYCI7rTwvKydyPqY/rs:fit:566:225:1/g:ce/aHR0cHM6Ly90c2Ux/Lm1tLmJpbmcubmV0/L3RoP2lkPU9JUC5E/VGRoa0NnZjNuemw2/dTdHdlNpZXlRQUFB/QSZwaWQ9QXBp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23488" y="1673230"/>
              <a:ext cx="659612" cy="53045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Google Shape;211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7146" y="1609774"/>
            <a:ext cx="763227" cy="715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625978" y="1836502"/>
            <a:ext cx="1046886" cy="47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957025" y="3617128"/>
            <a:ext cx="834549" cy="3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7" descr="https://imgs.search.brave.com/Zm8wwZ4urx47-9BWK-2EmfrLVwzEENItH5dapOFgav4/rs:fit:474:225:1/g:ce/aHR0cHM6Ly90c2U0/Lm1tLmJpbmcubmV0/L3RoP2lkPU9JUC45/RWYyZWhmeEI4R0Ix/czZ6TkhSSFpnSGFI/YSZwaWQ9QXBp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021350" y="1657746"/>
            <a:ext cx="686929" cy="68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7"/>
          <p:cNvSpPr txBox="1"/>
          <p:nvPr/>
        </p:nvSpPr>
        <p:spPr>
          <a:xfrm>
            <a:off x="2907703" y="2325595"/>
            <a:ext cx="101359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ADO.NET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015043" y="2692708"/>
            <a:ext cx="718512" cy="610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32751" y="2504339"/>
            <a:ext cx="645504" cy="79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7"/>
          <p:cNvSpPr txBox="1"/>
          <p:nvPr/>
        </p:nvSpPr>
        <p:spPr>
          <a:xfrm>
            <a:off x="475676" y="2417731"/>
            <a:ext cx="9655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WinForm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7" descr="https://imgs.search.brave.com/JuVN4CvG1ZNpVy3H0P2DTSqMCt9ihqTeXFuNFRW_62E/rs:fit:228:225:1/g:ce/aHR0cHM6Ly90c2Uz/Lm1tLmJpbmcubmV0/L3RoP2lkPU9JUC4t/RHYtUTVRWk5Ydzg0/MUFvWWM5MG1nQUFB/QSZwaWQ9QXBp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08864" y="2745908"/>
            <a:ext cx="667695" cy="58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 descr="https://imgs.search.brave.com/m9BuP7O_6THqL9uXzT1-OXpAqHHFqkozi1qmLu-taT8/rs:fit:738:225:1/g:ce/aHR0cHM6Ly90c2Ux/Lm1tLmJpbmcubmV0/L3RoP2lkPU9JUC4w/cjc3cldrRWFONUpx/dDg4d1dBWnVBSGFE/NiZwaWQ9QXBp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045750" y="2315636"/>
            <a:ext cx="1074950" cy="5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7" descr="https://imgs.search.brave.com/qt0RGCkL1PuWyj_1fvV05ukeeNdSA5ZE5ce1FTQLRdA/rs:fit:1571:225:1/g:ce/aHR0cHM6Ly90c2Uy/Lm1tLmJpbmcubmV0/L3RoP2lkPU9JUC5s/Q1RQWmE1d0hRZ1p4/QnNhUU92SnZBSGFD/UCZwaWQ9QXBp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043616" y="2972919"/>
            <a:ext cx="1059530" cy="31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7" descr="https://imgs.search.brave.com/5eJOz7sHJz5GwJ4oiCnDhYR8iSQQUvhKg2QWur_wF7Q/rs:fit:474:225:1/g:ce/aHR0cHM6Ly90c2U0/Lm1tLmJpbmcubmV0/L3RoP2lkPU9JUC5M/NHF4emxuVFB4eWxK/SlJMWDRBdWpBSGFI/YSZwaWQ9QXBp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774292" y="3645135"/>
            <a:ext cx="614165" cy="61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 descr="https://imgs.search.brave.com/WO5gxY2UfCm2QRwUqF1YhKhIUTkVJJxDMvPTS89kc3w/rs:fit:476:225:1/g:ce/aHR0cHM6Ly90c2Uz/Lm1tLmJpbmcubmV0/L3RoP2lkPU9JUC52/Wms5YXZmamxPeDR2/c0hORWZ3ZTFRSGFI/WSZwaWQ9QXBp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388457" y="3665694"/>
            <a:ext cx="557521" cy="55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164950" y="0"/>
            <a:ext cx="4499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Technologies at FlairMinds</a:t>
            </a:r>
            <a:endParaRPr sz="2800" b="0" i="0" u="none" strike="noStrike" cap="non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18"/>
          <p:cNvGraphicFramePr/>
          <p:nvPr/>
        </p:nvGraphicFramePr>
        <p:xfrm>
          <a:off x="257175" y="706844"/>
          <a:ext cx="8671175" cy="3864955"/>
        </p:xfrm>
        <a:graphic>
          <a:graphicData uri="http://schemas.openxmlformats.org/drawingml/2006/table">
            <a:tbl>
              <a:tblPr>
                <a:noFill/>
                <a:tableStyleId>{9D0ADF8D-3D5C-4DF1-8BB6-09509836C390}</a:tableStyleId>
              </a:tblPr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Development Class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 Skills Set @ Flairminds</a:t>
                      </a:r>
                      <a:endParaRPr sz="1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 Development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C#, ASP.NET MVC (Core),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HTML, CSS, JavaScript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Angular, React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WinForm, WPF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Mobile App Development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Xamarin, MAUI,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React Native, Ionic, Flutter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 Development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C#, ASP.NET Web API, WCF, WF, ADO.NET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ORMs such as Dapper, Entity Framework (Core)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MS SQL Server, SQL Azure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MySQL, PostgreSQL, Oracle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NoSQL Databases such as MongoDB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Services / SaaS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0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Azure App Service, Functions, Service Bus &amp; Queues, Storage, Azure AD, LogicApps, Data Factory, etc.</a:t>
                      </a:r>
                      <a:endParaRPr sz="1200" b="0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ML.NET, ML algorithms such as - Linear regression, KNN, Random forest,  SVM, XGboost etc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Tools</a:t>
                      </a:r>
                      <a:endParaRPr sz="13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 Studio, VS Code, SQL Server Management Studio, Git, JIRA, Trello, Azure Dashboard</a:t>
                      </a:r>
                      <a:endParaRPr sz="12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31" name="Google Shape;231;p18"/>
          <p:cNvPicPr preferRelativeResize="0"/>
          <p:nvPr/>
        </p:nvPicPr>
        <p:blipFill rotWithShape="1">
          <a:blip r:embed="rId3">
            <a:alphaModFix/>
          </a:blip>
          <a:srcRect l="48410"/>
          <a:stretch/>
        </p:blipFill>
        <p:spPr>
          <a:xfrm>
            <a:off x="8265775" y="430075"/>
            <a:ext cx="717875" cy="2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 txBox="1"/>
          <p:nvPr/>
        </p:nvSpPr>
        <p:spPr>
          <a:xfrm>
            <a:off x="3676050" y="4849050"/>
            <a:ext cx="179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- Work Document</a:t>
            </a:r>
            <a:endParaRPr sz="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D6C0B0299502459BE057F60D45F7A2" ma:contentTypeVersion="16" ma:contentTypeDescription="Create a new document." ma:contentTypeScope="" ma:versionID="f50657443db3cca893bf2a77a6b82c8e">
  <xsd:schema xmlns:xsd="http://www.w3.org/2001/XMLSchema" xmlns:xs="http://www.w3.org/2001/XMLSchema" xmlns:p="http://schemas.microsoft.com/office/2006/metadata/properties" xmlns:ns2="ecf2865c-a0c0-4830-9c97-c878b24eefc5" xmlns:ns3="0c3f3349-3fde-44b2-91dd-1461469ae59c" targetNamespace="http://schemas.microsoft.com/office/2006/metadata/properties" ma:root="true" ma:fieldsID="ffe86a2076484ea9f4ac21488ba3d86b" ns2:_="" ns3:_="">
    <xsd:import namespace="ecf2865c-a0c0-4830-9c97-c878b24eefc5"/>
    <xsd:import namespace="0c3f3349-3fde-44b2-91dd-1461469ae5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Flow_SignoffStatu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f2865c-a0c0-4830-9c97-c878b24eef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4104d38-e8e4-4984-a0bc-6afa79dcdd70}" ma:internalName="TaxCatchAll" ma:showField="CatchAllData" ma:web="ecf2865c-a0c0-4830-9c97-c878b24eef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f3349-3fde-44b2-91dd-1461469ae5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236efef-33c7-4880-a5c8-aa8024ac55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3f3349-3fde-44b2-91dd-1461469ae59c">
      <Terms xmlns="http://schemas.microsoft.com/office/infopath/2007/PartnerControls"/>
    </lcf76f155ced4ddcb4097134ff3c332f>
    <_Flow_SignoffStatus xmlns="0c3f3349-3fde-44b2-91dd-1461469ae59c" xsi:nil="true"/>
    <TaxCatchAll xmlns="ecf2865c-a0c0-4830-9c97-c878b24eefc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A8FC4C-B11B-4D13-A349-F929EE672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f2865c-a0c0-4830-9c97-c878b24eefc5"/>
    <ds:schemaRef ds:uri="0c3f3349-3fde-44b2-91dd-1461469ae5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F24750-F6B3-4CB7-BF0D-06C4665DE413}">
  <ds:schemaRefs>
    <ds:schemaRef ds:uri="http://schemas.microsoft.com/office/2006/metadata/properties"/>
    <ds:schemaRef ds:uri="http://schemas.microsoft.com/office/infopath/2007/PartnerControls"/>
    <ds:schemaRef ds:uri="0c3f3349-3fde-44b2-91dd-1461469ae59c"/>
    <ds:schemaRef ds:uri="ecf2865c-a0c0-4830-9c97-c878b24eefc5"/>
  </ds:schemaRefs>
</ds:datastoreItem>
</file>

<file path=customXml/itemProps3.xml><?xml version="1.0" encoding="utf-8"?>
<ds:datastoreItem xmlns:ds="http://schemas.openxmlformats.org/officeDocument/2006/customXml" ds:itemID="{3177DB89-B216-4FE3-A5BB-0D8EBC1DFF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</vt:lpstr>
      <vt:lpstr>DotNet Development</vt:lpstr>
      <vt:lpstr>Agenda</vt:lpstr>
      <vt:lpstr>What is .NET?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DotNet Development</dc:title>
  <dc:creator>Lenovo</dc:creator>
  <cp:revision>1</cp:revision>
  <dcterms:modified xsi:type="dcterms:W3CDTF">2024-08-09T12:52:23Z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0x010100E2D6C0B0299502459BE057F60D45F7A2</vt:lpwstr>
  </property>
</Properties>
</file>