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modernComment_102_B5639988.xml" ContentType="application/vnd.ms-powerpoint.comments+xml"/>
  <Override PartName="/ppt/comments/modernComment_113_595B1DA1.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omments/modernComment_114_D2623B22.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7" r:id="rId5"/>
    <p:sldId id="258" r:id="rId6"/>
    <p:sldId id="275" r:id="rId7"/>
    <p:sldId id="262" r:id="rId8"/>
    <p:sldId id="266" r:id="rId9"/>
    <p:sldId id="276" r:id="rId10"/>
    <p:sldId id="286" r:id="rId11"/>
    <p:sldId id="264" r:id="rId12"/>
    <p:sldId id="277" r:id="rId13"/>
    <p:sldId id="278" r:id="rId14"/>
    <p:sldId id="279" r:id="rId15"/>
    <p:sldId id="280" r:id="rId16"/>
    <p:sldId id="281" r:id="rId17"/>
    <p:sldId id="282" r:id="rId18"/>
    <p:sldId id="283" r:id="rId19"/>
    <p:sldId id="284" r:id="rId20"/>
    <p:sldId id="285"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A3717D-4B49-3172-BED5-2F42F2FA35DD}" name="Kajol Satale" initials="" userId="S::kajol.satale@flairminds.com::bdda98b7-5e35-4150-b31e-b446daa3fb5f" providerId="AD"/>
  <p188:author id="{33334EC8-351B-C0F9-5C85-2FA7AB3F9511}" name="Krishna Bhavsar" initials="KB" userId="S::krishna.bhavsar@flairminds.com::368f8b9d-4a1a-4934-9176-90de07aebdb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99CCFF"/>
    <a:srgbClr val="66CCFF"/>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96C25D-C3A6-4F0B-8CDF-13662338AC22}" v="61" dt="2024-03-28T07:13:59.516"/>
  </p1510:revLst>
</p1510:revInfo>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omments/modernComment_102_B5639988.xml><?xml version="1.0" encoding="utf-8"?>
<p188:cmLst xmlns:a="http://schemas.openxmlformats.org/drawingml/2006/main" xmlns:r="http://schemas.openxmlformats.org/officeDocument/2006/relationships" xmlns:p188="http://schemas.microsoft.com/office/powerpoint/2018/8/main">
  <p188:cm id="{A855AF9B-D205-4BEF-8CA4-32229DADEFB3}" authorId="{33334EC8-351B-C0F9-5C85-2FA7AB3F9511}" created="2023-12-11T05:07:56.929">
    <ac:txMkLst xmlns:ac="http://schemas.microsoft.com/office/drawing/2013/main/command">
      <pc:docMk xmlns:pc="http://schemas.microsoft.com/office/powerpoint/2013/main/command"/>
      <pc:sldMk xmlns:pc="http://schemas.microsoft.com/office/powerpoint/2013/main/command" cId="3043203464" sldId="258"/>
      <ac:spMk id="4" creationId="{9AF7E39F-041F-4A45-A1CF-F8C269887D5A}"/>
      <ac:txMk cp="75" len="17">
        <ac:context len="309" hash="3722990504"/>
      </ac:txMk>
    </ac:txMkLst>
    <p188:pos x="2589320" y="2345184"/>
    <p188:txBody>
      <a:bodyPr/>
      <a:lstStyle/>
      <a:p>
        <a:r>
          <a:rPr lang="en-US"/>
          <a:t>deployable</a:t>
        </a:r>
      </a:p>
    </p188:txBody>
  </p188:cm>
</p188:cmLst>
</file>

<file path=ppt/comments/modernComment_113_595B1DA1.xml><?xml version="1.0" encoding="utf-8"?>
<p188:cmLst xmlns:a="http://schemas.openxmlformats.org/drawingml/2006/main" xmlns:r="http://schemas.openxmlformats.org/officeDocument/2006/relationships" xmlns:p188="http://schemas.microsoft.com/office/powerpoint/2018/8/main">
  <p188:cm id="{6E037276-24E9-48D4-BDB4-7D64A1448D20}" authorId="{33334EC8-351B-C0F9-5C85-2FA7AB3F9511}" created="2023-12-11T05:09:21.447">
    <ac:txMkLst xmlns:ac="http://schemas.microsoft.com/office/drawing/2013/main/command">
      <pc:docMk xmlns:pc="http://schemas.microsoft.com/office/powerpoint/2013/main/command"/>
      <pc:sldMk xmlns:pc="http://schemas.microsoft.com/office/powerpoint/2013/main/command" cId="1499143585" sldId="275"/>
      <ac:graphicFrameMk id="5" creationId="{5158BDC0-36F3-77EC-DD25-C9CDF773DD50}"/>
      <dc:dgmMk xmlns:dc="http://schemas.microsoft.com/office/drawing/2013/diagram/command"/>
      <dc:nodeMk xmlns:dc="http://schemas.microsoft.com/office/drawing/2013/diagram/command" id="{FB8BE1D2-A13F-4508-AACA-CA1BB23705D6}"/>
      <ac:txMk cp="27">
        <ac:context len="28" hash="2423168217"/>
      </ac:txMk>
    </ac:txMkLst>
    <p188:txBody>
      <a:bodyPr/>
      <a:lstStyle/>
      <a:p>
        <a:r>
          <a:rPr lang="en-US"/>
          <a:t>Business Process Automation</a:t>
        </a:r>
      </a:p>
    </p188:txBody>
  </p188:cm>
</p188:cmLst>
</file>

<file path=ppt/comments/modernComment_114_D2623B22.xml><?xml version="1.0" encoding="utf-8"?>
<p188:cmLst xmlns:a="http://schemas.openxmlformats.org/drawingml/2006/main" xmlns:r="http://schemas.openxmlformats.org/officeDocument/2006/relationships" xmlns:p188="http://schemas.microsoft.com/office/powerpoint/2018/8/main">
  <p188:cm id="{85243B90-87AD-49C1-8D66-7DEE214A2597}" authorId="{33334EC8-351B-C0F9-5C85-2FA7AB3F9511}" created="2023-12-11T05:26:54.199" startDate="2023-12-11T05:26:54.199" dueDate="2023-12-11T05:26:54.199" assignedTo="{FCA3717D-4B49-3172-BED5-2F42F2FA35DD}" title="…(lower priority), Project Challenges overcome(medium priority) and Business Benefits derived(maximum priority). - Also, this being a sales presentation, technology jargons should be limited to technology name/logo only. @hasmukh parekh @Kajol Satale">
    <pc:sldMkLst xmlns:pc="http://schemas.microsoft.com/office/powerpoint/2013/main/command">
      <pc:docMk/>
      <pc:sldMk cId="3529653026" sldId="276"/>
    </pc:sldMkLst>
    <p188:replyLst>
      <p188:reply id="{AFD70ABE-2F20-45EE-8E31-04AA9CE1AE77}" authorId="{33334EC8-351B-C0F9-5C85-2FA7AB3F9511}" created="2023-12-11T06:28:58.335">
        <p188:txBody>
          <a:bodyPr/>
          <a:lstStyle/>
          <a:p>
            <a:r>
              <a:rPr lang="en-US"/>
              <a:t>[@Parag Khandekar] </a:t>
            </a:r>
          </a:p>
        </p188:txBody>
      </p188:reply>
    </p188:replyLst>
    <p188:txBody>
      <a:bodyPr/>
      <a:lstStyle/>
      <a:p>
        <a:r>
          <a:rPr lang="en-US"/>
          <a:t>- Solution Approach should be one single slide, right now there is a lot of redundancy in all 9 following slides because of the same. 
- Each case study slide should focus on three main items. Problem statement(lower priority), Project Challenges overcome(medium priority) and Business Benefits derived(maximum priority). 
- Also, this being a sales presentation, technology jargons should be limited to technology name/logo only.
[@hasmukh parekh] 
[@Kajol Satale] </a:t>
        </a:r>
      </a:p>
    </p188:txBody>
    <p188:extLst>
      <p:ext xmlns:p="http://schemas.openxmlformats.org/presentationml/2006/main" uri="{5BB2D875-25FF-4072-B9AC-8F64D62656EB}">
        <p228:taskDetails xmlns:p228="http://schemas.microsoft.com/office/powerpoint/2022/08/main">
          <p228:history>
            <p228:event time="2023-12-11T05:26:54.199" id="{330AA1E6-0503-4339-9DE2-AEF449E22504}">
              <p228:atrbtn authorId="{33334EC8-351B-C0F9-5C85-2FA7AB3F9511}"/>
              <p228:anchr>
                <p228:comment id="{85243B90-87AD-49C1-8D66-7DEE214A2597}"/>
              </p228:anchr>
              <p228:add/>
            </p228:event>
            <p228:event time="2023-12-11T05:26:54.199" id="{1C97EC32-37BF-48D8-AC93-0A564AA1563D}">
              <p228:atrbtn authorId="{33334EC8-351B-C0F9-5C85-2FA7AB3F9511}"/>
              <p228:anchr>
                <p228:comment id="{85243B90-87AD-49C1-8D66-7DEE214A2597}"/>
              </p228:anchr>
              <p228:asgn authorId="{FCA3717D-4B49-3172-BED5-2F42F2FA35DD}"/>
            </p228:event>
            <p228:event time="2023-12-11T05:26:54.199" id="{6CB62D04-739D-4B38-AE68-CC6388C37728}">
              <p228:atrbtn authorId="{33334EC8-351B-C0F9-5C85-2FA7AB3F9511}"/>
              <p228:anchr>
                <p228:comment id="{85243B90-87AD-49C1-8D66-7DEE214A2597}"/>
              </p228:anchr>
              <p228:title val="…(lower priority), Project Challenges overcome(medium priority) and Business Benefits derived(maximum priority). - Also, this being a sales presentation, technology jargons should be limited to technology name/logo only. @hasmukh parekh @Kajol Satale"/>
            </p228:event>
            <p228:event time="2023-12-11T05:26:54.199" id="{7F28891C-FB59-4DAA-A8EC-1C1476181AFC}">
              <p228:atrbtn authorId="{33334EC8-351B-C0F9-5C85-2FA7AB3F9511}"/>
              <p228:anchr>
                <p228:comment id="{85243B90-87AD-49C1-8D66-7DEE214A2597}"/>
              </p228:anchr>
              <p228:date stDt="2023-12-11T05:26:54.199" endDt="2023-12-11T05:26:54.199"/>
            </p228:event>
          </p228:history>
        </p228:taskDetails>
      </p:ext>
    </p188:extLst>
  </p188:cm>
</p188:cmLst>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 Id="rId4" Type="http://schemas.openxmlformats.org/officeDocument/2006/relationships/image" Target="../media/image7.png"/></Relationships>
</file>

<file path=ppt/diagrams/_rels/data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ata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ata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ata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ata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ata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ata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ata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ata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 Id="rId4" Type="http://schemas.openxmlformats.org/officeDocument/2006/relationships/image" Target="../media/image7.png"/></Relationships>
</file>

<file path=ppt/diagrams/_rels/drawing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rawing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rawing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rawing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rawing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rawing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rawing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rawing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_rels/drawing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C5E5A9-852F-48B5-9B1B-B81E831A47B5}" type="doc">
      <dgm:prSet loTypeId="urn:microsoft.com/office/officeart/2005/8/layout/hList2" loCatId="list" qsTypeId="urn:microsoft.com/office/officeart/2005/8/quickstyle/simple4" qsCatId="simple" csTypeId="urn:microsoft.com/office/officeart/2005/8/colors/accent4_2" csCatId="accent4" phldr="1"/>
      <dgm:spPr/>
      <dgm:t>
        <a:bodyPr/>
        <a:lstStyle/>
        <a:p>
          <a:endParaRPr lang="en-IN"/>
        </a:p>
      </dgm:t>
    </dgm:pt>
    <dgm:pt modelId="{35978334-9DD9-46B1-8A3B-F47F9CFC6F55}">
      <dgm:prSet phldrT="[Text]"/>
      <dgm:spPr/>
      <dgm:t>
        <a:bodyPr/>
        <a:lstStyle/>
        <a:p>
          <a:r>
            <a:rPr lang="en-US" b="1" dirty="0">
              <a:solidFill>
                <a:schemeClr val="accent4">
                  <a:lumMod val="50000"/>
                </a:schemeClr>
              </a:solidFill>
            </a:rPr>
            <a:t>RETAIL</a:t>
          </a:r>
          <a:endParaRPr lang="en-IN" b="1" dirty="0">
            <a:solidFill>
              <a:schemeClr val="accent4">
                <a:lumMod val="50000"/>
              </a:schemeClr>
            </a:solidFill>
          </a:endParaRPr>
        </a:p>
      </dgm:t>
    </dgm:pt>
    <dgm:pt modelId="{F6E040D2-85A4-4183-BEB1-0F4AFF5ACA3C}" type="parTrans" cxnId="{A3E56BDD-10D1-4BAA-BBED-96F08DE1DF83}">
      <dgm:prSet/>
      <dgm:spPr/>
      <dgm:t>
        <a:bodyPr/>
        <a:lstStyle/>
        <a:p>
          <a:endParaRPr lang="en-IN"/>
        </a:p>
      </dgm:t>
    </dgm:pt>
    <dgm:pt modelId="{1029E44D-8B0B-4AD3-84B3-A64491813244}" type="sibTrans" cxnId="{A3E56BDD-10D1-4BAA-BBED-96F08DE1DF83}">
      <dgm:prSet/>
      <dgm:spPr/>
      <dgm:t>
        <a:bodyPr/>
        <a:lstStyle/>
        <a:p>
          <a:endParaRPr lang="en-IN"/>
        </a:p>
      </dgm:t>
    </dgm:pt>
    <dgm:pt modelId="{B42BC246-4FB9-40EE-AE42-5F43C1AA8F46}">
      <dgm:prSet phldrT="[Text]"/>
      <dgm:spPr/>
      <dgm:t>
        <a:bodyPr/>
        <a:lstStyle/>
        <a:p>
          <a:pPr>
            <a:buFont typeface="Arial" panose="020B0604020202020204" pitchFamily="34" charset="0"/>
            <a:buChar char="•"/>
          </a:pPr>
          <a:r>
            <a:rPr lang="en-IN" b="0" i="0" u="none" dirty="0">
              <a:latin typeface="+mn-lt"/>
            </a:rPr>
            <a:t>Auto-pricing</a:t>
          </a:r>
          <a:endParaRPr lang="en-IN" dirty="0">
            <a:latin typeface="+mn-lt"/>
          </a:endParaRPr>
        </a:p>
      </dgm:t>
    </dgm:pt>
    <dgm:pt modelId="{056D85B8-FCC3-4A96-8A3E-60896DF8F1CD}" type="parTrans" cxnId="{AFEF0EB1-CA5B-4D10-95A4-D82D386CA85A}">
      <dgm:prSet/>
      <dgm:spPr/>
      <dgm:t>
        <a:bodyPr/>
        <a:lstStyle/>
        <a:p>
          <a:endParaRPr lang="en-IN"/>
        </a:p>
      </dgm:t>
    </dgm:pt>
    <dgm:pt modelId="{592DF2D2-E7E4-4F24-BE45-90F77DA606E1}" type="sibTrans" cxnId="{AFEF0EB1-CA5B-4D10-95A4-D82D386CA85A}">
      <dgm:prSet/>
      <dgm:spPr/>
      <dgm:t>
        <a:bodyPr/>
        <a:lstStyle/>
        <a:p>
          <a:endParaRPr lang="en-IN"/>
        </a:p>
      </dgm:t>
    </dgm:pt>
    <dgm:pt modelId="{CC84901D-06B7-4EB1-8B96-3A429F714BE5}">
      <dgm:prSet phldrT="[Text]"/>
      <dgm:spPr/>
      <dgm:t>
        <a:bodyPr/>
        <a:lstStyle/>
        <a:p>
          <a:r>
            <a:rPr lang="en-US" b="1" dirty="0">
              <a:solidFill>
                <a:schemeClr val="accent4">
                  <a:lumMod val="50000"/>
                </a:schemeClr>
              </a:solidFill>
            </a:rPr>
            <a:t>FINANCE</a:t>
          </a:r>
          <a:endParaRPr lang="en-IN" b="1" dirty="0">
            <a:solidFill>
              <a:schemeClr val="accent4">
                <a:lumMod val="50000"/>
              </a:schemeClr>
            </a:solidFill>
          </a:endParaRPr>
        </a:p>
      </dgm:t>
    </dgm:pt>
    <dgm:pt modelId="{9321071C-6B4E-4816-BDFF-D35FFE4180EF}" type="parTrans" cxnId="{36D60C1F-1CFA-41D5-A992-E54A7805938F}">
      <dgm:prSet/>
      <dgm:spPr/>
      <dgm:t>
        <a:bodyPr/>
        <a:lstStyle/>
        <a:p>
          <a:endParaRPr lang="en-IN"/>
        </a:p>
      </dgm:t>
    </dgm:pt>
    <dgm:pt modelId="{3FD61687-561F-41F6-9D47-741372A25C2F}" type="sibTrans" cxnId="{36D60C1F-1CFA-41D5-A992-E54A7805938F}">
      <dgm:prSet/>
      <dgm:spPr/>
      <dgm:t>
        <a:bodyPr/>
        <a:lstStyle/>
        <a:p>
          <a:endParaRPr lang="en-IN"/>
        </a:p>
      </dgm:t>
    </dgm:pt>
    <dgm:pt modelId="{FFB46FAD-DD8A-47F0-BE5E-5102C353B1DE}">
      <dgm:prSet phldrT="[Text]"/>
      <dgm:spPr/>
      <dgm:t>
        <a:bodyPr/>
        <a:lstStyle/>
        <a:p>
          <a:pPr>
            <a:buFont typeface="Arial" panose="020B0604020202020204" pitchFamily="34" charset="0"/>
            <a:buChar char="•"/>
          </a:pPr>
          <a:r>
            <a:rPr lang="en-IN" b="0" i="0" u="none" dirty="0"/>
            <a:t>Algorithmic trading</a:t>
          </a:r>
          <a:endParaRPr lang="en-IN" dirty="0"/>
        </a:p>
      </dgm:t>
    </dgm:pt>
    <dgm:pt modelId="{991AD4F3-C948-4DCA-9D82-0B74ECC1FFD6}" type="parTrans" cxnId="{E576C4A5-41BA-457C-B32F-29C9C408E459}">
      <dgm:prSet/>
      <dgm:spPr/>
      <dgm:t>
        <a:bodyPr/>
        <a:lstStyle/>
        <a:p>
          <a:endParaRPr lang="en-IN"/>
        </a:p>
      </dgm:t>
    </dgm:pt>
    <dgm:pt modelId="{1853FE21-1E11-49B1-A7B7-8CAE29FAD284}" type="sibTrans" cxnId="{E576C4A5-41BA-457C-B32F-29C9C408E459}">
      <dgm:prSet/>
      <dgm:spPr/>
      <dgm:t>
        <a:bodyPr/>
        <a:lstStyle/>
        <a:p>
          <a:endParaRPr lang="en-IN"/>
        </a:p>
      </dgm:t>
    </dgm:pt>
    <dgm:pt modelId="{8D7831ED-656C-436E-932E-079D96F7F1C2}">
      <dgm:prSet phldrT="[Text]"/>
      <dgm:spPr/>
      <dgm:t>
        <a:bodyPr/>
        <a:lstStyle/>
        <a:p>
          <a:r>
            <a:rPr lang="en-US" b="1" dirty="0">
              <a:solidFill>
                <a:schemeClr val="accent4">
                  <a:lumMod val="50000"/>
                </a:schemeClr>
              </a:solidFill>
            </a:rPr>
            <a:t>HEALTHCARE</a:t>
          </a:r>
          <a:endParaRPr lang="en-IN" b="1" dirty="0">
            <a:solidFill>
              <a:schemeClr val="accent4">
                <a:lumMod val="50000"/>
              </a:schemeClr>
            </a:solidFill>
          </a:endParaRPr>
        </a:p>
      </dgm:t>
    </dgm:pt>
    <dgm:pt modelId="{5C59A50B-8AF4-4CE3-8481-1E2DFCE91918}" type="parTrans" cxnId="{808BE79B-A43E-4B11-8812-B7F374A756D4}">
      <dgm:prSet/>
      <dgm:spPr/>
      <dgm:t>
        <a:bodyPr/>
        <a:lstStyle/>
        <a:p>
          <a:endParaRPr lang="en-IN"/>
        </a:p>
      </dgm:t>
    </dgm:pt>
    <dgm:pt modelId="{363F72FD-9CA1-4C46-ACF1-0A0CEFDEEE9C}" type="sibTrans" cxnId="{808BE79B-A43E-4B11-8812-B7F374A756D4}">
      <dgm:prSet/>
      <dgm:spPr/>
      <dgm:t>
        <a:bodyPr/>
        <a:lstStyle/>
        <a:p>
          <a:endParaRPr lang="en-IN"/>
        </a:p>
      </dgm:t>
    </dgm:pt>
    <dgm:pt modelId="{EA6D9836-CA90-45D2-AEB9-30801D7F563B}">
      <dgm:prSet phldrT="[Text]"/>
      <dgm:spPr/>
      <dgm:t>
        <a:bodyPr/>
        <a:lstStyle/>
        <a:p>
          <a:r>
            <a:rPr lang="en-US" b="1" dirty="0">
              <a:solidFill>
                <a:schemeClr val="accent4">
                  <a:lumMod val="50000"/>
                </a:schemeClr>
              </a:solidFill>
            </a:rPr>
            <a:t>ENERGY</a:t>
          </a:r>
          <a:endParaRPr lang="en-IN" b="1" dirty="0">
            <a:solidFill>
              <a:schemeClr val="accent4">
                <a:lumMod val="50000"/>
              </a:schemeClr>
            </a:solidFill>
          </a:endParaRPr>
        </a:p>
      </dgm:t>
    </dgm:pt>
    <dgm:pt modelId="{C974532C-48B3-4978-8C8E-329A02FA45D2}" type="parTrans" cxnId="{3C104974-BA67-4A1B-A4DE-6168225C4B60}">
      <dgm:prSet/>
      <dgm:spPr/>
      <dgm:t>
        <a:bodyPr/>
        <a:lstStyle/>
        <a:p>
          <a:endParaRPr lang="en-IN"/>
        </a:p>
      </dgm:t>
    </dgm:pt>
    <dgm:pt modelId="{93570053-1CEE-453A-939C-A9D9E174534A}" type="sibTrans" cxnId="{3C104974-BA67-4A1B-A4DE-6168225C4B60}">
      <dgm:prSet/>
      <dgm:spPr/>
      <dgm:t>
        <a:bodyPr/>
        <a:lstStyle/>
        <a:p>
          <a:endParaRPr lang="en-IN"/>
        </a:p>
      </dgm:t>
    </dgm:pt>
    <dgm:pt modelId="{C53C51AB-85D4-48BC-A694-9191FC453554}">
      <dgm:prSet/>
      <dgm:spPr/>
      <dgm:t>
        <a:bodyPr/>
        <a:lstStyle/>
        <a:p>
          <a:pPr>
            <a:buFont typeface="Arial" panose="020B0604020202020204" pitchFamily="34" charset="0"/>
            <a:buChar char="•"/>
          </a:pPr>
          <a:r>
            <a:rPr lang="en-IN" b="0" i="0" u="none" dirty="0">
              <a:latin typeface="+mn-lt"/>
            </a:rPr>
            <a:t>Pricing optimization</a:t>
          </a:r>
        </a:p>
      </dgm:t>
    </dgm:pt>
    <dgm:pt modelId="{D46A7A73-D284-4A67-BDFA-B8D91A069F6C}" type="parTrans" cxnId="{3A2E1133-EEE0-48A4-AB17-96DE6863A1DA}">
      <dgm:prSet/>
      <dgm:spPr/>
      <dgm:t>
        <a:bodyPr/>
        <a:lstStyle/>
        <a:p>
          <a:endParaRPr lang="en-IN"/>
        </a:p>
      </dgm:t>
    </dgm:pt>
    <dgm:pt modelId="{E4CBED53-32EB-40BC-8482-F17B6BA2DBFC}" type="sibTrans" cxnId="{3A2E1133-EEE0-48A4-AB17-96DE6863A1DA}">
      <dgm:prSet/>
      <dgm:spPr/>
      <dgm:t>
        <a:bodyPr/>
        <a:lstStyle/>
        <a:p>
          <a:endParaRPr lang="en-IN"/>
        </a:p>
      </dgm:t>
    </dgm:pt>
    <dgm:pt modelId="{5B5EC1CA-8B9F-4CC8-BF7F-32EB8389636D}">
      <dgm:prSet/>
      <dgm:spPr/>
      <dgm:t>
        <a:bodyPr/>
        <a:lstStyle/>
        <a:p>
          <a:pPr>
            <a:buFont typeface="Arial" panose="020B0604020202020204" pitchFamily="34" charset="0"/>
            <a:buChar char="•"/>
          </a:pPr>
          <a:r>
            <a:rPr lang="en-IN" b="0" i="0" u="none" dirty="0">
              <a:latin typeface="+mn-lt"/>
            </a:rPr>
            <a:t>Product matching</a:t>
          </a:r>
        </a:p>
      </dgm:t>
    </dgm:pt>
    <dgm:pt modelId="{359731C8-289B-4F50-84F4-2E1B700D408A}" type="parTrans" cxnId="{EE5BB597-1B0C-4355-B832-92D4015244B9}">
      <dgm:prSet/>
      <dgm:spPr/>
      <dgm:t>
        <a:bodyPr/>
        <a:lstStyle/>
        <a:p>
          <a:endParaRPr lang="en-IN"/>
        </a:p>
      </dgm:t>
    </dgm:pt>
    <dgm:pt modelId="{ECEEAB90-3D24-427B-8547-54430D5EC3B0}" type="sibTrans" cxnId="{EE5BB597-1B0C-4355-B832-92D4015244B9}">
      <dgm:prSet/>
      <dgm:spPr/>
      <dgm:t>
        <a:bodyPr/>
        <a:lstStyle/>
        <a:p>
          <a:endParaRPr lang="en-IN"/>
        </a:p>
      </dgm:t>
    </dgm:pt>
    <dgm:pt modelId="{C84FB4CE-A49C-469D-B74A-49FCE9A25C2A}">
      <dgm:prSet/>
      <dgm:spPr/>
      <dgm:t>
        <a:bodyPr/>
        <a:lstStyle/>
        <a:p>
          <a:pPr>
            <a:buFont typeface="Arial" panose="020B0604020202020204" pitchFamily="34" charset="0"/>
            <a:buChar char="•"/>
          </a:pPr>
          <a:r>
            <a:rPr lang="en-IN" b="0" i="0" u="none" dirty="0">
              <a:latin typeface="+mn-lt"/>
            </a:rPr>
            <a:t>Marketing campaign optimization</a:t>
          </a:r>
        </a:p>
      </dgm:t>
    </dgm:pt>
    <dgm:pt modelId="{17A03F4D-9859-44EC-9356-094A9E3C0A2F}" type="parTrans" cxnId="{FAC5A300-2CCE-44D9-BF9B-184E712045C9}">
      <dgm:prSet/>
      <dgm:spPr/>
      <dgm:t>
        <a:bodyPr/>
        <a:lstStyle/>
        <a:p>
          <a:endParaRPr lang="en-IN"/>
        </a:p>
      </dgm:t>
    </dgm:pt>
    <dgm:pt modelId="{E52F34D7-9011-472A-971F-8E35DFE69428}" type="sibTrans" cxnId="{FAC5A300-2CCE-44D9-BF9B-184E712045C9}">
      <dgm:prSet/>
      <dgm:spPr/>
      <dgm:t>
        <a:bodyPr/>
        <a:lstStyle/>
        <a:p>
          <a:endParaRPr lang="en-IN"/>
        </a:p>
      </dgm:t>
    </dgm:pt>
    <dgm:pt modelId="{F7F262B3-6A33-4185-A350-823C1062B2CF}">
      <dgm:prSet/>
      <dgm:spPr/>
      <dgm:t>
        <a:bodyPr/>
        <a:lstStyle/>
        <a:p>
          <a:pPr>
            <a:buFont typeface="Arial" panose="020B0604020202020204" pitchFamily="34" charset="0"/>
            <a:buChar char="•"/>
          </a:pPr>
          <a:r>
            <a:rPr lang="en-IN" b="0" i="0" u="none" dirty="0">
              <a:latin typeface="+mn-lt"/>
            </a:rPr>
            <a:t>Product promotion optimization</a:t>
          </a:r>
        </a:p>
      </dgm:t>
    </dgm:pt>
    <dgm:pt modelId="{0F80364D-DF8A-4035-B98C-7A8C2806754C}" type="parTrans" cxnId="{F75074A9-0848-45DD-8E5E-1FD9AAFF5D56}">
      <dgm:prSet/>
      <dgm:spPr/>
      <dgm:t>
        <a:bodyPr/>
        <a:lstStyle/>
        <a:p>
          <a:endParaRPr lang="en-IN"/>
        </a:p>
      </dgm:t>
    </dgm:pt>
    <dgm:pt modelId="{9F2F5443-30FF-4536-97A9-B7D182B9AE95}" type="sibTrans" cxnId="{F75074A9-0848-45DD-8E5E-1FD9AAFF5D56}">
      <dgm:prSet/>
      <dgm:spPr/>
      <dgm:t>
        <a:bodyPr/>
        <a:lstStyle/>
        <a:p>
          <a:endParaRPr lang="en-IN"/>
        </a:p>
      </dgm:t>
    </dgm:pt>
    <dgm:pt modelId="{D48E3AC4-D910-4456-8720-1E8774D14BAC}">
      <dgm:prSet/>
      <dgm:spPr/>
      <dgm:t>
        <a:bodyPr/>
        <a:lstStyle/>
        <a:p>
          <a:pPr>
            <a:buFont typeface="Arial" panose="020B0604020202020204" pitchFamily="34" charset="0"/>
            <a:buChar char="•"/>
          </a:pPr>
          <a:r>
            <a:rPr lang="en-IN" b="0" i="0" u="none" dirty="0">
              <a:latin typeface="+mn-lt"/>
            </a:rPr>
            <a:t>Product replenishment optimization</a:t>
          </a:r>
        </a:p>
      </dgm:t>
    </dgm:pt>
    <dgm:pt modelId="{9C1C0887-1329-4148-8950-453B368F76E5}" type="parTrans" cxnId="{17B751C1-5257-4109-8DA6-35F04E4535B1}">
      <dgm:prSet/>
      <dgm:spPr/>
      <dgm:t>
        <a:bodyPr/>
        <a:lstStyle/>
        <a:p>
          <a:endParaRPr lang="en-IN"/>
        </a:p>
      </dgm:t>
    </dgm:pt>
    <dgm:pt modelId="{1BDF3CFB-1EC5-4515-9A65-66E448C52F76}" type="sibTrans" cxnId="{17B751C1-5257-4109-8DA6-35F04E4535B1}">
      <dgm:prSet/>
      <dgm:spPr/>
      <dgm:t>
        <a:bodyPr/>
        <a:lstStyle/>
        <a:p>
          <a:endParaRPr lang="en-IN"/>
        </a:p>
      </dgm:t>
    </dgm:pt>
    <dgm:pt modelId="{B8AE82F8-DD16-409D-8D00-0C58AACFC508}">
      <dgm:prSet/>
      <dgm:spPr/>
      <dgm:t>
        <a:bodyPr/>
        <a:lstStyle/>
        <a:p>
          <a:pPr>
            <a:buFont typeface="Arial" panose="020B0604020202020204" pitchFamily="34" charset="0"/>
            <a:buChar char="•"/>
          </a:pPr>
          <a:r>
            <a:rPr lang="en-IN" b="0" i="0" u="none" dirty="0">
              <a:latin typeface="+mn-lt"/>
            </a:rPr>
            <a:t>Customer profiling</a:t>
          </a:r>
        </a:p>
      </dgm:t>
    </dgm:pt>
    <dgm:pt modelId="{2C22204A-F4A5-461A-867A-E40F7CDBDB72}" type="parTrans" cxnId="{5CC99165-E044-4DD0-AD4F-D0034B290DE8}">
      <dgm:prSet/>
      <dgm:spPr/>
      <dgm:t>
        <a:bodyPr/>
        <a:lstStyle/>
        <a:p>
          <a:endParaRPr lang="en-IN"/>
        </a:p>
      </dgm:t>
    </dgm:pt>
    <dgm:pt modelId="{AE9BB01B-A4B4-439E-B0F2-3F081EE4CB1E}" type="sibTrans" cxnId="{5CC99165-E044-4DD0-AD4F-D0034B290DE8}">
      <dgm:prSet/>
      <dgm:spPr/>
      <dgm:t>
        <a:bodyPr/>
        <a:lstStyle/>
        <a:p>
          <a:endParaRPr lang="en-IN"/>
        </a:p>
      </dgm:t>
    </dgm:pt>
    <dgm:pt modelId="{330B9C4B-257F-44EB-8F84-5CA7D3E2891C}">
      <dgm:prSet/>
      <dgm:spPr/>
      <dgm:t>
        <a:bodyPr/>
        <a:lstStyle/>
        <a:p>
          <a:pPr>
            <a:buFont typeface="Arial" panose="020B0604020202020204" pitchFamily="34" charset="0"/>
            <a:buChar char="•"/>
          </a:pPr>
          <a:r>
            <a:rPr lang="en-IN" b="0" i="0" u="none" dirty="0">
              <a:latin typeface="+mn-lt"/>
            </a:rPr>
            <a:t>Customer segmentation</a:t>
          </a:r>
        </a:p>
      </dgm:t>
    </dgm:pt>
    <dgm:pt modelId="{9850074A-85BB-49E9-8661-60CE1EB4182A}" type="parTrans" cxnId="{AD1C464D-6D26-4F5A-96E9-B8F4B6C37C5F}">
      <dgm:prSet/>
      <dgm:spPr/>
      <dgm:t>
        <a:bodyPr/>
        <a:lstStyle/>
        <a:p>
          <a:endParaRPr lang="en-IN"/>
        </a:p>
      </dgm:t>
    </dgm:pt>
    <dgm:pt modelId="{899B9C95-F43C-4591-86D5-05906A7EF4A6}" type="sibTrans" cxnId="{AD1C464D-6D26-4F5A-96E9-B8F4B6C37C5F}">
      <dgm:prSet/>
      <dgm:spPr/>
      <dgm:t>
        <a:bodyPr/>
        <a:lstStyle/>
        <a:p>
          <a:endParaRPr lang="en-IN"/>
        </a:p>
      </dgm:t>
    </dgm:pt>
    <dgm:pt modelId="{BC8D79ED-2E23-4253-86EB-0215257D0B79}">
      <dgm:prSet/>
      <dgm:spPr/>
      <dgm:t>
        <a:bodyPr/>
        <a:lstStyle/>
        <a:p>
          <a:pPr>
            <a:buFont typeface="Arial" panose="020B0604020202020204" pitchFamily="34" charset="0"/>
            <a:buChar char="•"/>
          </a:pPr>
          <a:r>
            <a:rPr lang="en-IN" b="0" i="0" u="none" dirty="0">
              <a:latin typeface="+mn-lt"/>
            </a:rPr>
            <a:t>Predicting inventory</a:t>
          </a:r>
        </a:p>
      </dgm:t>
    </dgm:pt>
    <dgm:pt modelId="{586AEF55-570A-4521-B02A-921A124C17D2}" type="parTrans" cxnId="{03F8EF9A-F8A8-499D-A179-5174010844CC}">
      <dgm:prSet/>
      <dgm:spPr/>
      <dgm:t>
        <a:bodyPr/>
        <a:lstStyle/>
        <a:p>
          <a:endParaRPr lang="en-IN"/>
        </a:p>
      </dgm:t>
    </dgm:pt>
    <dgm:pt modelId="{ECF54993-9429-4756-84CC-A3E9A2D40C57}" type="sibTrans" cxnId="{03F8EF9A-F8A8-499D-A179-5174010844CC}">
      <dgm:prSet/>
      <dgm:spPr/>
      <dgm:t>
        <a:bodyPr/>
        <a:lstStyle/>
        <a:p>
          <a:endParaRPr lang="en-IN"/>
        </a:p>
      </dgm:t>
    </dgm:pt>
    <dgm:pt modelId="{71A661D4-9E42-4B23-9CB1-4E8A50993ED9}">
      <dgm:prSet/>
      <dgm:spPr/>
      <dgm:t>
        <a:bodyPr/>
        <a:lstStyle/>
        <a:p>
          <a:pPr>
            <a:buFont typeface="Arial" panose="020B0604020202020204" pitchFamily="34" charset="0"/>
            <a:buChar char="•"/>
          </a:pPr>
          <a:r>
            <a:rPr lang="en-IN" b="0" i="0" u="none" dirty="0">
              <a:latin typeface="+mn-lt"/>
            </a:rPr>
            <a:t>Similar products</a:t>
          </a:r>
        </a:p>
      </dgm:t>
    </dgm:pt>
    <dgm:pt modelId="{96078EA3-AA0C-4B19-9C42-1FA89CDFEBB6}" type="parTrans" cxnId="{98B9C358-C98F-47E1-8A77-F7172C461211}">
      <dgm:prSet/>
      <dgm:spPr/>
      <dgm:t>
        <a:bodyPr/>
        <a:lstStyle/>
        <a:p>
          <a:endParaRPr lang="en-IN"/>
        </a:p>
      </dgm:t>
    </dgm:pt>
    <dgm:pt modelId="{DF6C03BF-EB57-48BA-8D17-4A6D74B775FB}" type="sibTrans" cxnId="{98B9C358-C98F-47E1-8A77-F7172C461211}">
      <dgm:prSet/>
      <dgm:spPr/>
      <dgm:t>
        <a:bodyPr/>
        <a:lstStyle/>
        <a:p>
          <a:endParaRPr lang="en-IN"/>
        </a:p>
      </dgm:t>
    </dgm:pt>
    <dgm:pt modelId="{F38CAA5E-3F4B-404B-BE26-CD2E1CD531FE}">
      <dgm:prSet/>
      <dgm:spPr/>
      <dgm:t>
        <a:bodyPr/>
        <a:lstStyle/>
        <a:p>
          <a:pPr>
            <a:buFont typeface="Arial" panose="020B0604020202020204" pitchFamily="34" charset="0"/>
            <a:buChar char="•"/>
          </a:pPr>
          <a:r>
            <a:rPr lang="en-IN" b="0" i="0" u="none" dirty="0">
              <a:latin typeface="+mn-lt"/>
            </a:rPr>
            <a:t>Recommendation engines</a:t>
          </a:r>
        </a:p>
      </dgm:t>
    </dgm:pt>
    <dgm:pt modelId="{D2758B51-46FD-4FB4-ACE2-C75DCD033FD3}" type="parTrans" cxnId="{056CD4C4-CA47-4DF3-A1C6-F5114CAFCF52}">
      <dgm:prSet/>
      <dgm:spPr/>
      <dgm:t>
        <a:bodyPr/>
        <a:lstStyle/>
        <a:p>
          <a:endParaRPr lang="en-IN"/>
        </a:p>
      </dgm:t>
    </dgm:pt>
    <dgm:pt modelId="{8D59108D-BD18-4755-B7A2-EA5A15D20929}" type="sibTrans" cxnId="{056CD4C4-CA47-4DF3-A1C6-F5114CAFCF52}">
      <dgm:prSet/>
      <dgm:spPr/>
      <dgm:t>
        <a:bodyPr/>
        <a:lstStyle/>
        <a:p>
          <a:endParaRPr lang="en-IN"/>
        </a:p>
      </dgm:t>
    </dgm:pt>
    <dgm:pt modelId="{78B84942-462F-4F45-8CFB-907B7EAABD76}">
      <dgm:prSet/>
      <dgm:spPr/>
      <dgm:t>
        <a:bodyPr/>
        <a:lstStyle/>
        <a:p>
          <a:pPr>
            <a:buFont typeface="Arial" panose="020B0604020202020204" pitchFamily="34" charset="0"/>
            <a:buChar char="•"/>
          </a:pPr>
          <a:r>
            <a:rPr lang="en-IN" b="0" i="0" u="none" dirty="0"/>
            <a:t>Making investment predictions</a:t>
          </a:r>
        </a:p>
      </dgm:t>
    </dgm:pt>
    <dgm:pt modelId="{EB358D17-92B4-4289-9FA0-165727B6C881}" type="parTrans" cxnId="{B65E441E-C82F-47DF-A503-92C6006D0DA0}">
      <dgm:prSet/>
      <dgm:spPr/>
      <dgm:t>
        <a:bodyPr/>
        <a:lstStyle/>
        <a:p>
          <a:endParaRPr lang="en-IN"/>
        </a:p>
      </dgm:t>
    </dgm:pt>
    <dgm:pt modelId="{94ECA7F3-74A6-4C85-9C15-9525367C6ACA}" type="sibTrans" cxnId="{B65E441E-C82F-47DF-A503-92C6006D0DA0}">
      <dgm:prSet/>
      <dgm:spPr/>
      <dgm:t>
        <a:bodyPr/>
        <a:lstStyle/>
        <a:p>
          <a:endParaRPr lang="en-IN"/>
        </a:p>
      </dgm:t>
    </dgm:pt>
    <dgm:pt modelId="{7ECCD6BD-E0EF-45A0-919D-194F353E6821}">
      <dgm:prSet/>
      <dgm:spPr/>
      <dgm:t>
        <a:bodyPr/>
        <a:lstStyle/>
        <a:p>
          <a:pPr>
            <a:buFont typeface="Arial" panose="020B0604020202020204" pitchFamily="34" charset="0"/>
            <a:buChar char="•"/>
          </a:pPr>
          <a:r>
            <a:rPr lang="en-IN" b="0" i="0" u="none" dirty="0"/>
            <a:t>Fraud detection and prevention</a:t>
          </a:r>
        </a:p>
      </dgm:t>
    </dgm:pt>
    <dgm:pt modelId="{01464853-DE2C-4F5F-9A09-C03E3DC8B1BC}" type="parTrans" cxnId="{1C5D2C9F-A91A-40D4-A035-BC344A96ECC2}">
      <dgm:prSet/>
      <dgm:spPr/>
      <dgm:t>
        <a:bodyPr/>
        <a:lstStyle/>
        <a:p>
          <a:endParaRPr lang="en-IN"/>
        </a:p>
      </dgm:t>
    </dgm:pt>
    <dgm:pt modelId="{EC5E1E78-756E-4E5F-96DD-040A413760C2}" type="sibTrans" cxnId="{1C5D2C9F-A91A-40D4-A035-BC344A96ECC2}">
      <dgm:prSet/>
      <dgm:spPr/>
      <dgm:t>
        <a:bodyPr/>
        <a:lstStyle/>
        <a:p>
          <a:endParaRPr lang="en-IN"/>
        </a:p>
      </dgm:t>
    </dgm:pt>
    <dgm:pt modelId="{AAEB3F76-E1FA-42A5-848C-EBC54B5E415C}">
      <dgm:prSet/>
      <dgm:spPr/>
      <dgm:t>
        <a:bodyPr/>
        <a:lstStyle/>
        <a:p>
          <a:pPr>
            <a:buFont typeface="Arial" panose="020B0604020202020204" pitchFamily="34" charset="0"/>
            <a:buChar char="•"/>
          </a:pPr>
          <a:r>
            <a:rPr lang="en-IN" b="0" i="0" u="none" dirty="0"/>
            <a:t>Portfolio management </a:t>
          </a:r>
        </a:p>
      </dgm:t>
    </dgm:pt>
    <dgm:pt modelId="{B675BCF7-1187-4E3C-927F-B06BA90BE904}" type="parTrans" cxnId="{1DA6ED46-F6F0-4680-9809-3562C22D3E34}">
      <dgm:prSet/>
      <dgm:spPr/>
      <dgm:t>
        <a:bodyPr/>
        <a:lstStyle/>
        <a:p>
          <a:endParaRPr lang="en-IN"/>
        </a:p>
      </dgm:t>
    </dgm:pt>
    <dgm:pt modelId="{03A1C3CC-F68E-448A-9DAD-EFEA6F236E2D}" type="sibTrans" cxnId="{1DA6ED46-F6F0-4680-9809-3562C22D3E34}">
      <dgm:prSet/>
      <dgm:spPr/>
      <dgm:t>
        <a:bodyPr/>
        <a:lstStyle/>
        <a:p>
          <a:endParaRPr lang="en-IN"/>
        </a:p>
      </dgm:t>
    </dgm:pt>
    <dgm:pt modelId="{E8CAB9BF-3F86-47A2-9FD8-AE35AD3CDF2D}">
      <dgm:prSet/>
      <dgm:spPr/>
      <dgm:t>
        <a:bodyPr/>
        <a:lstStyle/>
        <a:p>
          <a:pPr>
            <a:buFont typeface="Arial" panose="020B0604020202020204" pitchFamily="34" charset="0"/>
            <a:buChar char="•"/>
          </a:pPr>
          <a:r>
            <a:rPr lang="en-IN" b="0" i="0" u="none" dirty="0"/>
            <a:t>Loan underwriting</a:t>
          </a:r>
        </a:p>
      </dgm:t>
    </dgm:pt>
    <dgm:pt modelId="{CE4E0CB5-0420-4F07-8DB6-DC1068BEE8B3}" type="parTrans" cxnId="{34E42E3C-BC97-4E98-8CB2-A0B439B260E4}">
      <dgm:prSet/>
      <dgm:spPr/>
      <dgm:t>
        <a:bodyPr/>
        <a:lstStyle/>
        <a:p>
          <a:endParaRPr lang="en-IN"/>
        </a:p>
      </dgm:t>
    </dgm:pt>
    <dgm:pt modelId="{8BEEE8C4-6AA6-4917-9DE4-A17BBB4C8393}" type="sibTrans" cxnId="{34E42E3C-BC97-4E98-8CB2-A0B439B260E4}">
      <dgm:prSet/>
      <dgm:spPr/>
      <dgm:t>
        <a:bodyPr/>
        <a:lstStyle/>
        <a:p>
          <a:endParaRPr lang="en-IN"/>
        </a:p>
      </dgm:t>
    </dgm:pt>
    <dgm:pt modelId="{FB8BE1D2-A13F-4508-AACA-CA1BB23705D6}">
      <dgm:prSet/>
      <dgm:spPr/>
      <dgm:t>
        <a:bodyPr/>
        <a:lstStyle/>
        <a:p>
          <a:pPr rtl="0">
            <a:buFont typeface="Arial" panose="020B0604020202020204" pitchFamily="34" charset="0"/>
            <a:buChar char="•"/>
          </a:pPr>
          <a:r>
            <a:rPr lang="en-IN" b="0" i="0" u="none" dirty="0">
              <a:latin typeface="Gill Sans MT"/>
            </a:rPr>
            <a:t>Business process</a:t>
          </a:r>
          <a:r>
            <a:rPr lang="en-IN" b="0" i="0" u="none" dirty="0"/>
            <a:t> automation</a:t>
          </a:r>
          <a:endParaRPr lang="en-IN" b="0" i="0" u="none" dirty="0">
            <a:latin typeface="Gill Sans MT"/>
          </a:endParaRPr>
        </a:p>
      </dgm:t>
    </dgm:pt>
    <dgm:pt modelId="{917B912A-17D8-4D88-AE8C-6B95070B610C}" type="parTrans" cxnId="{39D40962-4DC3-4BD7-B692-B218E57CCC70}">
      <dgm:prSet/>
      <dgm:spPr/>
      <dgm:t>
        <a:bodyPr/>
        <a:lstStyle/>
        <a:p>
          <a:endParaRPr lang="en-IN"/>
        </a:p>
      </dgm:t>
    </dgm:pt>
    <dgm:pt modelId="{4AA0A945-B730-47C2-8A15-B57EBCC0EE12}" type="sibTrans" cxnId="{39D40962-4DC3-4BD7-B692-B218E57CCC70}">
      <dgm:prSet/>
      <dgm:spPr/>
      <dgm:t>
        <a:bodyPr/>
        <a:lstStyle/>
        <a:p>
          <a:endParaRPr lang="en-IN"/>
        </a:p>
      </dgm:t>
    </dgm:pt>
    <dgm:pt modelId="{F353C456-884C-4779-8287-4E9842B87892}">
      <dgm:prSet/>
      <dgm:spPr/>
      <dgm:t>
        <a:bodyPr/>
        <a:lstStyle/>
        <a:p>
          <a:pPr>
            <a:buFont typeface="Arial" panose="020B0604020202020204" pitchFamily="34" charset="0"/>
            <a:buChar char="•"/>
          </a:pPr>
          <a:r>
            <a:rPr lang="en-IN" b="0" i="0" u="none"/>
            <a:t>Customer data management</a:t>
          </a:r>
        </a:p>
      </dgm:t>
    </dgm:pt>
    <dgm:pt modelId="{E7A068E6-2AEE-4E1B-8048-C6DB05D20F1D}" type="parTrans" cxnId="{45B8488C-5594-4583-9CA1-40CD6F41839A}">
      <dgm:prSet/>
      <dgm:spPr/>
      <dgm:t>
        <a:bodyPr/>
        <a:lstStyle/>
        <a:p>
          <a:endParaRPr lang="en-IN"/>
        </a:p>
      </dgm:t>
    </dgm:pt>
    <dgm:pt modelId="{C0608950-2FEC-4E03-B572-20BA5D97AE42}" type="sibTrans" cxnId="{45B8488C-5594-4583-9CA1-40CD6F41839A}">
      <dgm:prSet/>
      <dgm:spPr/>
      <dgm:t>
        <a:bodyPr/>
        <a:lstStyle/>
        <a:p>
          <a:endParaRPr lang="en-IN"/>
        </a:p>
      </dgm:t>
    </dgm:pt>
    <dgm:pt modelId="{39E13E2A-8F2C-4318-ACFB-678A61F40715}">
      <dgm:prSet/>
      <dgm:spPr/>
      <dgm:t>
        <a:bodyPr/>
        <a:lstStyle/>
        <a:p>
          <a:pPr>
            <a:buFont typeface="Arial" panose="020B0604020202020204" pitchFamily="34" charset="0"/>
            <a:buChar char="•"/>
          </a:pPr>
          <a:r>
            <a:rPr lang="en-IN" b="0" i="0" u="none"/>
            <a:t>Decision-making</a:t>
          </a:r>
        </a:p>
      </dgm:t>
    </dgm:pt>
    <dgm:pt modelId="{F924C9B6-4AE6-4862-9333-56203D81018B}" type="parTrans" cxnId="{7A10B20F-296A-4A1B-A9AD-E8F51271609A}">
      <dgm:prSet/>
      <dgm:spPr/>
      <dgm:t>
        <a:bodyPr/>
        <a:lstStyle/>
        <a:p>
          <a:endParaRPr lang="en-IN"/>
        </a:p>
      </dgm:t>
    </dgm:pt>
    <dgm:pt modelId="{CBFAE4F7-E301-4AFD-8E99-3B347FBBDD12}" type="sibTrans" cxnId="{7A10B20F-296A-4A1B-A9AD-E8F51271609A}">
      <dgm:prSet/>
      <dgm:spPr/>
      <dgm:t>
        <a:bodyPr/>
        <a:lstStyle/>
        <a:p>
          <a:endParaRPr lang="en-IN"/>
        </a:p>
      </dgm:t>
    </dgm:pt>
    <dgm:pt modelId="{47581F6E-B13A-401A-9F95-88F3A4CAF534}">
      <dgm:prSet/>
      <dgm:spPr/>
      <dgm:t>
        <a:bodyPr/>
        <a:lstStyle/>
        <a:p>
          <a:pPr>
            <a:buFont typeface="Arial" panose="020B0604020202020204" pitchFamily="34" charset="0"/>
            <a:buChar char="•"/>
          </a:pPr>
          <a:r>
            <a:rPr lang="en-US" b="0" i="0" u="none"/>
            <a:t>Customer service level Improvement (Chat bots)</a:t>
          </a:r>
        </a:p>
      </dgm:t>
    </dgm:pt>
    <dgm:pt modelId="{B77C4093-9FCE-48C1-B976-4BCCB41293FB}" type="parTrans" cxnId="{BF76C48F-D2FF-4712-BFB2-D1C0FD18DD1A}">
      <dgm:prSet/>
      <dgm:spPr/>
      <dgm:t>
        <a:bodyPr/>
        <a:lstStyle/>
        <a:p>
          <a:endParaRPr lang="en-IN"/>
        </a:p>
      </dgm:t>
    </dgm:pt>
    <dgm:pt modelId="{FD26D805-BAF9-48DA-A051-EFBD063B3E3D}" type="sibTrans" cxnId="{BF76C48F-D2FF-4712-BFB2-D1C0FD18DD1A}">
      <dgm:prSet/>
      <dgm:spPr/>
      <dgm:t>
        <a:bodyPr/>
        <a:lstStyle/>
        <a:p>
          <a:endParaRPr lang="en-IN"/>
        </a:p>
      </dgm:t>
    </dgm:pt>
    <dgm:pt modelId="{5991E8D7-9C2F-4C0E-8151-429918D16E47}">
      <dgm:prSet phldrT="[Text]"/>
      <dgm:spPr/>
      <dgm:t>
        <a:bodyPr/>
        <a:lstStyle/>
        <a:p>
          <a:pPr>
            <a:buFont typeface="Arial" panose="020B0604020202020204" pitchFamily="34" charset="0"/>
            <a:buChar char="•"/>
          </a:pPr>
          <a:r>
            <a:rPr lang="en-IN" b="0" i="0" u="none" dirty="0"/>
            <a:t>Personalized medicine</a:t>
          </a:r>
          <a:endParaRPr lang="en-IN" dirty="0"/>
        </a:p>
      </dgm:t>
    </dgm:pt>
    <dgm:pt modelId="{588BB57B-5C0F-45F7-BC0C-8CB04925A865}" type="sibTrans" cxnId="{F65049BA-2C77-4BF4-855E-5A20A52D015D}">
      <dgm:prSet/>
      <dgm:spPr/>
      <dgm:t>
        <a:bodyPr/>
        <a:lstStyle/>
        <a:p>
          <a:endParaRPr lang="en-IN"/>
        </a:p>
      </dgm:t>
    </dgm:pt>
    <dgm:pt modelId="{8A60BF3B-6712-4635-A7F3-803AFD79DD2E}" type="parTrans" cxnId="{F65049BA-2C77-4BF4-855E-5A20A52D015D}">
      <dgm:prSet/>
      <dgm:spPr/>
      <dgm:t>
        <a:bodyPr/>
        <a:lstStyle/>
        <a:p>
          <a:endParaRPr lang="en-IN"/>
        </a:p>
      </dgm:t>
    </dgm:pt>
    <dgm:pt modelId="{88AB4568-15B9-45E6-A4A6-384F6822FAF8}">
      <dgm:prSet/>
      <dgm:spPr/>
      <dgm:t>
        <a:bodyPr/>
        <a:lstStyle/>
        <a:p>
          <a:pPr>
            <a:buFont typeface="Arial" panose="020B0604020202020204" pitchFamily="34" charset="0"/>
            <a:buChar char="•"/>
          </a:pPr>
          <a:r>
            <a:rPr lang="en-US" b="0" i="0" u="none" dirty="0"/>
            <a:t>Detecting fraud in healthcare claims</a:t>
          </a:r>
        </a:p>
      </dgm:t>
    </dgm:pt>
    <dgm:pt modelId="{8084CE79-1E44-4BFB-A53C-EF322E36F532}" type="parTrans" cxnId="{EC25806A-27F4-4DE5-B60B-68DC8635CA0E}">
      <dgm:prSet/>
      <dgm:spPr/>
      <dgm:t>
        <a:bodyPr/>
        <a:lstStyle/>
        <a:p>
          <a:endParaRPr lang="en-IN"/>
        </a:p>
      </dgm:t>
    </dgm:pt>
    <dgm:pt modelId="{8C9155C3-0B23-4CB0-A73F-415C660D4652}" type="sibTrans" cxnId="{EC25806A-27F4-4DE5-B60B-68DC8635CA0E}">
      <dgm:prSet/>
      <dgm:spPr/>
      <dgm:t>
        <a:bodyPr/>
        <a:lstStyle/>
        <a:p>
          <a:endParaRPr lang="en-IN"/>
        </a:p>
      </dgm:t>
    </dgm:pt>
    <dgm:pt modelId="{D8D19B30-774C-49A2-A230-7143A3A1D4E6}">
      <dgm:prSet/>
      <dgm:spPr/>
      <dgm:t>
        <a:bodyPr/>
        <a:lstStyle/>
        <a:p>
          <a:pPr>
            <a:buFont typeface="Arial" panose="020B0604020202020204" pitchFamily="34" charset="0"/>
            <a:buChar char="•"/>
          </a:pPr>
          <a:r>
            <a:rPr lang="en-IN" b="0" i="0" u="none" dirty="0"/>
            <a:t>Identifying diseases and Diagnosis</a:t>
          </a:r>
        </a:p>
      </dgm:t>
    </dgm:pt>
    <dgm:pt modelId="{58F0771E-C0CF-4F97-BF12-82C6F60508A9}" type="parTrans" cxnId="{4CD07E72-6836-4726-A454-FA61AAD468A9}">
      <dgm:prSet/>
      <dgm:spPr/>
      <dgm:t>
        <a:bodyPr/>
        <a:lstStyle/>
        <a:p>
          <a:endParaRPr lang="en-IN"/>
        </a:p>
      </dgm:t>
    </dgm:pt>
    <dgm:pt modelId="{FEE87FAB-2F89-4FB2-A60E-B18616DA51B3}" type="sibTrans" cxnId="{4CD07E72-6836-4726-A454-FA61AAD468A9}">
      <dgm:prSet/>
      <dgm:spPr/>
      <dgm:t>
        <a:bodyPr/>
        <a:lstStyle/>
        <a:p>
          <a:endParaRPr lang="en-IN"/>
        </a:p>
      </dgm:t>
    </dgm:pt>
    <dgm:pt modelId="{54A61D72-A722-431F-98DB-B8A83D0BCB44}">
      <dgm:prSet/>
      <dgm:spPr/>
      <dgm:t>
        <a:bodyPr/>
        <a:lstStyle/>
        <a:p>
          <a:pPr>
            <a:buFont typeface="Arial" panose="020B0604020202020204" pitchFamily="34" charset="0"/>
            <a:buChar char="•"/>
          </a:pPr>
          <a:r>
            <a:rPr lang="en-IN" b="0" i="0" u="none" dirty="0"/>
            <a:t>Medical imaging diagnosis</a:t>
          </a:r>
        </a:p>
      </dgm:t>
    </dgm:pt>
    <dgm:pt modelId="{61C1EFBF-4418-48A1-AFB7-EC2879724897}" type="parTrans" cxnId="{01E9032C-3442-4F7C-91F8-3902D3153684}">
      <dgm:prSet/>
      <dgm:spPr/>
      <dgm:t>
        <a:bodyPr/>
        <a:lstStyle/>
        <a:p>
          <a:endParaRPr lang="en-IN"/>
        </a:p>
      </dgm:t>
    </dgm:pt>
    <dgm:pt modelId="{DEE5C891-29E1-4067-86AC-1C8E1EA94F17}" type="sibTrans" cxnId="{01E9032C-3442-4F7C-91F8-3902D3153684}">
      <dgm:prSet/>
      <dgm:spPr/>
      <dgm:t>
        <a:bodyPr/>
        <a:lstStyle/>
        <a:p>
          <a:endParaRPr lang="en-IN"/>
        </a:p>
      </dgm:t>
    </dgm:pt>
    <dgm:pt modelId="{1265C692-C6C8-4D1A-B193-FA7594AEC4F4}">
      <dgm:prSet/>
      <dgm:spPr/>
      <dgm:t>
        <a:bodyPr/>
        <a:lstStyle/>
        <a:p>
          <a:pPr>
            <a:buFont typeface="Arial" panose="020B0604020202020204" pitchFamily="34" charset="0"/>
            <a:buChar char="•"/>
          </a:pPr>
          <a:r>
            <a:rPr lang="en-IN" b="0" i="0" u="none" dirty="0"/>
            <a:t>Machine learning-based </a:t>
          </a:r>
          <a:r>
            <a:rPr lang="en-IN" b="0" i="0" u="none" dirty="0" err="1"/>
            <a:t>behavioral</a:t>
          </a:r>
          <a:r>
            <a:rPr lang="en-IN" b="0" i="0" u="none" dirty="0"/>
            <a:t> modification</a:t>
          </a:r>
        </a:p>
      </dgm:t>
    </dgm:pt>
    <dgm:pt modelId="{AE1AA2B9-ABCC-460E-9AB4-4ABF4F55E349}" type="parTrans" cxnId="{B497477B-5FD3-48C2-90D9-4785CC2269C7}">
      <dgm:prSet/>
      <dgm:spPr/>
      <dgm:t>
        <a:bodyPr/>
        <a:lstStyle/>
        <a:p>
          <a:endParaRPr lang="en-IN"/>
        </a:p>
      </dgm:t>
    </dgm:pt>
    <dgm:pt modelId="{C4D0D493-59FE-4A2B-9752-3BD66A7D47CC}" type="sibTrans" cxnId="{B497477B-5FD3-48C2-90D9-4785CC2269C7}">
      <dgm:prSet/>
      <dgm:spPr/>
      <dgm:t>
        <a:bodyPr/>
        <a:lstStyle/>
        <a:p>
          <a:endParaRPr lang="en-IN"/>
        </a:p>
      </dgm:t>
    </dgm:pt>
    <dgm:pt modelId="{FC3E7ACF-57EC-4AC8-8B4A-60000525D543}">
      <dgm:prSet/>
      <dgm:spPr/>
      <dgm:t>
        <a:bodyPr/>
        <a:lstStyle/>
        <a:p>
          <a:pPr>
            <a:buFont typeface="Arial" panose="020B0604020202020204" pitchFamily="34" charset="0"/>
            <a:buChar char="•"/>
          </a:pPr>
          <a:r>
            <a:rPr lang="en-IN" b="0" i="0" u="none" dirty="0"/>
            <a:t>Smart health records</a:t>
          </a:r>
        </a:p>
      </dgm:t>
    </dgm:pt>
    <dgm:pt modelId="{305BDA00-C2C2-4FE0-BD13-52C9E75CD01B}" type="parTrans" cxnId="{0B41EC61-4548-45B6-A1B2-514DBED58504}">
      <dgm:prSet/>
      <dgm:spPr/>
      <dgm:t>
        <a:bodyPr/>
        <a:lstStyle/>
        <a:p>
          <a:endParaRPr lang="en-IN"/>
        </a:p>
      </dgm:t>
    </dgm:pt>
    <dgm:pt modelId="{4CBAED2C-31CE-4E0D-BFDF-D760F2FBC3A8}" type="sibTrans" cxnId="{0B41EC61-4548-45B6-A1B2-514DBED58504}">
      <dgm:prSet/>
      <dgm:spPr/>
      <dgm:t>
        <a:bodyPr/>
        <a:lstStyle/>
        <a:p>
          <a:endParaRPr lang="en-IN"/>
        </a:p>
      </dgm:t>
    </dgm:pt>
    <dgm:pt modelId="{730A9833-00EC-4A2F-BA39-C237D0281B3D}">
      <dgm:prSet/>
      <dgm:spPr/>
      <dgm:t>
        <a:bodyPr/>
        <a:lstStyle/>
        <a:p>
          <a:pPr>
            <a:buFont typeface="Arial" panose="020B0604020202020204" pitchFamily="34" charset="0"/>
            <a:buChar char="•"/>
          </a:pPr>
          <a:r>
            <a:rPr lang="en-IN" b="0" i="0" u="none" dirty="0"/>
            <a:t>Clinical trial and research</a:t>
          </a:r>
        </a:p>
      </dgm:t>
    </dgm:pt>
    <dgm:pt modelId="{748A7857-006B-4F0B-A227-824B258AFD19}" type="parTrans" cxnId="{A35196E6-9DAE-4D11-8E56-23B67FDA189C}">
      <dgm:prSet/>
      <dgm:spPr/>
      <dgm:t>
        <a:bodyPr/>
        <a:lstStyle/>
        <a:p>
          <a:endParaRPr lang="en-IN"/>
        </a:p>
      </dgm:t>
    </dgm:pt>
    <dgm:pt modelId="{407C5CC5-4A19-4FCC-A593-A6AA710EDF28}" type="sibTrans" cxnId="{A35196E6-9DAE-4D11-8E56-23B67FDA189C}">
      <dgm:prSet/>
      <dgm:spPr/>
      <dgm:t>
        <a:bodyPr/>
        <a:lstStyle/>
        <a:p>
          <a:endParaRPr lang="en-IN"/>
        </a:p>
      </dgm:t>
    </dgm:pt>
    <dgm:pt modelId="{28C1DF4C-F9FF-4575-820C-9E1356D0A9C5}">
      <dgm:prSet/>
      <dgm:spPr/>
      <dgm:t>
        <a:bodyPr/>
        <a:lstStyle/>
        <a:p>
          <a:pPr>
            <a:buFont typeface="Arial" panose="020B0604020202020204" pitchFamily="34" charset="0"/>
            <a:buChar char="•"/>
          </a:pPr>
          <a:r>
            <a:rPr lang="en-IN" b="0" i="0" u="none" dirty="0"/>
            <a:t>Predictive maintenance</a:t>
          </a:r>
          <a:endParaRPr lang="en-IN" dirty="0"/>
        </a:p>
      </dgm:t>
    </dgm:pt>
    <dgm:pt modelId="{2CC5444D-F4CA-493A-91A2-3FC340637E5E}" type="parTrans" cxnId="{57387C57-87FA-41FF-B1A4-5396651D4134}">
      <dgm:prSet/>
      <dgm:spPr/>
      <dgm:t>
        <a:bodyPr/>
        <a:lstStyle/>
        <a:p>
          <a:endParaRPr lang="en-IN"/>
        </a:p>
      </dgm:t>
    </dgm:pt>
    <dgm:pt modelId="{5C6BFDEF-5D21-4315-859C-912BC8DE1247}" type="sibTrans" cxnId="{57387C57-87FA-41FF-B1A4-5396651D4134}">
      <dgm:prSet/>
      <dgm:spPr/>
      <dgm:t>
        <a:bodyPr/>
        <a:lstStyle/>
        <a:p>
          <a:endParaRPr lang="en-IN"/>
        </a:p>
      </dgm:t>
    </dgm:pt>
    <dgm:pt modelId="{024EB791-80B1-4B9A-B91D-C617DD9FA489}">
      <dgm:prSet/>
      <dgm:spPr/>
      <dgm:t>
        <a:bodyPr/>
        <a:lstStyle/>
        <a:p>
          <a:pPr>
            <a:buFont typeface="Arial" panose="020B0604020202020204" pitchFamily="34" charset="0"/>
            <a:buChar char="•"/>
          </a:pPr>
          <a:r>
            <a:rPr lang="en-IN" b="0" i="0" u="none" dirty="0"/>
            <a:t>Grid management</a:t>
          </a:r>
        </a:p>
      </dgm:t>
    </dgm:pt>
    <dgm:pt modelId="{A0010279-85B2-4984-B2ED-D59E9A57330A}" type="parTrans" cxnId="{DF22FF39-560E-4EF0-8C47-EB92C907C33D}">
      <dgm:prSet/>
      <dgm:spPr/>
      <dgm:t>
        <a:bodyPr/>
        <a:lstStyle/>
        <a:p>
          <a:endParaRPr lang="en-IN"/>
        </a:p>
      </dgm:t>
    </dgm:pt>
    <dgm:pt modelId="{C38ED884-8381-4F2A-990E-7F91885AD97A}" type="sibTrans" cxnId="{DF22FF39-560E-4EF0-8C47-EB92C907C33D}">
      <dgm:prSet/>
      <dgm:spPr/>
      <dgm:t>
        <a:bodyPr/>
        <a:lstStyle/>
        <a:p>
          <a:endParaRPr lang="en-IN"/>
        </a:p>
      </dgm:t>
    </dgm:pt>
    <dgm:pt modelId="{F75C4095-4C86-4F38-8FAA-3881DEA866E8}">
      <dgm:prSet/>
      <dgm:spPr/>
      <dgm:t>
        <a:bodyPr/>
        <a:lstStyle/>
        <a:p>
          <a:pPr>
            <a:buFont typeface="Arial" panose="020B0604020202020204" pitchFamily="34" charset="0"/>
            <a:buChar char="•"/>
          </a:pPr>
          <a:r>
            <a:rPr lang="en-IN" b="0" i="0" u="none" dirty="0"/>
            <a:t>Demand and load forecasting</a:t>
          </a:r>
        </a:p>
      </dgm:t>
    </dgm:pt>
    <dgm:pt modelId="{3E6A54B1-11DC-4E0F-8FB6-3B874B241BFF}" type="parTrans" cxnId="{4DD4A881-CE34-41DA-8854-B5A3138287B1}">
      <dgm:prSet/>
      <dgm:spPr/>
      <dgm:t>
        <a:bodyPr/>
        <a:lstStyle/>
        <a:p>
          <a:endParaRPr lang="en-IN"/>
        </a:p>
      </dgm:t>
    </dgm:pt>
    <dgm:pt modelId="{66B9A19E-A9CB-4FC3-8433-10C45395ED8C}" type="sibTrans" cxnId="{4DD4A881-CE34-41DA-8854-B5A3138287B1}">
      <dgm:prSet/>
      <dgm:spPr/>
      <dgm:t>
        <a:bodyPr/>
        <a:lstStyle/>
        <a:p>
          <a:endParaRPr lang="en-IN"/>
        </a:p>
      </dgm:t>
    </dgm:pt>
    <dgm:pt modelId="{9C27B7B5-C9FD-44AA-9125-0AB40FBF161D}">
      <dgm:prSet/>
      <dgm:spPr/>
      <dgm:t>
        <a:bodyPr/>
        <a:lstStyle/>
        <a:p>
          <a:pPr>
            <a:buFont typeface="Arial" panose="020B0604020202020204" pitchFamily="34" charset="0"/>
            <a:buChar char="•"/>
          </a:pPr>
          <a:r>
            <a:rPr lang="en-IN" b="0" i="0" u="none" dirty="0"/>
            <a:t>Reduced energy consumption</a:t>
          </a:r>
        </a:p>
      </dgm:t>
    </dgm:pt>
    <dgm:pt modelId="{8F8E539A-8198-4249-A293-340E48F3FD5F}" type="parTrans" cxnId="{3CE1AC27-D00E-431B-94A9-D3F6583A1B82}">
      <dgm:prSet/>
      <dgm:spPr/>
      <dgm:t>
        <a:bodyPr/>
        <a:lstStyle/>
        <a:p>
          <a:endParaRPr lang="en-IN"/>
        </a:p>
      </dgm:t>
    </dgm:pt>
    <dgm:pt modelId="{0F7AF872-354F-4441-9938-FE4F5B2EDDAF}" type="sibTrans" cxnId="{3CE1AC27-D00E-431B-94A9-D3F6583A1B82}">
      <dgm:prSet/>
      <dgm:spPr/>
      <dgm:t>
        <a:bodyPr/>
        <a:lstStyle/>
        <a:p>
          <a:endParaRPr lang="en-IN"/>
        </a:p>
      </dgm:t>
    </dgm:pt>
    <dgm:pt modelId="{13AC0415-74FE-4DD3-865E-635F57819015}">
      <dgm:prSet/>
      <dgm:spPr/>
      <dgm:t>
        <a:bodyPr/>
        <a:lstStyle/>
        <a:p>
          <a:pPr>
            <a:buFont typeface="Arial" panose="020B0604020202020204" pitchFamily="34" charset="0"/>
            <a:buChar char="•"/>
          </a:pPr>
          <a:r>
            <a:rPr lang="en-IN" b="0" i="0" u="none" dirty="0"/>
            <a:t>Reliable renewable energy forecasts</a:t>
          </a:r>
        </a:p>
      </dgm:t>
    </dgm:pt>
    <dgm:pt modelId="{869FF426-D7F0-43B6-8B6D-07DFA741517C}" type="parTrans" cxnId="{F9656191-C359-430F-933A-79F00BE87EF5}">
      <dgm:prSet/>
      <dgm:spPr/>
      <dgm:t>
        <a:bodyPr/>
        <a:lstStyle/>
        <a:p>
          <a:endParaRPr lang="en-IN"/>
        </a:p>
      </dgm:t>
    </dgm:pt>
    <dgm:pt modelId="{73F727A0-C348-42F7-AFF8-5A831F17F709}" type="sibTrans" cxnId="{F9656191-C359-430F-933A-79F00BE87EF5}">
      <dgm:prSet/>
      <dgm:spPr/>
      <dgm:t>
        <a:bodyPr/>
        <a:lstStyle/>
        <a:p>
          <a:endParaRPr lang="en-IN"/>
        </a:p>
      </dgm:t>
    </dgm:pt>
    <dgm:pt modelId="{1D74E8FE-2687-4D24-A522-EAD6408A91ED}">
      <dgm:prSet/>
      <dgm:spPr/>
      <dgm:t>
        <a:bodyPr/>
        <a:lstStyle/>
        <a:p>
          <a:pPr>
            <a:buFont typeface="Arial" panose="020B0604020202020204" pitchFamily="34" charset="0"/>
            <a:buChar char="•"/>
          </a:pPr>
          <a:r>
            <a:rPr lang="en-IN" b="0" i="0" u="none" dirty="0"/>
            <a:t>Energy source exploration</a:t>
          </a:r>
        </a:p>
      </dgm:t>
    </dgm:pt>
    <dgm:pt modelId="{08D954F5-1467-4AEA-89A7-0A0E7F6D26DF}" type="parTrans" cxnId="{E6811E33-EEC5-4C14-B393-AD6F76A7C64D}">
      <dgm:prSet/>
      <dgm:spPr/>
      <dgm:t>
        <a:bodyPr/>
        <a:lstStyle/>
        <a:p>
          <a:endParaRPr lang="en-IN"/>
        </a:p>
      </dgm:t>
    </dgm:pt>
    <dgm:pt modelId="{4FCF2A8C-9462-459C-85A8-E532D8CEFDB0}" type="sibTrans" cxnId="{E6811E33-EEC5-4C14-B393-AD6F76A7C64D}">
      <dgm:prSet/>
      <dgm:spPr/>
      <dgm:t>
        <a:bodyPr/>
        <a:lstStyle/>
        <a:p>
          <a:endParaRPr lang="en-IN"/>
        </a:p>
      </dgm:t>
    </dgm:pt>
    <dgm:pt modelId="{330FB21B-0BF1-4598-B902-DE97CFF61C15}">
      <dgm:prSet/>
      <dgm:spPr/>
      <dgm:t>
        <a:bodyPr/>
        <a:lstStyle/>
        <a:p>
          <a:pPr>
            <a:buFont typeface="Arial" panose="020B0604020202020204" pitchFamily="34" charset="0"/>
            <a:buChar char="•"/>
          </a:pPr>
          <a:r>
            <a:rPr lang="en-US" b="0" i="0" u="none" dirty="0"/>
            <a:t>Optimize prices through better trading</a:t>
          </a:r>
        </a:p>
      </dgm:t>
    </dgm:pt>
    <dgm:pt modelId="{B528ADCB-90C9-4D1D-98C9-EAEB2B3FA026}" type="parTrans" cxnId="{4CD37393-D661-4D5F-BD13-41B69BAD5A35}">
      <dgm:prSet/>
      <dgm:spPr/>
      <dgm:t>
        <a:bodyPr/>
        <a:lstStyle/>
        <a:p>
          <a:endParaRPr lang="en-IN"/>
        </a:p>
      </dgm:t>
    </dgm:pt>
    <dgm:pt modelId="{4BF0CD95-F3CA-4FB9-82AA-B02CA14A1B8E}" type="sibTrans" cxnId="{4CD37393-D661-4D5F-BD13-41B69BAD5A35}">
      <dgm:prSet/>
      <dgm:spPr/>
      <dgm:t>
        <a:bodyPr/>
        <a:lstStyle/>
        <a:p>
          <a:endParaRPr lang="en-IN"/>
        </a:p>
      </dgm:t>
    </dgm:pt>
    <dgm:pt modelId="{426A8554-FC58-4DF6-9CA4-885B8DE68E71}" type="pres">
      <dgm:prSet presAssocID="{D1C5E5A9-852F-48B5-9B1B-B81E831A47B5}" presName="linearFlow" presStyleCnt="0">
        <dgm:presLayoutVars>
          <dgm:dir/>
          <dgm:animLvl val="lvl"/>
          <dgm:resizeHandles/>
        </dgm:presLayoutVars>
      </dgm:prSet>
      <dgm:spPr/>
    </dgm:pt>
    <dgm:pt modelId="{58CF8543-37D6-408A-8080-864C8F11E6CF}" type="pres">
      <dgm:prSet presAssocID="{35978334-9DD9-46B1-8A3B-F47F9CFC6F55}" presName="compositeNode" presStyleCnt="0">
        <dgm:presLayoutVars>
          <dgm:bulletEnabled val="1"/>
        </dgm:presLayoutVars>
      </dgm:prSet>
      <dgm:spPr/>
    </dgm:pt>
    <dgm:pt modelId="{0740A55C-B3BB-485D-9EA3-845DDBE7AE9C}" type="pres">
      <dgm:prSet presAssocID="{35978334-9DD9-46B1-8A3B-F47F9CFC6F55}" presName="imag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5FC63FE-8169-43F9-8168-2894316925B0}" type="pres">
      <dgm:prSet presAssocID="{35978334-9DD9-46B1-8A3B-F47F9CFC6F55}" presName="childNode" presStyleLbl="node1" presStyleIdx="0" presStyleCnt="4">
        <dgm:presLayoutVars>
          <dgm:bulletEnabled val="1"/>
        </dgm:presLayoutVars>
      </dgm:prSet>
      <dgm:spPr/>
    </dgm:pt>
    <dgm:pt modelId="{79CE483C-F897-4830-A917-A268A64DAC9A}" type="pres">
      <dgm:prSet presAssocID="{35978334-9DD9-46B1-8A3B-F47F9CFC6F55}" presName="parentNode" presStyleLbl="revTx" presStyleIdx="0" presStyleCnt="4">
        <dgm:presLayoutVars>
          <dgm:chMax val="0"/>
          <dgm:bulletEnabled val="1"/>
        </dgm:presLayoutVars>
      </dgm:prSet>
      <dgm:spPr/>
    </dgm:pt>
    <dgm:pt modelId="{B4B7B7DF-AFB6-48B5-9C3F-063DB3EF2A06}" type="pres">
      <dgm:prSet presAssocID="{1029E44D-8B0B-4AD3-84B3-A64491813244}" presName="sibTrans" presStyleCnt="0"/>
      <dgm:spPr/>
    </dgm:pt>
    <dgm:pt modelId="{BCC766FB-E91A-40A2-88AC-639744D5CA61}" type="pres">
      <dgm:prSet presAssocID="{CC84901D-06B7-4EB1-8B96-3A429F714BE5}" presName="compositeNode" presStyleCnt="0">
        <dgm:presLayoutVars>
          <dgm:bulletEnabled val="1"/>
        </dgm:presLayoutVars>
      </dgm:prSet>
      <dgm:spPr/>
    </dgm:pt>
    <dgm:pt modelId="{7F8623D5-83E5-4D07-9663-A515845F6FF7}" type="pres">
      <dgm:prSet presAssocID="{CC84901D-06B7-4EB1-8B96-3A429F714BE5}" presName="imag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663168C-97CF-4820-A009-2942517D150A}" type="pres">
      <dgm:prSet presAssocID="{CC84901D-06B7-4EB1-8B96-3A429F714BE5}" presName="childNode" presStyleLbl="node1" presStyleIdx="1" presStyleCnt="4">
        <dgm:presLayoutVars>
          <dgm:bulletEnabled val="1"/>
        </dgm:presLayoutVars>
      </dgm:prSet>
      <dgm:spPr/>
    </dgm:pt>
    <dgm:pt modelId="{4D205A0C-ECB0-4B70-860B-35DB1BFEFDB3}" type="pres">
      <dgm:prSet presAssocID="{CC84901D-06B7-4EB1-8B96-3A429F714BE5}" presName="parentNode" presStyleLbl="revTx" presStyleIdx="1" presStyleCnt="4">
        <dgm:presLayoutVars>
          <dgm:chMax val="0"/>
          <dgm:bulletEnabled val="1"/>
        </dgm:presLayoutVars>
      </dgm:prSet>
      <dgm:spPr/>
    </dgm:pt>
    <dgm:pt modelId="{C6C9601F-6646-4E8C-AA6C-75E942717C40}" type="pres">
      <dgm:prSet presAssocID="{3FD61687-561F-41F6-9D47-741372A25C2F}" presName="sibTrans" presStyleCnt="0"/>
      <dgm:spPr/>
    </dgm:pt>
    <dgm:pt modelId="{FA00B436-59BB-4C24-A2F6-CA99D55AECA7}" type="pres">
      <dgm:prSet presAssocID="{8D7831ED-656C-436E-932E-079D96F7F1C2}" presName="compositeNode" presStyleCnt="0">
        <dgm:presLayoutVars>
          <dgm:bulletEnabled val="1"/>
        </dgm:presLayoutVars>
      </dgm:prSet>
      <dgm:spPr/>
    </dgm:pt>
    <dgm:pt modelId="{7CD8097F-ED56-4F23-B5EA-F42B05DA383D}" type="pres">
      <dgm:prSet presAssocID="{8D7831ED-656C-436E-932E-079D96F7F1C2}" presName="imag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dgm:spPr>
    </dgm:pt>
    <dgm:pt modelId="{1B929941-3B87-4A81-AD97-E82E302FE1C1}" type="pres">
      <dgm:prSet presAssocID="{8D7831ED-656C-436E-932E-079D96F7F1C2}" presName="childNode" presStyleLbl="node1" presStyleIdx="2" presStyleCnt="4">
        <dgm:presLayoutVars>
          <dgm:bulletEnabled val="1"/>
        </dgm:presLayoutVars>
      </dgm:prSet>
      <dgm:spPr/>
    </dgm:pt>
    <dgm:pt modelId="{AB26DA1E-F80F-438A-ADF6-BAAEE4981ECB}" type="pres">
      <dgm:prSet presAssocID="{8D7831ED-656C-436E-932E-079D96F7F1C2}" presName="parentNode" presStyleLbl="revTx" presStyleIdx="2" presStyleCnt="4">
        <dgm:presLayoutVars>
          <dgm:chMax val="0"/>
          <dgm:bulletEnabled val="1"/>
        </dgm:presLayoutVars>
      </dgm:prSet>
      <dgm:spPr/>
    </dgm:pt>
    <dgm:pt modelId="{8AFD0E5C-6E12-4413-A408-6C9E4C44680B}" type="pres">
      <dgm:prSet presAssocID="{363F72FD-9CA1-4C46-ACF1-0A0CEFDEEE9C}" presName="sibTrans" presStyleCnt="0"/>
      <dgm:spPr/>
    </dgm:pt>
    <dgm:pt modelId="{CAEDECED-2A47-4BA8-80B5-5A05C1758909}" type="pres">
      <dgm:prSet presAssocID="{EA6D9836-CA90-45D2-AEB9-30801D7F563B}" presName="compositeNode" presStyleCnt="0">
        <dgm:presLayoutVars>
          <dgm:bulletEnabled val="1"/>
        </dgm:presLayoutVars>
      </dgm:prSet>
      <dgm:spPr/>
    </dgm:pt>
    <dgm:pt modelId="{8B5FA9AD-E919-467E-AD1F-1587855CBE8D}" type="pres">
      <dgm:prSet presAssocID="{EA6D9836-CA90-45D2-AEB9-30801D7F563B}" presName="imag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dgm:spPr>
    </dgm:pt>
    <dgm:pt modelId="{1DB23EFA-AC1B-4671-83F9-6D25F6F58259}" type="pres">
      <dgm:prSet presAssocID="{EA6D9836-CA90-45D2-AEB9-30801D7F563B}" presName="childNode" presStyleLbl="node1" presStyleIdx="3" presStyleCnt="4">
        <dgm:presLayoutVars>
          <dgm:bulletEnabled val="1"/>
        </dgm:presLayoutVars>
      </dgm:prSet>
      <dgm:spPr/>
    </dgm:pt>
    <dgm:pt modelId="{DBE3C8EF-EAA2-4ECE-888E-88DF1D9BF905}" type="pres">
      <dgm:prSet presAssocID="{EA6D9836-CA90-45D2-AEB9-30801D7F563B}" presName="parentNode" presStyleLbl="revTx" presStyleIdx="3" presStyleCnt="4">
        <dgm:presLayoutVars>
          <dgm:chMax val="0"/>
          <dgm:bulletEnabled val="1"/>
        </dgm:presLayoutVars>
      </dgm:prSet>
      <dgm:spPr/>
    </dgm:pt>
  </dgm:ptLst>
  <dgm:cxnLst>
    <dgm:cxn modelId="{FAC5A300-2CCE-44D9-BF9B-184E712045C9}" srcId="{35978334-9DD9-46B1-8A3B-F47F9CFC6F55}" destId="{C84FB4CE-A49C-469D-B74A-49FCE9A25C2A}" srcOrd="3" destOrd="0" parTransId="{17A03F4D-9859-44EC-9356-094A9E3C0A2F}" sibTransId="{E52F34D7-9011-472A-971F-8E35DFE69428}"/>
    <dgm:cxn modelId="{F9376607-D100-4F5C-81C5-8AA71F56AE24}" type="presOf" srcId="{B42BC246-4FB9-40EE-AE42-5F43C1AA8F46}" destId="{E5FC63FE-8169-43F9-8168-2894316925B0}" srcOrd="0" destOrd="0" presId="urn:microsoft.com/office/officeart/2005/8/layout/hList2"/>
    <dgm:cxn modelId="{7A10B20F-296A-4A1B-A9AD-E8F51271609A}" srcId="{CC84901D-06B7-4EB1-8B96-3A429F714BE5}" destId="{39E13E2A-8F2C-4318-ACFB-678A61F40715}" srcOrd="7" destOrd="0" parTransId="{F924C9B6-4AE6-4862-9333-56203D81018B}" sibTransId="{CBFAE4F7-E301-4AFD-8E99-3B347FBBDD12}"/>
    <dgm:cxn modelId="{4CD37811-191D-4545-9241-4863BE3015D9}" type="presOf" srcId="{F7F262B3-6A33-4185-A350-823C1062B2CF}" destId="{E5FC63FE-8169-43F9-8168-2894316925B0}" srcOrd="0" destOrd="4" presId="urn:microsoft.com/office/officeart/2005/8/layout/hList2"/>
    <dgm:cxn modelId="{612B0612-009C-463A-966B-F4791EF58ECB}" type="presOf" srcId="{330FB21B-0BF1-4598-B902-DE97CFF61C15}" destId="{1DB23EFA-AC1B-4671-83F9-6D25F6F58259}" srcOrd="0" destOrd="6" presId="urn:microsoft.com/office/officeart/2005/8/layout/hList2"/>
    <dgm:cxn modelId="{420B2E1B-FC1E-47A7-8D1D-2E1236BE6025}" type="presOf" srcId="{9C27B7B5-C9FD-44AA-9125-0AB40FBF161D}" destId="{1DB23EFA-AC1B-4671-83F9-6D25F6F58259}" srcOrd="0" destOrd="3" presId="urn:microsoft.com/office/officeart/2005/8/layout/hList2"/>
    <dgm:cxn modelId="{B65E441E-C82F-47DF-A503-92C6006D0DA0}" srcId="{CC84901D-06B7-4EB1-8B96-3A429F714BE5}" destId="{78B84942-462F-4F45-8CFB-907B7EAABD76}" srcOrd="1" destOrd="0" parTransId="{EB358D17-92B4-4289-9FA0-165727B6C881}" sibTransId="{94ECA7F3-74A6-4C85-9C15-9525367C6ACA}"/>
    <dgm:cxn modelId="{A1C5931E-7E3B-4492-A370-03C3A7D215A5}" type="presOf" srcId="{7ECCD6BD-E0EF-45A0-919D-194F353E6821}" destId="{1663168C-97CF-4820-A009-2942517D150A}" srcOrd="0" destOrd="2" presId="urn:microsoft.com/office/officeart/2005/8/layout/hList2"/>
    <dgm:cxn modelId="{36D60C1F-1CFA-41D5-A992-E54A7805938F}" srcId="{D1C5E5A9-852F-48B5-9B1B-B81E831A47B5}" destId="{CC84901D-06B7-4EB1-8B96-3A429F714BE5}" srcOrd="1" destOrd="0" parTransId="{9321071C-6B4E-4816-BDFF-D35FFE4180EF}" sibTransId="{3FD61687-561F-41F6-9D47-741372A25C2F}"/>
    <dgm:cxn modelId="{3CE1AC27-D00E-431B-94A9-D3F6583A1B82}" srcId="{EA6D9836-CA90-45D2-AEB9-30801D7F563B}" destId="{9C27B7B5-C9FD-44AA-9125-0AB40FBF161D}" srcOrd="3" destOrd="0" parTransId="{8F8E539A-8198-4249-A293-340E48F3FD5F}" sibTransId="{0F7AF872-354F-4441-9938-FE4F5B2EDDAF}"/>
    <dgm:cxn modelId="{20C38C28-643F-475A-8CDA-98F780AEFABA}" type="presOf" srcId="{35978334-9DD9-46B1-8A3B-F47F9CFC6F55}" destId="{79CE483C-F897-4830-A917-A268A64DAC9A}" srcOrd="0" destOrd="0" presId="urn:microsoft.com/office/officeart/2005/8/layout/hList2"/>
    <dgm:cxn modelId="{01E9032C-3442-4F7C-91F8-3902D3153684}" srcId="{8D7831ED-656C-436E-932E-079D96F7F1C2}" destId="{54A61D72-A722-431F-98DB-B8A83D0BCB44}" srcOrd="3" destOrd="0" parTransId="{61C1EFBF-4418-48A1-AFB7-EC2879724897}" sibTransId="{DEE5C891-29E1-4067-86AC-1C8E1EA94F17}"/>
    <dgm:cxn modelId="{3A2E1133-EEE0-48A4-AB17-96DE6863A1DA}" srcId="{35978334-9DD9-46B1-8A3B-F47F9CFC6F55}" destId="{C53C51AB-85D4-48BC-A694-9191FC453554}" srcOrd="1" destOrd="0" parTransId="{D46A7A73-D284-4A67-BDFA-B8D91A069F6C}" sibTransId="{E4CBED53-32EB-40BC-8482-F17B6BA2DBFC}"/>
    <dgm:cxn modelId="{E6811E33-EEC5-4C14-B393-AD6F76A7C64D}" srcId="{EA6D9836-CA90-45D2-AEB9-30801D7F563B}" destId="{1D74E8FE-2687-4D24-A522-EAD6408A91ED}" srcOrd="5" destOrd="0" parTransId="{08D954F5-1467-4AEA-89A7-0A0E7F6D26DF}" sibTransId="{4FCF2A8C-9462-459C-85A8-E532D8CEFDB0}"/>
    <dgm:cxn modelId="{DF22FF39-560E-4EF0-8C47-EB92C907C33D}" srcId="{EA6D9836-CA90-45D2-AEB9-30801D7F563B}" destId="{024EB791-80B1-4B9A-B91D-C617DD9FA489}" srcOrd="1" destOrd="0" parTransId="{A0010279-85B2-4984-B2ED-D59E9A57330A}" sibTransId="{C38ED884-8381-4F2A-990E-7F91885AD97A}"/>
    <dgm:cxn modelId="{4D66E23A-2402-4EA5-8630-41EFB0A59CFC}" type="presOf" srcId="{F75C4095-4C86-4F38-8FAA-3881DEA866E8}" destId="{1DB23EFA-AC1B-4671-83F9-6D25F6F58259}" srcOrd="0" destOrd="2" presId="urn:microsoft.com/office/officeart/2005/8/layout/hList2"/>
    <dgm:cxn modelId="{34E42E3C-BC97-4E98-8CB2-A0B439B260E4}" srcId="{CC84901D-06B7-4EB1-8B96-3A429F714BE5}" destId="{E8CAB9BF-3F86-47A2-9FD8-AE35AD3CDF2D}" srcOrd="4" destOrd="0" parTransId="{CE4E0CB5-0420-4F07-8DB6-DC1068BEE8B3}" sibTransId="{8BEEE8C4-6AA6-4917-9DE4-A17BBB4C8393}"/>
    <dgm:cxn modelId="{CCE0E65B-EF5B-4211-ACF5-3F5223AA1FF5}" type="presOf" srcId="{78B84942-462F-4F45-8CFB-907B7EAABD76}" destId="{1663168C-97CF-4820-A009-2942517D150A}" srcOrd="0" destOrd="1" presId="urn:microsoft.com/office/officeart/2005/8/layout/hList2"/>
    <dgm:cxn modelId="{0B41EC61-4548-45B6-A1B2-514DBED58504}" srcId="{8D7831ED-656C-436E-932E-079D96F7F1C2}" destId="{FC3E7ACF-57EC-4AC8-8B4A-60000525D543}" srcOrd="5" destOrd="0" parTransId="{305BDA00-C2C2-4FE0-BD13-52C9E75CD01B}" sibTransId="{4CBAED2C-31CE-4E0D-BFDF-D760F2FBC3A8}"/>
    <dgm:cxn modelId="{68FE0362-30AE-4195-8141-538B9FD931D2}" type="presOf" srcId="{E8CAB9BF-3F86-47A2-9FD8-AE35AD3CDF2D}" destId="{1663168C-97CF-4820-A009-2942517D150A}" srcOrd="0" destOrd="4" presId="urn:microsoft.com/office/officeart/2005/8/layout/hList2"/>
    <dgm:cxn modelId="{39D40962-4DC3-4BD7-B692-B218E57CCC70}" srcId="{CC84901D-06B7-4EB1-8B96-3A429F714BE5}" destId="{FB8BE1D2-A13F-4508-AACA-CA1BB23705D6}" srcOrd="5" destOrd="0" parTransId="{917B912A-17D8-4D88-AE8C-6B95070B610C}" sibTransId="{4AA0A945-B730-47C2-8A15-B57EBCC0EE12}"/>
    <dgm:cxn modelId="{5CC99165-E044-4DD0-AD4F-D0034B290DE8}" srcId="{35978334-9DD9-46B1-8A3B-F47F9CFC6F55}" destId="{B8AE82F8-DD16-409D-8D00-0C58AACFC508}" srcOrd="6" destOrd="0" parTransId="{2C22204A-F4A5-461A-867A-E40F7CDBDB72}" sibTransId="{AE9BB01B-A4B4-439E-B0F2-3F081EE4CB1E}"/>
    <dgm:cxn modelId="{5AB8F845-AC46-4E32-963A-7E7B8898637B}" type="presOf" srcId="{13AC0415-74FE-4DD3-865E-635F57819015}" destId="{1DB23EFA-AC1B-4671-83F9-6D25F6F58259}" srcOrd="0" destOrd="4" presId="urn:microsoft.com/office/officeart/2005/8/layout/hList2"/>
    <dgm:cxn modelId="{1DA6ED46-F6F0-4680-9809-3562C22D3E34}" srcId="{CC84901D-06B7-4EB1-8B96-3A429F714BE5}" destId="{AAEB3F76-E1FA-42A5-848C-EBC54B5E415C}" srcOrd="3" destOrd="0" parTransId="{B675BCF7-1187-4E3C-927F-B06BA90BE904}" sibTransId="{03A1C3CC-F68E-448A-9DAD-EFEA6F236E2D}"/>
    <dgm:cxn modelId="{5F63554A-52BA-4CDF-B091-685D2CCFD13A}" type="presOf" srcId="{C84FB4CE-A49C-469D-B74A-49FCE9A25C2A}" destId="{E5FC63FE-8169-43F9-8168-2894316925B0}" srcOrd="0" destOrd="3" presId="urn:microsoft.com/office/officeart/2005/8/layout/hList2"/>
    <dgm:cxn modelId="{EC25806A-27F4-4DE5-B60B-68DC8635CA0E}" srcId="{8D7831ED-656C-436E-932E-079D96F7F1C2}" destId="{88AB4568-15B9-45E6-A4A6-384F6822FAF8}" srcOrd="1" destOrd="0" parTransId="{8084CE79-1E44-4BFB-A53C-EF322E36F532}" sibTransId="{8C9155C3-0B23-4CB0-A73F-415C660D4652}"/>
    <dgm:cxn modelId="{927D9E4A-3C74-4E9C-8A03-46F1ADF457EE}" type="presOf" srcId="{D8D19B30-774C-49A2-A230-7143A3A1D4E6}" destId="{1B929941-3B87-4A81-AD97-E82E302FE1C1}" srcOrd="0" destOrd="2" presId="urn:microsoft.com/office/officeart/2005/8/layout/hList2"/>
    <dgm:cxn modelId="{0D55BB4B-0542-4B5A-86EB-0A44D3F6E991}" type="presOf" srcId="{88AB4568-15B9-45E6-A4A6-384F6822FAF8}" destId="{1B929941-3B87-4A81-AD97-E82E302FE1C1}" srcOrd="0" destOrd="1" presId="urn:microsoft.com/office/officeart/2005/8/layout/hList2"/>
    <dgm:cxn modelId="{7F0DB04C-D6A7-4B3F-A0AF-E79CE19C19F9}" type="presOf" srcId="{FC3E7ACF-57EC-4AC8-8B4A-60000525D543}" destId="{1B929941-3B87-4A81-AD97-E82E302FE1C1}" srcOrd="0" destOrd="5" presId="urn:microsoft.com/office/officeart/2005/8/layout/hList2"/>
    <dgm:cxn modelId="{AD1C464D-6D26-4F5A-96E9-B8F4B6C37C5F}" srcId="{35978334-9DD9-46B1-8A3B-F47F9CFC6F55}" destId="{330B9C4B-257F-44EB-8F84-5CA7D3E2891C}" srcOrd="7" destOrd="0" parTransId="{9850074A-85BB-49E9-8661-60CE1EB4182A}" sibTransId="{899B9C95-F43C-4591-86D5-05906A7EF4A6}"/>
    <dgm:cxn modelId="{DAB08251-6865-4B4B-8D19-28DE42D46E1C}" type="presOf" srcId="{D48E3AC4-D910-4456-8720-1E8774D14BAC}" destId="{E5FC63FE-8169-43F9-8168-2894316925B0}" srcOrd="0" destOrd="5" presId="urn:microsoft.com/office/officeart/2005/8/layout/hList2"/>
    <dgm:cxn modelId="{4CD07E72-6836-4726-A454-FA61AAD468A9}" srcId="{8D7831ED-656C-436E-932E-079D96F7F1C2}" destId="{D8D19B30-774C-49A2-A230-7143A3A1D4E6}" srcOrd="2" destOrd="0" parTransId="{58F0771E-C0CF-4F97-BF12-82C6F60508A9}" sibTransId="{FEE87FAB-2F89-4FB2-A60E-B18616DA51B3}"/>
    <dgm:cxn modelId="{3C104974-BA67-4A1B-A4DE-6168225C4B60}" srcId="{D1C5E5A9-852F-48B5-9B1B-B81E831A47B5}" destId="{EA6D9836-CA90-45D2-AEB9-30801D7F563B}" srcOrd="3" destOrd="0" parTransId="{C974532C-48B3-4978-8C8E-329A02FA45D2}" sibTransId="{93570053-1CEE-453A-939C-A9D9E174534A}"/>
    <dgm:cxn modelId="{44BEC256-2923-4D70-8EE5-D1088C7DAADE}" type="presOf" srcId="{8D7831ED-656C-436E-932E-079D96F7F1C2}" destId="{AB26DA1E-F80F-438A-ADF6-BAAEE4981ECB}" srcOrd="0" destOrd="0" presId="urn:microsoft.com/office/officeart/2005/8/layout/hList2"/>
    <dgm:cxn modelId="{57387C57-87FA-41FF-B1A4-5396651D4134}" srcId="{EA6D9836-CA90-45D2-AEB9-30801D7F563B}" destId="{28C1DF4C-F9FF-4575-820C-9E1356D0A9C5}" srcOrd="0" destOrd="0" parTransId="{2CC5444D-F4CA-493A-91A2-3FC340637E5E}" sibTransId="{5C6BFDEF-5D21-4315-859C-912BC8DE1247}"/>
    <dgm:cxn modelId="{98B9C358-C98F-47E1-8A77-F7172C461211}" srcId="{35978334-9DD9-46B1-8A3B-F47F9CFC6F55}" destId="{71A661D4-9E42-4B23-9CB1-4E8A50993ED9}" srcOrd="9" destOrd="0" parTransId="{96078EA3-AA0C-4B19-9C42-1FA89CDFEBB6}" sibTransId="{DF6C03BF-EB57-48BA-8D17-4A6D74B775FB}"/>
    <dgm:cxn modelId="{B497477B-5FD3-48C2-90D9-4785CC2269C7}" srcId="{8D7831ED-656C-436E-932E-079D96F7F1C2}" destId="{1265C692-C6C8-4D1A-B193-FA7594AEC4F4}" srcOrd="4" destOrd="0" parTransId="{AE1AA2B9-ABCC-460E-9AB4-4ABF4F55E349}" sibTransId="{C4D0D493-59FE-4A2B-9752-3BD66A7D47CC}"/>
    <dgm:cxn modelId="{4DD4A881-CE34-41DA-8854-B5A3138287B1}" srcId="{EA6D9836-CA90-45D2-AEB9-30801D7F563B}" destId="{F75C4095-4C86-4F38-8FAA-3881DEA866E8}" srcOrd="2" destOrd="0" parTransId="{3E6A54B1-11DC-4E0F-8FB6-3B874B241BFF}" sibTransId="{66B9A19E-A9CB-4FC3-8433-10C45395ED8C}"/>
    <dgm:cxn modelId="{09236888-8597-437C-92E2-0B924CF0B3CE}" type="presOf" srcId="{FB8BE1D2-A13F-4508-AACA-CA1BB23705D6}" destId="{1663168C-97CF-4820-A009-2942517D150A}" srcOrd="0" destOrd="5" presId="urn:microsoft.com/office/officeart/2005/8/layout/hList2"/>
    <dgm:cxn modelId="{45B8488C-5594-4583-9CA1-40CD6F41839A}" srcId="{CC84901D-06B7-4EB1-8B96-3A429F714BE5}" destId="{F353C456-884C-4779-8287-4E9842B87892}" srcOrd="6" destOrd="0" parTransId="{E7A068E6-2AEE-4E1B-8048-C6DB05D20F1D}" sibTransId="{C0608950-2FEC-4E03-B572-20BA5D97AE42}"/>
    <dgm:cxn modelId="{2AC8E38C-5293-49F1-9B78-B4F1FEE4FB5E}" type="presOf" srcId="{71A661D4-9E42-4B23-9CB1-4E8A50993ED9}" destId="{E5FC63FE-8169-43F9-8168-2894316925B0}" srcOrd="0" destOrd="9" presId="urn:microsoft.com/office/officeart/2005/8/layout/hList2"/>
    <dgm:cxn modelId="{BF76C48F-D2FF-4712-BFB2-D1C0FD18DD1A}" srcId="{CC84901D-06B7-4EB1-8B96-3A429F714BE5}" destId="{47581F6E-B13A-401A-9F95-88F3A4CAF534}" srcOrd="8" destOrd="0" parTransId="{B77C4093-9FCE-48C1-B976-4BCCB41293FB}" sibTransId="{FD26D805-BAF9-48DA-A051-EFBD063B3E3D}"/>
    <dgm:cxn modelId="{EEDC1991-6D65-4E68-9C4E-1BCBC5BFC31B}" type="presOf" srcId="{B8AE82F8-DD16-409D-8D00-0C58AACFC508}" destId="{E5FC63FE-8169-43F9-8168-2894316925B0}" srcOrd="0" destOrd="6" presId="urn:microsoft.com/office/officeart/2005/8/layout/hList2"/>
    <dgm:cxn modelId="{F9656191-C359-430F-933A-79F00BE87EF5}" srcId="{EA6D9836-CA90-45D2-AEB9-30801D7F563B}" destId="{13AC0415-74FE-4DD3-865E-635F57819015}" srcOrd="4" destOrd="0" parTransId="{869FF426-D7F0-43B6-8B6D-07DFA741517C}" sibTransId="{73F727A0-C348-42F7-AFF8-5A831F17F709}"/>
    <dgm:cxn modelId="{40C7D492-D40D-4BEB-9EF3-2E6CC90D63BF}" type="presOf" srcId="{D1C5E5A9-852F-48B5-9B1B-B81E831A47B5}" destId="{426A8554-FC58-4DF6-9CA4-885B8DE68E71}" srcOrd="0" destOrd="0" presId="urn:microsoft.com/office/officeart/2005/8/layout/hList2"/>
    <dgm:cxn modelId="{4CD37393-D661-4D5F-BD13-41B69BAD5A35}" srcId="{EA6D9836-CA90-45D2-AEB9-30801D7F563B}" destId="{330FB21B-0BF1-4598-B902-DE97CFF61C15}" srcOrd="6" destOrd="0" parTransId="{B528ADCB-90C9-4D1D-98C9-EAEB2B3FA026}" sibTransId="{4BF0CD95-F3CA-4FB9-82AA-B02CA14A1B8E}"/>
    <dgm:cxn modelId="{28ABB197-8C85-49AB-B7B9-85BE1884CD94}" type="presOf" srcId="{730A9833-00EC-4A2F-BA39-C237D0281B3D}" destId="{1B929941-3B87-4A81-AD97-E82E302FE1C1}" srcOrd="0" destOrd="6" presId="urn:microsoft.com/office/officeart/2005/8/layout/hList2"/>
    <dgm:cxn modelId="{EE5BB597-1B0C-4355-B832-92D4015244B9}" srcId="{35978334-9DD9-46B1-8A3B-F47F9CFC6F55}" destId="{5B5EC1CA-8B9F-4CC8-BF7F-32EB8389636D}" srcOrd="2" destOrd="0" parTransId="{359731C8-289B-4F50-84F4-2E1B700D408A}" sibTransId="{ECEEAB90-3D24-427B-8547-54430D5EC3B0}"/>
    <dgm:cxn modelId="{6495CA97-DAC9-4B60-970A-4AB830D7652D}" type="presOf" srcId="{28C1DF4C-F9FF-4575-820C-9E1356D0A9C5}" destId="{1DB23EFA-AC1B-4671-83F9-6D25F6F58259}" srcOrd="0" destOrd="0" presId="urn:microsoft.com/office/officeart/2005/8/layout/hList2"/>
    <dgm:cxn modelId="{F33B8D9A-A031-4EBB-BBB9-EA756594FB38}" type="presOf" srcId="{5B5EC1CA-8B9F-4CC8-BF7F-32EB8389636D}" destId="{E5FC63FE-8169-43F9-8168-2894316925B0}" srcOrd="0" destOrd="2" presId="urn:microsoft.com/office/officeart/2005/8/layout/hList2"/>
    <dgm:cxn modelId="{03F8EF9A-F8A8-499D-A179-5174010844CC}" srcId="{35978334-9DD9-46B1-8A3B-F47F9CFC6F55}" destId="{BC8D79ED-2E23-4253-86EB-0215257D0B79}" srcOrd="8" destOrd="0" parTransId="{586AEF55-570A-4521-B02A-921A124C17D2}" sibTransId="{ECF54993-9429-4756-84CC-A3E9A2D40C57}"/>
    <dgm:cxn modelId="{808BE79B-A43E-4B11-8812-B7F374A756D4}" srcId="{D1C5E5A9-852F-48B5-9B1B-B81E831A47B5}" destId="{8D7831ED-656C-436E-932E-079D96F7F1C2}" srcOrd="2" destOrd="0" parTransId="{5C59A50B-8AF4-4CE3-8481-1E2DFCE91918}" sibTransId="{363F72FD-9CA1-4C46-ACF1-0A0CEFDEEE9C}"/>
    <dgm:cxn modelId="{B0DF029F-F530-43E5-AF19-D49033E15E93}" type="presOf" srcId="{C53C51AB-85D4-48BC-A694-9191FC453554}" destId="{E5FC63FE-8169-43F9-8168-2894316925B0}" srcOrd="0" destOrd="1" presId="urn:microsoft.com/office/officeart/2005/8/layout/hList2"/>
    <dgm:cxn modelId="{1C5D2C9F-A91A-40D4-A035-BC344A96ECC2}" srcId="{CC84901D-06B7-4EB1-8B96-3A429F714BE5}" destId="{7ECCD6BD-E0EF-45A0-919D-194F353E6821}" srcOrd="2" destOrd="0" parTransId="{01464853-DE2C-4F5F-9A09-C03E3DC8B1BC}" sibTransId="{EC5E1E78-756E-4E5F-96DD-040A413760C2}"/>
    <dgm:cxn modelId="{E576C4A5-41BA-457C-B32F-29C9C408E459}" srcId="{CC84901D-06B7-4EB1-8B96-3A429F714BE5}" destId="{FFB46FAD-DD8A-47F0-BE5E-5102C353B1DE}" srcOrd="0" destOrd="0" parTransId="{991AD4F3-C948-4DCA-9D82-0B74ECC1FFD6}" sibTransId="{1853FE21-1E11-49B1-A7B7-8CAE29FAD284}"/>
    <dgm:cxn modelId="{F75074A9-0848-45DD-8E5E-1FD9AAFF5D56}" srcId="{35978334-9DD9-46B1-8A3B-F47F9CFC6F55}" destId="{F7F262B3-6A33-4185-A350-823C1062B2CF}" srcOrd="4" destOrd="0" parTransId="{0F80364D-DF8A-4035-B98C-7A8C2806754C}" sibTransId="{9F2F5443-30FF-4536-97A9-B7D182B9AE95}"/>
    <dgm:cxn modelId="{FF23B4A9-25CC-46F4-919B-B956B39EF62B}" type="presOf" srcId="{F38CAA5E-3F4B-404B-BE26-CD2E1CD531FE}" destId="{E5FC63FE-8169-43F9-8168-2894316925B0}" srcOrd="0" destOrd="10" presId="urn:microsoft.com/office/officeart/2005/8/layout/hList2"/>
    <dgm:cxn modelId="{78CB8DAB-E348-4CF6-A85E-E235682C0936}" type="presOf" srcId="{47581F6E-B13A-401A-9F95-88F3A4CAF534}" destId="{1663168C-97CF-4820-A009-2942517D150A}" srcOrd="0" destOrd="8" presId="urn:microsoft.com/office/officeart/2005/8/layout/hList2"/>
    <dgm:cxn modelId="{AFEF0EB1-CA5B-4D10-95A4-D82D386CA85A}" srcId="{35978334-9DD9-46B1-8A3B-F47F9CFC6F55}" destId="{B42BC246-4FB9-40EE-AE42-5F43C1AA8F46}" srcOrd="0" destOrd="0" parTransId="{056D85B8-FCC3-4A96-8A3E-60896DF8F1CD}" sibTransId="{592DF2D2-E7E4-4F24-BE45-90F77DA606E1}"/>
    <dgm:cxn modelId="{450FBCB1-2DF4-4134-8410-F833BB0E2B81}" type="presOf" srcId="{1D74E8FE-2687-4D24-A522-EAD6408A91ED}" destId="{1DB23EFA-AC1B-4671-83F9-6D25F6F58259}" srcOrd="0" destOrd="5" presId="urn:microsoft.com/office/officeart/2005/8/layout/hList2"/>
    <dgm:cxn modelId="{A75140B9-41B7-4935-8448-D96059CB2B61}" type="presOf" srcId="{BC8D79ED-2E23-4253-86EB-0215257D0B79}" destId="{E5FC63FE-8169-43F9-8168-2894316925B0}" srcOrd="0" destOrd="8" presId="urn:microsoft.com/office/officeart/2005/8/layout/hList2"/>
    <dgm:cxn modelId="{F65049BA-2C77-4BF4-855E-5A20A52D015D}" srcId="{8D7831ED-656C-436E-932E-079D96F7F1C2}" destId="{5991E8D7-9C2F-4C0E-8151-429918D16E47}" srcOrd="0" destOrd="0" parTransId="{8A60BF3B-6712-4635-A7F3-803AFD79DD2E}" sibTransId="{588BB57B-5C0F-45F7-BC0C-8CB04925A865}"/>
    <dgm:cxn modelId="{39DF6EBD-3577-42A6-BBAB-46368D67092B}" type="presOf" srcId="{1265C692-C6C8-4D1A-B193-FA7594AEC4F4}" destId="{1B929941-3B87-4A81-AD97-E82E302FE1C1}" srcOrd="0" destOrd="4" presId="urn:microsoft.com/office/officeart/2005/8/layout/hList2"/>
    <dgm:cxn modelId="{17B751C1-5257-4109-8DA6-35F04E4535B1}" srcId="{35978334-9DD9-46B1-8A3B-F47F9CFC6F55}" destId="{D48E3AC4-D910-4456-8720-1E8774D14BAC}" srcOrd="5" destOrd="0" parTransId="{9C1C0887-1329-4148-8950-453B368F76E5}" sibTransId="{1BDF3CFB-1EC5-4515-9A65-66E448C52F76}"/>
    <dgm:cxn modelId="{056CD4C4-CA47-4DF3-A1C6-F5114CAFCF52}" srcId="{35978334-9DD9-46B1-8A3B-F47F9CFC6F55}" destId="{F38CAA5E-3F4B-404B-BE26-CD2E1CD531FE}" srcOrd="10" destOrd="0" parTransId="{D2758B51-46FD-4FB4-ACE2-C75DCD033FD3}" sibTransId="{8D59108D-BD18-4755-B7A2-EA5A15D20929}"/>
    <dgm:cxn modelId="{38FB4DCE-ABBB-4F60-9A53-FEB388BF41C8}" type="presOf" srcId="{330B9C4B-257F-44EB-8F84-5CA7D3E2891C}" destId="{E5FC63FE-8169-43F9-8168-2894316925B0}" srcOrd="0" destOrd="7" presId="urn:microsoft.com/office/officeart/2005/8/layout/hList2"/>
    <dgm:cxn modelId="{E583C7CF-DA3F-494A-A271-85BCBEA8F32B}" type="presOf" srcId="{5991E8D7-9C2F-4C0E-8151-429918D16E47}" destId="{1B929941-3B87-4A81-AD97-E82E302FE1C1}" srcOrd="0" destOrd="0" presId="urn:microsoft.com/office/officeart/2005/8/layout/hList2"/>
    <dgm:cxn modelId="{1FF55BD0-BAB5-4295-AE29-06B79303F551}" type="presOf" srcId="{EA6D9836-CA90-45D2-AEB9-30801D7F563B}" destId="{DBE3C8EF-EAA2-4ECE-888E-88DF1D9BF905}" srcOrd="0" destOrd="0" presId="urn:microsoft.com/office/officeart/2005/8/layout/hList2"/>
    <dgm:cxn modelId="{1221F0D0-D0FC-422B-9990-C90801FEC1BA}" type="presOf" srcId="{CC84901D-06B7-4EB1-8B96-3A429F714BE5}" destId="{4D205A0C-ECB0-4B70-860B-35DB1BFEFDB3}" srcOrd="0" destOrd="0" presId="urn:microsoft.com/office/officeart/2005/8/layout/hList2"/>
    <dgm:cxn modelId="{F59280D5-6ADF-40BC-9A56-6DDB5FCCA2A5}" type="presOf" srcId="{FFB46FAD-DD8A-47F0-BE5E-5102C353B1DE}" destId="{1663168C-97CF-4820-A009-2942517D150A}" srcOrd="0" destOrd="0" presId="urn:microsoft.com/office/officeart/2005/8/layout/hList2"/>
    <dgm:cxn modelId="{A3E56BDD-10D1-4BAA-BBED-96F08DE1DF83}" srcId="{D1C5E5A9-852F-48B5-9B1B-B81E831A47B5}" destId="{35978334-9DD9-46B1-8A3B-F47F9CFC6F55}" srcOrd="0" destOrd="0" parTransId="{F6E040D2-85A4-4183-BEB1-0F4AFF5ACA3C}" sibTransId="{1029E44D-8B0B-4AD3-84B3-A64491813244}"/>
    <dgm:cxn modelId="{45A877E5-F04F-4DF8-9854-CB78B1AD6986}" type="presOf" srcId="{54A61D72-A722-431F-98DB-B8A83D0BCB44}" destId="{1B929941-3B87-4A81-AD97-E82E302FE1C1}" srcOrd="0" destOrd="3" presId="urn:microsoft.com/office/officeart/2005/8/layout/hList2"/>
    <dgm:cxn modelId="{A35196E6-9DAE-4D11-8E56-23B67FDA189C}" srcId="{8D7831ED-656C-436E-932E-079D96F7F1C2}" destId="{730A9833-00EC-4A2F-BA39-C237D0281B3D}" srcOrd="6" destOrd="0" parTransId="{748A7857-006B-4F0B-A227-824B258AFD19}" sibTransId="{407C5CC5-4A19-4FCC-A593-A6AA710EDF28}"/>
    <dgm:cxn modelId="{8E7447EB-7EE4-4546-9160-01DD878E8199}" type="presOf" srcId="{AAEB3F76-E1FA-42A5-848C-EBC54B5E415C}" destId="{1663168C-97CF-4820-A009-2942517D150A}" srcOrd="0" destOrd="3" presId="urn:microsoft.com/office/officeart/2005/8/layout/hList2"/>
    <dgm:cxn modelId="{71C265EF-3734-4067-B254-E0EBC4EE2683}" type="presOf" srcId="{39E13E2A-8F2C-4318-ACFB-678A61F40715}" destId="{1663168C-97CF-4820-A009-2942517D150A}" srcOrd="0" destOrd="7" presId="urn:microsoft.com/office/officeart/2005/8/layout/hList2"/>
    <dgm:cxn modelId="{677777F2-88E3-4195-B417-EE816E40E379}" type="presOf" srcId="{F353C456-884C-4779-8287-4E9842B87892}" destId="{1663168C-97CF-4820-A009-2942517D150A}" srcOrd="0" destOrd="6" presId="urn:microsoft.com/office/officeart/2005/8/layout/hList2"/>
    <dgm:cxn modelId="{6A6228FE-416E-41E5-B738-B82EC1048156}" type="presOf" srcId="{024EB791-80B1-4B9A-B91D-C617DD9FA489}" destId="{1DB23EFA-AC1B-4671-83F9-6D25F6F58259}" srcOrd="0" destOrd="1" presId="urn:microsoft.com/office/officeart/2005/8/layout/hList2"/>
    <dgm:cxn modelId="{76240BB8-B6F4-40A3-A576-8334D6E35AB9}" type="presParOf" srcId="{426A8554-FC58-4DF6-9CA4-885B8DE68E71}" destId="{58CF8543-37D6-408A-8080-864C8F11E6CF}" srcOrd="0" destOrd="0" presId="urn:microsoft.com/office/officeart/2005/8/layout/hList2"/>
    <dgm:cxn modelId="{76142D42-1303-4464-AB13-928E4ADA058A}" type="presParOf" srcId="{58CF8543-37D6-408A-8080-864C8F11E6CF}" destId="{0740A55C-B3BB-485D-9EA3-845DDBE7AE9C}" srcOrd="0" destOrd="0" presId="urn:microsoft.com/office/officeart/2005/8/layout/hList2"/>
    <dgm:cxn modelId="{B86DC4D4-31F8-43A7-AA66-251A7E03D8AD}" type="presParOf" srcId="{58CF8543-37D6-408A-8080-864C8F11E6CF}" destId="{E5FC63FE-8169-43F9-8168-2894316925B0}" srcOrd="1" destOrd="0" presId="urn:microsoft.com/office/officeart/2005/8/layout/hList2"/>
    <dgm:cxn modelId="{CF948EEA-2BE7-45BF-A644-C640278738A1}" type="presParOf" srcId="{58CF8543-37D6-408A-8080-864C8F11E6CF}" destId="{79CE483C-F897-4830-A917-A268A64DAC9A}" srcOrd="2" destOrd="0" presId="urn:microsoft.com/office/officeart/2005/8/layout/hList2"/>
    <dgm:cxn modelId="{38A59186-315B-4B3F-9943-47A2952BCE65}" type="presParOf" srcId="{426A8554-FC58-4DF6-9CA4-885B8DE68E71}" destId="{B4B7B7DF-AFB6-48B5-9C3F-063DB3EF2A06}" srcOrd="1" destOrd="0" presId="urn:microsoft.com/office/officeart/2005/8/layout/hList2"/>
    <dgm:cxn modelId="{1FBE12F4-9C69-43DB-8BF7-473ABCA05960}" type="presParOf" srcId="{426A8554-FC58-4DF6-9CA4-885B8DE68E71}" destId="{BCC766FB-E91A-40A2-88AC-639744D5CA61}" srcOrd="2" destOrd="0" presId="urn:microsoft.com/office/officeart/2005/8/layout/hList2"/>
    <dgm:cxn modelId="{DCDB52CE-146A-4BE6-9941-84599E1F881D}" type="presParOf" srcId="{BCC766FB-E91A-40A2-88AC-639744D5CA61}" destId="{7F8623D5-83E5-4D07-9663-A515845F6FF7}" srcOrd="0" destOrd="0" presId="urn:microsoft.com/office/officeart/2005/8/layout/hList2"/>
    <dgm:cxn modelId="{B79634A5-46BF-432C-949B-87DA29E3354B}" type="presParOf" srcId="{BCC766FB-E91A-40A2-88AC-639744D5CA61}" destId="{1663168C-97CF-4820-A009-2942517D150A}" srcOrd="1" destOrd="0" presId="urn:microsoft.com/office/officeart/2005/8/layout/hList2"/>
    <dgm:cxn modelId="{CB963851-4737-4B43-8148-9B418203F6B5}" type="presParOf" srcId="{BCC766FB-E91A-40A2-88AC-639744D5CA61}" destId="{4D205A0C-ECB0-4B70-860B-35DB1BFEFDB3}" srcOrd="2" destOrd="0" presId="urn:microsoft.com/office/officeart/2005/8/layout/hList2"/>
    <dgm:cxn modelId="{5D67FC96-AA13-4731-89BD-81FEF97085DB}" type="presParOf" srcId="{426A8554-FC58-4DF6-9CA4-885B8DE68E71}" destId="{C6C9601F-6646-4E8C-AA6C-75E942717C40}" srcOrd="3" destOrd="0" presId="urn:microsoft.com/office/officeart/2005/8/layout/hList2"/>
    <dgm:cxn modelId="{6306A9BF-185E-48D1-B0C0-872BEF800D03}" type="presParOf" srcId="{426A8554-FC58-4DF6-9CA4-885B8DE68E71}" destId="{FA00B436-59BB-4C24-A2F6-CA99D55AECA7}" srcOrd="4" destOrd="0" presId="urn:microsoft.com/office/officeart/2005/8/layout/hList2"/>
    <dgm:cxn modelId="{B96E8C62-CECD-4413-81DC-57E683B384BA}" type="presParOf" srcId="{FA00B436-59BB-4C24-A2F6-CA99D55AECA7}" destId="{7CD8097F-ED56-4F23-B5EA-F42B05DA383D}" srcOrd="0" destOrd="0" presId="urn:microsoft.com/office/officeart/2005/8/layout/hList2"/>
    <dgm:cxn modelId="{9ACB91A2-045E-4AEC-93A6-5471D15B2DAD}" type="presParOf" srcId="{FA00B436-59BB-4C24-A2F6-CA99D55AECA7}" destId="{1B929941-3B87-4A81-AD97-E82E302FE1C1}" srcOrd="1" destOrd="0" presId="urn:microsoft.com/office/officeart/2005/8/layout/hList2"/>
    <dgm:cxn modelId="{B9D4333A-F8CB-4BC6-9ABB-E254BEB1771C}" type="presParOf" srcId="{FA00B436-59BB-4C24-A2F6-CA99D55AECA7}" destId="{AB26DA1E-F80F-438A-ADF6-BAAEE4981ECB}" srcOrd="2" destOrd="0" presId="urn:microsoft.com/office/officeart/2005/8/layout/hList2"/>
    <dgm:cxn modelId="{18D1D59C-F855-4367-8FE9-BBDA73F03F93}" type="presParOf" srcId="{426A8554-FC58-4DF6-9CA4-885B8DE68E71}" destId="{8AFD0E5C-6E12-4413-A408-6C9E4C44680B}" srcOrd="5" destOrd="0" presId="urn:microsoft.com/office/officeart/2005/8/layout/hList2"/>
    <dgm:cxn modelId="{869329EC-FCE2-4DA5-B678-96D95357E8D3}" type="presParOf" srcId="{426A8554-FC58-4DF6-9CA4-885B8DE68E71}" destId="{CAEDECED-2A47-4BA8-80B5-5A05C1758909}" srcOrd="6" destOrd="0" presId="urn:microsoft.com/office/officeart/2005/8/layout/hList2"/>
    <dgm:cxn modelId="{07FE4D32-02EF-4A7E-A3F6-7C3B6F0B9CEC}" type="presParOf" srcId="{CAEDECED-2A47-4BA8-80B5-5A05C1758909}" destId="{8B5FA9AD-E919-467E-AD1F-1587855CBE8D}" srcOrd="0" destOrd="0" presId="urn:microsoft.com/office/officeart/2005/8/layout/hList2"/>
    <dgm:cxn modelId="{90033EB0-710C-4C79-93D7-D41F2ED28616}" type="presParOf" srcId="{CAEDECED-2A47-4BA8-80B5-5A05C1758909}" destId="{1DB23EFA-AC1B-4671-83F9-6D25F6F58259}" srcOrd="1" destOrd="0" presId="urn:microsoft.com/office/officeart/2005/8/layout/hList2"/>
    <dgm:cxn modelId="{330832B6-D6E6-407D-8A4B-080D084F60EB}" type="presParOf" srcId="{CAEDECED-2A47-4BA8-80B5-5A05C1758909}" destId="{DBE3C8EF-EAA2-4ECE-888E-88DF1D9BF905}"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C4A124F-B11E-435D-9FBD-F42237BC5CFE}"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n-IN"/>
        </a:p>
      </dgm:t>
    </dgm:pt>
    <dgm:pt modelId="{CF8A8752-220C-4904-B8B8-C9502FC0CA9F}">
      <dgm:prSet phldrT="[Text]"/>
      <dgm:spPr/>
      <dgm:t>
        <a:bodyPr/>
        <a:lstStyle/>
        <a:p>
          <a:r>
            <a:rPr lang="en-US"/>
            <a:t>DATA SOURCE</a:t>
          </a:r>
          <a:endParaRPr lang="en-IN"/>
        </a:p>
      </dgm:t>
    </dgm:pt>
    <dgm:pt modelId="{B7736502-59C1-41C6-A83F-B678B73B4F37}" type="parTrans" cxnId="{BD1339F1-14B3-42C5-A731-E2AA6A1FFBC4}">
      <dgm:prSet/>
      <dgm:spPr/>
      <dgm:t>
        <a:bodyPr/>
        <a:lstStyle/>
        <a:p>
          <a:endParaRPr lang="en-IN"/>
        </a:p>
      </dgm:t>
    </dgm:pt>
    <dgm:pt modelId="{CF142E0F-1051-4A4E-BBEB-8C313AA219C9}" type="sibTrans" cxnId="{BD1339F1-14B3-42C5-A731-E2AA6A1FFBC4}">
      <dgm:prSet/>
      <dgm:spPr/>
      <dgm:t>
        <a:bodyPr/>
        <a:lstStyle/>
        <a:p>
          <a:endParaRPr lang="en-IN"/>
        </a:p>
      </dgm:t>
    </dgm:pt>
    <dgm:pt modelId="{8AD6D401-DD53-4B62-9494-02B8D475CD96}">
      <dgm:prSet phldrT="[Text]" custT="1"/>
      <dgm:spPr/>
      <dgm:t>
        <a:bodyPr/>
        <a:lstStyle/>
        <a:p>
          <a:r>
            <a:rPr lang="en-IN" sz="1200" b="0" i="0">
              <a:latin typeface="Abadi" panose="020B0604020104020204" pitchFamily="34" charset="0"/>
            </a:rPr>
            <a:t>Category-wise data</a:t>
          </a:r>
          <a:endParaRPr lang="en-IN" sz="1200">
            <a:latin typeface="Abadi" panose="020B0604020104020204" pitchFamily="34" charset="0"/>
          </a:endParaRPr>
        </a:p>
      </dgm:t>
    </dgm:pt>
    <dgm:pt modelId="{BAB1E78E-FDEC-42CD-A2E2-BB03B30CBF43}" type="parTrans" cxnId="{A8B34729-6DC4-47DF-A498-7E6B46C92F36}">
      <dgm:prSet/>
      <dgm:spPr/>
      <dgm:t>
        <a:bodyPr/>
        <a:lstStyle/>
        <a:p>
          <a:endParaRPr lang="en-IN"/>
        </a:p>
      </dgm:t>
    </dgm:pt>
    <dgm:pt modelId="{117108CA-170E-4196-97EB-FCCBD00929B8}" type="sibTrans" cxnId="{A8B34729-6DC4-47DF-A498-7E6B46C92F36}">
      <dgm:prSet/>
      <dgm:spPr/>
      <dgm:t>
        <a:bodyPr/>
        <a:lstStyle/>
        <a:p>
          <a:endParaRPr lang="en-IN"/>
        </a:p>
      </dgm:t>
    </dgm:pt>
    <dgm:pt modelId="{5E2F35D5-C155-4EF5-9F76-7D3CFDD45D52}">
      <dgm:prSet phldrT="[Text]"/>
      <dgm:spPr/>
      <dgm:t>
        <a:bodyPr/>
        <a:lstStyle/>
        <a:p>
          <a:r>
            <a:rPr lang="en-US"/>
            <a:t>DATA PROCESSING</a:t>
          </a:r>
          <a:endParaRPr lang="en-IN"/>
        </a:p>
      </dgm:t>
    </dgm:pt>
    <dgm:pt modelId="{4197BA55-D78B-42E2-8574-1E13853115A1}" type="parTrans" cxnId="{CFE14F92-DE1A-457C-9E50-AEB76076FFE3}">
      <dgm:prSet/>
      <dgm:spPr/>
      <dgm:t>
        <a:bodyPr/>
        <a:lstStyle/>
        <a:p>
          <a:endParaRPr lang="en-IN"/>
        </a:p>
      </dgm:t>
    </dgm:pt>
    <dgm:pt modelId="{86737D4A-EAF6-4308-9E03-E9EA65E72A98}" type="sibTrans" cxnId="{CFE14F92-DE1A-457C-9E50-AEB76076FFE3}">
      <dgm:prSet/>
      <dgm:spPr/>
      <dgm:t>
        <a:bodyPr/>
        <a:lstStyle/>
        <a:p>
          <a:endParaRPr lang="en-IN"/>
        </a:p>
      </dgm:t>
    </dgm:pt>
    <dgm:pt modelId="{452BAA76-55CB-426A-82E2-EDF5BAE25441}">
      <dgm:prSet phldrT="[Text]" custT="1"/>
      <dgm:spPr/>
      <dgm:t>
        <a:bodyPr/>
        <a:lstStyle/>
        <a:p>
          <a:r>
            <a:rPr lang="en-US" sz="1200">
              <a:latin typeface="Abadi" panose="020B0604020104020204" pitchFamily="34" charset="0"/>
            </a:rPr>
            <a:t>Data cleaning</a:t>
          </a:r>
          <a:endParaRPr lang="en-IN" sz="1200">
            <a:latin typeface="Abadi" panose="020B0604020104020204" pitchFamily="34" charset="0"/>
          </a:endParaRPr>
        </a:p>
      </dgm:t>
    </dgm:pt>
    <dgm:pt modelId="{916591B4-B1BB-4646-92E4-19A8A2DE3835}" type="parTrans" cxnId="{6D588B0C-AD04-4DF1-96EA-5055CAA98002}">
      <dgm:prSet/>
      <dgm:spPr/>
      <dgm:t>
        <a:bodyPr/>
        <a:lstStyle/>
        <a:p>
          <a:endParaRPr lang="en-IN"/>
        </a:p>
      </dgm:t>
    </dgm:pt>
    <dgm:pt modelId="{42795998-3933-4A7B-B753-67B76F803C37}" type="sibTrans" cxnId="{6D588B0C-AD04-4DF1-96EA-5055CAA98002}">
      <dgm:prSet/>
      <dgm:spPr/>
      <dgm:t>
        <a:bodyPr/>
        <a:lstStyle/>
        <a:p>
          <a:endParaRPr lang="en-IN"/>
        </a:p>
      </dgm:t>
    </dgm:pt>
    <dgm:pt modelId="{4EE3AC1B-1F5E-41E5-BBC1-0968F787E777}">
      <dgm:prSet phldrT="[Text]" custT="1"/>
      <dgm:spPr/>
      <dgm:t>
        <a:bodyPr/>
        <a:lstStyle/>
        <a:p>
          <a:r>
            <a:rPr lang="en-IN" sz="1050">
              <a:latin typeface="Abadi" panose="020B0604020104020204" pitchFamily="34" charset="0"/>
            </a:rPr>
            <a:t>DATA CLEANING</a:t>
          </a:r>
        </a:p>
      </dgm:t>
    </dgm:pt>
    <dgm:pt modelId="{1E58CC71-84B9-43CB-958D-7D855136FA7D}" type="parTrans" cxnId="{7E942DA0-11F6-4D60-9EB4-B9FB47926A93}">
      <dgm:prSet/>
      <dgm:spPr/>
      <dgm:t>
        <a:bodyPr/>
        <a:lstStyle/>
        <a:p>
          <a:endParaRPr lang="en-IN"/>
        </a:p>
      </dgm:t>
    </dgm:pt>
    <dgm:pt modelId="{012E206E-3288-4848-BF09-D41ECEE061D5}" type="sibTrans" cxnId="{7E942DA0-11F6-4D60-9EB4-B9FB47926A93}">
      <dgm:prSet/>
      <dgm:spPr/>
      <dgm:t>
        <a:bodyPr/>
        <a:lstStyle/>
        <a:p>
          <a:endParaRPr lang="en-IN"/>
        </a:p>
      </dgm:t>
    </dgm:pt>
    <dgm:pt modelId="{AD943D2B-4922-41C2-83A0-FE08985E1AA6}">
      <dgm:prSet phldrT="[Text]" custT="1"/>
      <dgm:spPr/>
      <dgm:t>
        <a:bodyPr/>
        <a:lstStyle/>
        <a:p>
          <a:r>
            <a:rPr lang="en-IN" sz="1050">
              <a:latin typeface="Abadi" panose="020B0604020104020204" pitchFamily="34" charset="0"/>
            </a:rPr>
            <a:t>DATA</a:t>
          </a:r>
          <a:r>
            <a:rPr lang="en-IN" sz="1050" baseline="0">
              <a:latin typeface="Abadi" panose="020B0604020104020204" pitchFamily="34" charset="0"/>
            </a:rPr>
            <a:t> </a:t>
          </a:r>
          <a:r>
            <a:rPr lang="en-IN" sz="1200" baseline="0">
              <a:latin typeface="Abadi" panose="020B0604020104020204" pitchFamily="34" charset="0"/>
            </a:rPr>
            <a:t>MODEL</a:t>
          </a:r>
          <a:endParaRPr lang="en-IN" sz="1050">
            <a:latin typeface="Abadi" panose="020B0604020104020204" pitchFamily="34" charset="0"/>
          </a:endParaRPr>
        </a:p>
      </dgm:t>
    </dgm:pt>
    <dgm:pt modelId="{0B908888-822D-43EC-B368-C4B93418F94F}" type="parTrans" cxnId="{6440A8AD-1582-402B-B7F3-A7597D795E21}">
      <dgm:prSet/>
      <dgm:spPr/>
      <dgm:t>
        <a:bodyPr/>
        <a:lstStyle/>
        <a:p>
          <a:endParaRPr lang="en-IN"/>
        </a:p>
      </dgm:t>
    </dgm:pt>
    <dgm:pt modelId="{E2C3D834-0B7B-4D57-8A75-50028D03D06F}" type="sibTrans" cxnId="{6440A8AD-1582-402B-B7F3-A7597D795E21}">
      <dgm:prSet/>
      <dgm:spPr/>
      <dgm:t>
        <a:bodyPr/>
        <a:lstStyle/>
        <a:p>
          <a:endParaRPr lang="en-IN"/>
        </a:p>
      </dgm:t>
    </dgm:pt>
    <dgm:pt modelId="{D62FF0D6-F87C-4D70-875A-62847251855D}">
      <dgm:prSet custT="1"/>
      <dgm:spPr/>
      <dgm:t>
        <a:bodyPr/>
        <a:lstStyle/>
        <a:p>
          <a:pPr algn="l"/>
          <a:r>
            <a:rPr lang="en-IN" sz="1100" b="0" i="0">
              <a:latin typeface="Abadi" panose="020B0604020104020204" pitchFamily="34" charset="0"/>
            </a:rPr>
            <a:t>Data Exploration</a:t>
          </a:r>
          <a:endParaRPr lang="en-IN" sz="1100">
            <a:latin typeface="Abadi" panose="020B0604020104020204" pitchFamily="34" charset="0"/>
          </a:endParaRPr>
        </a:p>
      </dgm:t>
    </dgm:pt>
    <dgm:pt modelId="{EB5EAC8F-6B85-4481-8599-1B2FE5592ED4}" type="parTrans" cxnId="{A0688657-AEC8-4ACE-B89B-CA423D6F6727}">
      <dgm:prSet/>
      <dgm:spPr/>
      <dgm:t>
        <a:bodyPr/>
        <a:lstStyle/>
        <a:p>
          <a:endParaRPr lang="en-IN"/>
        </a:p>
      </dgm:t>
    </dgm:pt>
    <dgm:pt modelId="{97126B49-37E5-497E-A231-AE7E178FD9D8}" type="sibTrans" cxnId="{A0688657-AEC8-4ACE-B89B-CA423D6F6727}">
      <dgm:prSet/>
      <dgm:spPr/>
      <dgm:t>
        <a:bodyPr/>
        <a:lstStyle/>
        <a:p>
          <a:endParaRPr lang="en-IN"/>
        </a:p>
      </dgm:t>
    </dgm:pt>
    <dgm:pt modelId="{F1EB732C-A24E-478A-AA38-705E87CC0375}">
      <dgm:prSet custT="1"/>
      <dgm:spPr/>
      <dgm:t>
        <a:bodyPr/>
        <a:lstStyle/>
        <a:p>
          <a:r>
            <a:rPr lang="en-US" sz="1050" b="0" i="0">
              <a:latin typeface="Abadi" panose="020B0604020104020204" pitchFamily="34" charset="0"/>
            </a:rPr>
            <a:t>Product matching based on title and attributes</a:t>
          </a:r>
          <a:endParaRPr lang="en-IN" sz="1050">
            <a:latin typeface="Abadi" panose="020B0604020104020204" pitchFamily="34" charset="0"/>
          </a:endParaRPr>
        </a:p>
      </dgm:t>
    </dgm:pt>
    <dgm:pt modelId="{A11C2180-EF33-4F24-B53B-BF0A7ACCB5CD}" type="parTrans" cxnId="{567F6BF7-30DD-426E-B07A-EF2CA36A3C90}">
      <dgm:prSet/>
      <dgm:spPr/>
      <dgm:t>
        <a:bodyPr/>
        <a:lstStyle/>
        <a:p>
          <a:endParaRPr lang="en-IN"/>
        </a:p>
      </dgm:t>
    </dgm:pt>
    <dgm:pt modelId="{8EC13C37-1815-4722-9CA7-B537495E9FF3}" type="sibTrans" cxnId="{567F6BF7-30DD-426E-B07A-EF2CA36A3C90}">
      <dgm:prSet/>
      <dgm:spPr/>
      <dgm:t>
        <a:bodyPr/>
        <a:lstStyle/>
        <a:p>
          <a:endParaRPr lang="en-IN"/>
        </a:p>
      </dgm:t>
    </dgm:pt>
    <dgm:pt modelId="{7D6931EB-F7E5-4BEA-B5D4-F4A68640409F}">
      <dgm:prSet custT="1"/>
      <dgm:spPr/>
      <dgm:t>
        <a:bodyPr/>
        <a:lstStyle/>
        <a:p>
          <a:r>
            <a:rPr lang="en-US" sz="1200">
              <a:latin typeface="Abadi" panose="020B0604020104020204" pitchFamily="34" charset="0"/>
            </a:rPr>
            <a:t>ANALYSIS</a:t>
          </a:r>
          <a:endParaRPr lang="en-IN" sz="1200">
            <a:latin typeface="Abadi" panose="020B0604020104020204" pitchFamily="34" charset="0"/>
          </a:endParaRPr>
        </a:p>
      </dgm:t>
    </dgm:pt>
    <dgm:pt modelId="{661088B4-A06D-43F3-8D36-65EE55AE4F33}" type="parTrans" cxnId="{45156A2D-7F0C-4674-868F-B1704E8560F6}">
      <dgm:prSet/>
      <dgm:spPr/>
      <dgm:t>
        <a:bodyPr/>
        <a:lstStyle/>
        <a:p>
          <a:endParaRPr lang="en-IN"/>
        </a:p>
      </dgm:t>
    </dgm:pt>
    <dgm:pt modelId="{36F6EEE4-F458-43A8-90FC-924A5E0AC8FB}" type="sibTrans" cxnId="{45156A2D-7F0C-4674-868F-B1704E8560F6}">
      <dgm:prSet/>
      <dgm:spPr/>
      <dgm:t>
        <a:bodyPr/>
        <a:lstStyle/>
        <a:p>
          <a:endParaRPr lang="en-IN"/>
        </a:p>
      </dgm:t>
    </dgm:pt>
    <dgm:pt modelId="{9D6E6877-1F85-4A45-9874-7F7DC073CED3}">
      <dgm:prSet custT="1"/>
      <dgm:spPr/>
      <dgm:t>
        <a:bodyPr/>
        <a:lstStyle/>
        <a:p>
          <a:r>
            <a:rPr lang="en-US" sz="1050" b="0" i="0">
              <a:latin typeface="Abadi" panose="020B0604020104020204" pitchFamily="34" charset="0"/>
            </a:rPr>
            <a:t>Product Similarity Model</a:t>
          </a:r>
          <a:endParaRPr lang="en-IN" sz="1050">
            <a:latin typeface="Abadi" panose="020B0604020104020204" pitchFamily="34" charset="0"/>
          </a:endParaRPr>
        </a:p>
      </dgm:t>
    </dgm:pt>
    <dgm:pt modelId="{A0979B36-4937-4973-BDB4-9B6901777463}" type="parTrans" cxnId="{44FC2DED-87D0-4F65-961D-AB8FB1830B46}">
      <dgm:prSet/>
      <dgm:spPr/>
      <dgm:t>
        <a:bodyPr/>
        <a:lstStyle/>
        <a:p>
          <a:endParaRPr lang="en-IN"/>
        </a:p>
      </dgm:t>
    </dgm:pt>
    <dgm:pt modelId="{B0123459-4FB1-4933-AB50-BD64D57BB485}" type="sibTrans" cxnId="{44FC2DED-87D0-4F65-961D-AB8FB1830B46}">
      <dgm:prSet/>
      <dgm:spPr/>
      <dgm:t>
        <a:bodyPr/>
        <a:lstStyle/>
        <a:p>
          <a:endParaRPr lang="en-IN"/>
        </a:p>
      </dgm:t>
    </dgm:pt>
    <dgm:pt modelId="{5BF78205-B36E-4046-A883-AC05B4054344}">
      <dgm:prSet phldrT="[Text]" custT="1"/>
      <dgm:spPr/>
      <dgm:t>
        <a:bodyPr/>
        <a:lstStyle/>
        <a:p>
          <a:r>
            <a:rPr lang="en-IN" sz="1200" b="0" i="0">
              <a:latin typeface="Abadi" panose="020B0604020104020204" pitchFamily="34" charset="0"/>
            </a:rPr>
            <a:t>Product data</a:t>
          </a:r>
          <a:endParaRPr lang="en-IN" sz="1200">
            <a:latin typeface="Abadi" panose="020B0604020104020204" pitchFamily="34" charset="0"/>
          </a:endParaRPr>
        </a:p>
      </dgm:t>
    </dgm:pt>
    <dgm:pt modelId="{B4A55506-2CA4-40F5-86D7-255884169FE5}" type="parTrans" cxnId="{50B2EA58-1032-4893-96BF-EC2CB5E343CF}">
      <dgm:prSet/>
      <dgm:spPr/>
      <dgm:t>
        <a:bodyPr/>
        <a:lstStyle/>
        <a:p>
          <a:endParaRPr lang="en-IN"/>
        </a:p>
      </dgm:t>
    </dgm:pt>
    <dgm:pt modelId="{2B8B6514-4C3A-443A-BAE2-CB51597E3D0D}" type="sibTrans" cxnId="{50B2EA58-1032-4893-96BF-EC2CB5E343CF}">
      <dgm:prSet/>
      <dgm:spPr/>
      <dgm:t>
        <a:bodyPr/>
        <a:lstStyle/>
        <a:p>
          <a:endParaRPr lang="en-IN"/>
        </a:p>
      </dgm:t>
    </dgm:pt>
    <dgm:pt modelId="{DA2B1943-48FD-4A4E-A4FA-87A352FF5AB6}">
      <dgm:prSet phldrT="[Text]" custT="1"/>
      <dgm:spPr/>
      <dgm:t>
        <a:bodyPr/>
        <a:lstStyle/>
        <a:p>
          <a:r>
            <a:rPr lang="en-IN" sz="1200" b="0" i="0">
              <a:latin typeface="Abadi" panose="020B0604020104020204" pitchFamily="34" charset="0"/>
            </a:rPr>
            <a:t>Product attribute data.</a:t>
          </a:r>
          <a:endParaRPr lang="en-IN" sz="1200">
            <a:latin typeface="Abadi" panose="020B0604020104020204" pitchFamily="34" charset="0"/>
          </a:endParaRPr>
        </a:p>
      </dgm:t>
    </dgm:pt>
    <dgm:pt modelId="{D7AE1A32-BD85-430E-A0E4-BF8C8750C12B}" type="parTrans" cxnId="{4CF305B1-B4CF-455A-BB7C-24F643BF25B0}">
      <dgm:prSet/>
      <dgm:spPr/>
      <dgm:t>
        <a:bodyPr/>
        <a:lstStyle/>
        <a:p>
          <a:endParaRPr lang="en-IN"/>
        </a:p>
      </dgm:t>
    </dgm:pt>
    <dgm:pt modelId="{CFF96841-6FD5-4CF7-B903-4F60DD8A0C37}" type="sibTrans" cxnId="{4CF305B1-B4CF-455A-BB7C-24F643BF25B0}">
      <dgm:prSet/>
      <dgm:spPr/>
      <dgm:t>
        <a:bodyPr/>
        <a:lstStyle/>
        <a:p>
          <a:endParaRPr lang="en-IN"/>
        </a:p>
      </dgm:t>
    </dgm:pt>
    <dgm:pt modelId="{6D447631-B499-43A2-9961-200C4E5CA1F4}">
      <dgm:prSet phldrT="[Text]" custT="1"/>
      <dgm:spPr/>
      <dgm:t>
        <a:bodyPr/>
        <a:lstStyle/>
        <a:p>
          <a:r>
            <a:rPr lang="en-US" sz="1200">
              <a:latin typeface="Abadi" panose="020B0604020104020204" pitchFamily="34" charset="0"/>
            </a:rPr>
            <a:t>Data model</a:t>
          </a:r>
          <a:endParaRPr lang="en-IN" sz="1200">
            <a:latin typeface="Abadi" panose="020B0604020104020204" pitchFamily="34" charset="0"/>
          </a:endParaRPr>
        </a:p>
      </dgm:t>
    </dgm:pt>
    <dgm:pt modelId="{994E6B39-4104-496F-B50E-C155249D9CA4}" type="sibTrans" cxnId="{86596FB1-78B6-45C5-A7C5-88C7B002FD4D}">
      <dgm:prSet/>
      <dgm:spPr/>
      <dgm:t>
        <a:bodyPr/>
        <a:lstStyle/>
        <a:p>
          <a:endParaRPr lang="en-IN"/>
        </a:p>
      </dgm:t>
    </dgm:pt>
    <dgm:pt modelId="{83EE75A6-B87C-4143-B15E-967277E1BE10}" type="parTrans" cxnId="{86596FB1-78B6-45C5-A7C5-88C7B002FD4D}">
      <dgm:prSet/>
      <dgm:spPr/>
      <dgm:t>
        <a:bodyPr/>
        <a:lstStyle/>
        <a:p>
          <a:endParaRPr lang="en-IN"/>
        </a:p>
      </dgm:t>
    </dgm:pt>
    <dgm:pt modelId="{02C1C9A9-3DA7-44BC-96A6-08FF67AE239C}">
      <dgm:prSet phldrT="[Text]" custT="1"/>
      <dgm:spPr/>
      <dgm:t>
        <a:bodyPr/>
        <a:lstStyle/>
        <a:p>
          <a:r>
            <a:rPr lang="en-US" sz="1200">
              <a:latin typeface="Abadi" panose="020B0604020104020204" pitchFamily="34" charset="0"/>
            </a:rPr>
            <a:t>Analysis</a:t>
          </a:r>
          <a:endParaRPr lang="en-IN" sz="1200">
            <a:latin typeface="Abadi" panose="020B0604020104020204" pitchFamily="34" charset="0"/>
          </a:endParaRPr>
        </a:p>
      </dgm:t>
    </dgm:pt>
    <dgm:pt modelId="{B3841C9E-6ACF-482A-8435-1D0D9DFDBD5F}" type="sibTrans" cxnId="{93CF1273-0B58-4AAA-BB4C-529D70B56832}">
      <dgm:prSet/>
      <dgm:spPr/>
      <dgm:t>
        <a:bodyPr/>
        <a:lstStyle/>
        <a:p>
          <a:endParaRPr lang="en-IN"/>
        </a:p>
      </dgm:t>
    </dgm:pt>
    <dgm:pt modelId="{31BE5153-C88E-485F-82A1-C2BA644FC03A}" type="parTrans" cxnId="{93CF1273-0B58-4AAA-BB4C-529D70B56832}">
      <dgm:prSet/>
      <dgm:spPr/>
      <dgm:t>
        <a:bodyPr/>
        <a:lstStyle/>
        <a:p>
          <a:endParaRPr lang="en-IN"/>
        </a:p>
      </dgm:t>
    </dgm:pt>
    <dgm:pt modelId="{03B17B0E-2D64-4E24-AEEF-69B62C57D855}">
      <dgm:prSet custT="1"/>
      <dgm:spPr/>
      <dgm:t>
        <a:bodyPr/>
        <a:lstStyle/>
        <a:p>
          <a:pPr algn="l"/>
          <a:r>
            <a:rPr lang="en-IN" sz="1100" b="0" i="0">
              <a:latin typeface="Abadi" panose="020B0604020104020204" pitchFamily="34" charset="0"/>
            </a:rPr>
            <a:t>Stop words removal</a:t>
          </a:r>
          <a:endParaRPr lang="en-IN" sz="1100">
            <a:latin typeface="Abadi" panose="020B0604020104020204" pitchFamily="34" charset="0"/>
          </a:endParaRPr>
        </a:p>
      </dgm:t>
    </dgm:pt>
    <dgm:pt modelId="{C27DC669-3F96-49D1-814E-9A58ABD5D2F1}" type="parTrans" cxnId="{C8B0A3A3-30AE-4348-B88D-3791ACAF979A}">
      <dgm:prSet/>
      <dgm:spPr/>
      <dgm:t>
        <a:bodyPr/>
        <a:lstStyle/>
        <a:p>
          <a:endParaRPr lang="en-IN"/>
        </a:p>
      </dgm:t>
    </dgm:pt>
    <dgm:pt modelId="{233BD072-F68B-4BBE-A55F-E632922E2581}" type="sibTrans" cxnId="{C8B0A3A3-30AE-4348-B88D-3791ACAF979A}">
      <dgm:prSet/>
      <dgm:spPr/>
      <dgm:t>
        <a:bodyPr/>
        <a:lstStyle/>
        <a:p>
          <a:endParaRPr lang="en-IN"/>
        </a:p>
      </dgm:t>
    </dgm:pt>
    <dgm:pt modelId="{5D5517C5-CF4B-43A7-BF70-61CDCF1E22B6}">
      <dgm:prSet custT="1"/>
      <dgm:spPr/>
      <dgm:t>
        <a:bodyPr/>
        <a:lstStyle/>
        <a:p>
          <a:pPr algn="l"/>
          <a:r>
            <a:rPr lang="en-IN" sz="1100" b="0" i="0">
              <a:latin typeface="Abadi" panose="020B0604020104020204" pitchFamily="34" charset="0"/>
            </a:rPr>
            <a:t>Lemmatization</a:t>
          </a:r>
          <a:endParaRPr lang="en-IN" sz="1100">
            <a:latin typeface="Abadi" panose="020B0604020104020204" pitchFamily="34" charset="0"/>
          </a:endParaRPr>
        </a:p>
      </dgm:t>
    </dgm:pt>
    <dgm:pt modelId="{449B8D5E-B830-49C4-8A8F-857DD54FA61B}" type="parTrans" cxnId="{D5256623-3DBA-4EA9-9F4B-2353F43FAE18}">
      <dgm:prSet/>
      <dgm:spPr/>
      <dgm:t>
        <a:bodyPr/>
        <a:lstStyle/>
        <a:p>
          <a:endParaRPr lang="en-IN"/>
        </a:p>
      </dgm:t>
    </dgm:pt>
    <dgm:pt modelId="{E238FBB4-702E-476A-B398-D388626FDAF4}" type="sibTrans" cxnId="{D5256623-3DBA-4EA9-9F4B-2353F43FAE18}">
      <dgm:prSet/>
      <dgm:spPr/>
      <dgm:t>
        <a:bodyPr/>
        <a:lstStyle/>
        <a:p>
          <a:endParaRPr lang="en-IN"/>
        </a:p>
      </dgm:t>
    </dgm:pt>
    <dgm:pt modelId="{27460250-276C-43E8-A1B0-86802A183553}">
      <dgm:prSet custT="1"/>
      <dgm:spPr/>
      <dgm:t>
        <a:bodyPr/>
        <a:lstStyle/>
        <a:p>
          <a:pPr algn="l"/>
          <a:r>
            <a:rPr lang="en-IN" sz="1100" b="0" i="0">
              <a:latin typeface="Abadi" panose="020B0604020104020204" pitchFamily="34" charset="0"/>
            </a:rPr>
            <a:t>Category-wise data analysis</a:t>
          </a:r>
          <a:endParaRPr lang="en-IN" sz="1100">
            <a:latin typeface="Abadi" panose="020B0604020104020204" pitchFamily="34" charset="0"/>
          </a:endParaRPr>
        </a:p>
      </dgm:t>
    </dgm:pt>
    <dgm:pt modelId="{5334DD5C-9511-431B-BB41-37317ADF4537}" type="parTrans" cxnId="{BFC0B08C-3ADC-4DE0-9877-9BF42B4FCA16}">
      <dgm:prSet/>
      <dgm:spPr/>
      <dgm:t>
        <a:bodyPr/>
        <a:lstStyle/>
        <a:p>
          <a:endParaRPr lang="en-IN"/>
        </a:p>
      </dgm:t>
    </dgm:pt>
    <dgm:pt modelId="{54FEBFBA-67EB-435A-8BAB-287118B97BEB}" type="sibTrans" cxnId="{BFC0B08C-3ADC-4DE0-9877-9BF42B4FCA16}">
      <dgm:prSet/>
      <dgm:spPr/>
      <dgm:t>
        <a:bodyPr/>
        <a:lstStyle/>
        <a:p>
          <a:endParaRPr lang="en-IN"/>
        </a:p>
      </dgm:t>
    </dgm:pt>
    <dgm:pt modelId="{487AD708-4459-4BD9-BD70-2066B63B02CC}">
      <dgm:prSet custT="1"/>
      <dgm:spPr/>
      <dgm:t>
        <a:bodyPr/>
        <a:lstStyle/>
        <a:p>
          <a:r>
            <a:rPr lang="en-US" sz="1050" b="0" i="0">
              <a:latin typeface="Abadi" panose="020B0604020104020204" pitchFamily="34" charset="0"/>
            </a:rPr>
            <a:t>Ranking model to rank similar products within the category</a:t>
          </a:r>
          <a:endParaRPr lang="en-IN" sz="1050">
            <a:latin typeface="Abadi" panose="020B0604020104020204" pitchFamily="34" charset="0"/>
          </a:endParaRPr>
        </a:p>
      </dgm:t>
    </dgm:pt>
    <dgm:pt modelId="{1B9387B4-E3B1-40CE-A1C3-079F9AEE10D8}" type="parTrans" cxnId="{DF59F0BD-6E62-4334-A2F8-9603D389BE1D}">
      <dgm:prSet/>
      <dgm:spPr/>
      <dgm:t>
        <a:bodyPr/>
        <a:lstStyle/>
        <a:p>
          <a:endParaRPr lang="en-IN"/>
        </a:p>
      </dgm:t>
    </dgm:pt>
    <dgm:pt modelId="{CFAC0D85-9E00-4EAD-B8A5-4623CD7990E6}" type="sibTrans" cxnId="{DF59F0BD-6E62-4334-A2F8-9603D389BE1D}">
      <dgm:prSet/>
      <dgm:spPr/>
      <dgm:t>
        <a:bodyPr/>
        <a:lstStyle/>
        <a:p>
          <a:endParaRPr lang="en-IN"/>
        </a:p>
      </dgm:t>
    </dgm:pt>
    <dgm:pt modelId="{69C86230-7FC8-4A59-B58A-EA7ECE36E800}">
      <dgm:prSet custT="1"/>
      <dgm:spPr/>
      <dgm:t>
        <a:bodyPr/>
        <a:lstStyle/>
        <a:p>
          <a:r>
            <a:rPr lang="en-US" sz="1050" b="0" i="0">
              <a:latin typeface="Abadi" panose="020B0604020104020204" pitchFamily="34" charset="0"/>
            </a:rPr>
            <a:t>Image similarity using computer vision</a:t>
          </a:r>
          <a:endParaRPr lang="en-IN" sz="1050">
            <a:latin typeface="Abadi" panose="020B0604020104020204" pitchFamily="34" charset="0"/>
          </a:endParaRPr>
        </a:p>
      </dgm:t>
    </dgm:pt>
    <dgm:pt modelId="{7355949D-B808-44CB-A8E2-3690F38FA35C}" type="parTrans" cxnId="{2E8F633D-2C79-49CA-B726-A33657533F0E}">
      <dgm:prSet/>
      <dgm:spPr/>
      <dgm:t>
        <a:bodyPr/>
        <a:lstStyle/>
        <a:p>
          <a:endParaRPr lang="en-IN"/>
        </a:p>
      </dgm:t>
    </dgm:pt>
    <dgm:pt modelId="{56CC182A-ADDD-4B35-8772-C900CF66F9A2}" type="sibTrans" cxnId="{2E8F633D-2C79-49CA-B726-A33657533F0E}">
      <dgm:prSet/>
      <dgm:spPr/>
      <dgm:t>
        <a:bodyPr/>
        <a:lstStyle/>
        <a:p>
          <a:endParaRPr lang="en-IN"/>
        </a:p>
      </dgm:t>
    </dgm:pt>
    <dgm:pt modelId="{B58C6D6B-5807-45E6-95FF-862E85515EE3}">
      <dgm:prSet custT="1"/>
      <dgm:spPr/>
      <dgm:t>
        <a:bodyPr/>
        <a:lstStyle/>
        <a:p>
          <a:r>
            <a:rPr lang="en-US" sz="1050" b="0" i="0">
              <a:latin typeface="Abadi" panose="020B0604020104020204" pitchFamily="34" charset="0"/>
            </a:rPr>
            <a:t>Identify similar products in a product category from the e-commerce data </a:t>
          </a:r>
          <a:br>
            <a:rPr lang="en-US" sz="1050"/>
          </a:br>
          <a:endParaRPr lang="en-IN" sz="1050">
            <a:latin typeface="Abadi" panose="020B0604020104020204" pitchFamily="34" charset="0"/>
          </a:endParaRPr>
        </a:p>
      </dgm:t>
    </dgm:pt>
    <dgm:pt modelId="{85163A37-21ED-487B-8B8D-9DD93FAFF73A}" type="parTrans" cxnId="{AB4E03F6-0B1A-4CD5-8CAF-080543F3A359}">
      <dgm:prSet/>
      <dgm:spPr/>
      <dgm:t>
        <a:bodyPr/>
        <a:lstStyle/>
        <a:p>
          <a:endParaRPr lang="en-IN"/>
        </a:p>
      </dgm:t>
    </dgm:pt>
    <dgm:pt modelId="{1E11802A-C051-4AB5-A961-E1DEB177B2D1}" type="sibTrans" cxnId="{AB4E03F6-0B1A-4CD5-8CAF-080543F3A359}">
      <dgm:prSet/>
      <dgm:spPr/>
      <dgm:t>
        <a:bodyPr/>
        <a:lstStyle/>
        <a:p>
          <a:endParaRPr lang="en-IN"/>
        </a:p>
      </dgm:t>
    </dgm:pt>
    <dgm:pt modelId="{40085087-2BCE-4130-8F7E-7581A76E066B}" type="pres">
      <dgm:prSet presAssocID="{BC4A124F-B11E-435D-9FBD-F42237BC5CFE}" presName="Name0" presStyleCnt="0">
        <dgm:presLayoutVars>
          <dgm:dir/>
          <dgm:animLvl val="lvl"/>
          <dgm:resizeHandles val="exact"/>
        </dgm:presLayoutVars>
      </dgm:prSet>
      <dgm:spPr/>
    </dgm:pt>
    <dgm:pt modelId="{A99106EB-8673-4617-A0AB-037D323CB854}" type="pres">
      <dgm:prSet presAssocID="{BC4A124F-B11E-435D-9FBD-F42237BC5CFE}" presName="tSp" presStyleCnt="0"/>
      <dgm:spPr/>
    </dgm:pt>
    <dgm:pt modelId="{C00350B2-D455-4CBC-8758-6A85F750C66D}" type="pres">
      <dgm:prSet presAssocID="{BC4A124F-B11E-435D-9FBD-F42237BC5CFE}" presName="bSp" presStyleCnt="0"/>
      <dgm:spPr/>
    </dgm:pt>
    <dgm:pt modelId="{D70635BC-F72F-4508-AC5E-FE9BCD25E613}" type="pres">
      <dgm:prSet presAssocID="{BC4A124F-B11E-435D-9FBD-F42237BC5CFE}" presName="process" presStyleCnt="0"/>
      <dgm:spPr/>
    </dgm:pt>
    <dgm:pt modelId="{6784CAA7-E0F4-4384-9859-9EA6B7172061}" type="pres">
      <dgm:prSet presAssocID="{CF8A8752-220C-4904-B8B8-C9502FC0CA9F}" presName="composite1" presStyleCnt="0"/>
      <dgm:spPr/>
    </dgm:pt>
    <dgm:pt modelId="{5F908C61-EF56-425C-A998-18C51D38CE52}" type="pres">
      <dgm:prSet presAssocID="{CF8A8752-220C-4904-B8B8-C9502FC0CA9F}" presName="dummyNode1" presStyleLbl="node1" presStyleIdx="0" presStyleCnt="5"/>
      <dgm:spPr/>
    </dgm:pt>
    <dgm:pt modelId="{4A8581D6-96E4-4587-B789-0A0166908A09}" type="pres">
      <dgm:prSet presAssocID="{CF8A8752-220C-4904-B8B8-C9502FC0CA9F}" presName="childNode1" presStyleLbl="bgAcc1" presStyleIdx="0" presStyleCnt="5" custScaleX="133571" custScaleY="140459" custLinFactNeighborX="-14678" custLinFactNeighborY="-28864">
        <dgm:presLayoutVars>
          <dgm:bulletEnabled val="1"/>
        </dgm:presLayoutVars>
      </dgm:prSet>
      <dgm:spPr/>
    </dgm:pt>
    <dgm:pt modelId="{AF1D3797-9E71-4FCE-BE06-7CAE4AAF4EC2}" type="pres">
      <dgm:prSet presAssocID="{CF8A8752-220C-4904-B8B8-C9502FC0CA9F}" presName="childNode1tx" presStyleLbl="bgAcc1" presStyleIdx="0" presStyleCnt="5">
        <dgm:presLayoutVars>
          <dgm:bulletEnabled val="1"/>
        </dgm:presLayoutVars>
      </dgm:prSet>
      <dgm:spPr/>
    </dgm:pt>
    <dgm:pt modelId="{ED216A79-093C-45B4-90D9-660DDA9C2C9D}" type="pres">
      <dgm:prSet presAssocID="{CF8A8752-220C-4904-B8B8-C9502FC0CA9F}" presName="parentNode1" presStyleLbl="node1" presStyleIdx="0" presStyleCnt="5" custLinFactNeighborX="-6550" custLinFactNeighborY="-12193">
        <dgm:presLayoutVars>
          <dgm:chMax val="1"/>
          <dgm:bulletEnabled val="1"/>
        </dgm:presLayoutVars>
      </dgm:prSet>
      <dgm:spPr/>
    </dgm:pt>
    <dgm:pt modelId="{882DC4B1-D93F-42FC-AE3A-9CBD3E8B841E}" type="pres">
      <dgm:prSet presAssocID="{CF8A8752-220C-4904-B8B8-C9502FC0CA9F}" presName="connSite1" presStyleCnt="0"/>
      <dgm:spPr/>
    </dgm:pt>
    <dgm:pt modelId="{FE120CFF-C273-4344-AD1A-6E9D3DBBABE5}" type="pres">
      <dgm:prSet presAssocID="{CF142E0F-1051-4A4E-BBEB-8C313AA219C9}" presName="Name9" presStyleLbl="sibTrans2D1" presStyleIdx="0" presStyleCnt="4" custAng="377758" custLinFactNeighborX="-993" custLinFactNeighborY="-4814"/>
      <dgm:spPr/>
    </dgm:pt>
    <dgm:pt modelId="{4628B1F2-C9E0-49F5-83E3-BC78E6D22C2C}" type="pres">
      <dgm:prSet presAssocID="{5E2F35D5-C155-4EF5-9F76-7D3CFDD45D52}" presName="composite2" presStyleCnt="0"/>
      <dgm:spPr/>
    </dgm:pt>
    <dgm:pt modelId="{C62593FE-B848-4656-A159-5EE2C53B0860}" type="pres">
      <dgm:prSet presAssocID="{5E2F35D5-C155-4EF5-9F76-7D3CFDD45D52}" presName="dummyNode2" presStyleLbl="node1" presStyleIdx="0" presStyleCnt="5"/>
      <dgm:spPr/>
    </dgm:pt>
    <dgm:pt modelId="{8D8369FF-62F7-4DCF-91AF-2D1095FE02FF}" type="pres">
      <dgm:prSet presAssocID="{5E2F35D5-C155-4EF5-9F76-7D3CFDD45D52}" presName="childNode2" presStyleLbl="bgAcc1" presStyleIdx="1" presStyleCnt="5" custScaleX="118929" custScaleY="129614" custLinFactNeighborX="-8975" custLinFactNeighborY="-24244">
        <dgm:presLayoutVars>
          <dgm:bulletEnabled val="1"/>
        </dgm:presLayoutVars>
      </dgm:prSet>
      <dgm:spPr/>
    </dgm:pt>
    <dgm:pt modelId="{3302DBE9-A08F-47AA-B079-10FF89D8AFC8}" type="pres">
      <dgm:prSet presAssocID="{5E2F35D5-C155-4EF5-9F76-7D3CFDD45D52}" presName="childNode2tx" presStyleLbl="bgAcc1" presStyleIdx="1" presStyleCnt="5">
        <dgm:presLayoutVars>
          <dgm:bulletEnabled val="1"/>
        </dgm:presLayoutVars>
      </dgm:prSet>
      <dgm:spPr/>
    </dgm:pt>
    <dgm:pt modelId="{7DB28269-CD32-4691-B229-EAAF1C2B2CE7}" type="pres">
      <dgm:prSet presAssocID="{5E2F35D5-C155-4EF5-9F76-7D3CFDD45D52}" presName="parentNode2" presStyleLbl="node1" presStyleIdx="1" presStyleCnt="5" custLinFactNeighborX="-7446" custLinFactNeighborY="-67325">
        <dgm:presLayoutVars>
          <dgm:chMax val="0"/>
          <dgm:bulletEnabled val="1"/>
        </dgm:presLayoutVars>
      </dgm:prSet>
      <dgm:spPr/>
    </dgm:pt>
    <dgm:pt modelId="{47A66973-2F35-423A-B083-AD7969E3295E}" type="pres">
      <dgm:prSet presAssocID="{5E2F35D5-C155-4EF5-9F76-7D3CFDD45D52}" presName="connSite2" presStyleCnt="0"/>
      <dgm:spPr/>
    </dgm:pt>
    <dgm:pt modelId="{BE625CA6-3DEA-4BA7-8728-7E18408F76C8}" type="pres">
      <dgm:prSet presAssocID="{86737D4A-EAF6-4308-9E03-E9EA65E72A98}" presName="Name18" presStyleLbl="sibTrans2D1" presStyleIdx="1" presStyleCnt="4" custScaleX="99325"/>
      <dgm:spPr/>
    </dgm:pt>
    <dgm:pt modelId="{19E5C814-3117-4CB3-9C19-B1334ECAE68A}" type="pres">
      <dgm:prSet presAssocID="{4EE3AC1B-1F5E-41E5-BBC1-0968F787E777}" presName="composite1" presStyleCnt="0"/>
      <dgm:spPr/>
    </dgm:pt>
    <dgm:pt modelId="{AF767754-C901-4F98-8005-046E2942698B}" type="pres">
      <dgm:prSet presAssocID="{4EE3AC1B-1F5E-41E5-BBC1-0968F787E777}" presName="dummyNode1" presStyleLbl="node1" presStyleIdx="1" presStyleCnt="5"/>
      <dgm:spPr/>
    </dgm:pt>
    <dgm:pt modelId="{C831D30A-8DFE-4CCC-8E42-7FC93A7E2A96}" type="pres">
      <dgm:prSet presAssocID="{4EE3AC1B-1F5E-41E5-BBC1-0968F787E777}" presName="childNode1" presStyleLbl="bgAcc1" presStyleIdx="2" presStyleCnt="5" custScaleX="139016" custScaleY="161163" custLinFactNeighborX="-22284" custLinFactNeighborY="-7901">
        <dgm:presLayoutVars>
          <dgm:bulletEnabled val="1"/>
        </dgm:presLayoutVars>
      </dgm:prSet>
      <dgm:spPr/>
    </dgm:pt>
    <dgm:pt modelId="{59E37967-904E-4A68-B90D-409CCF6136B6}" type="pres">
      <dgm:prSet presAssocID="{4EE3AC1B-1F5E-41E5-BBC1-0968F787E777}" presName="childNode1tx" presStyleLbl="bgAcc1" presStyleIdx="2" presStyleCnt="5">
        <dgm:presLayoutVars>
          <dgm:bulletEnabled val="1"/>
        </dgm:presLayoutVars>
      </dgm:prSet>
      <dgm:spPr/>
    </dgm:pt>
    <dgm:pt modelId="{888DEC72-1194-4BA5-A9EA-810A870DEDFE}" type="pres">
      <dgm:prSet presAssocID="{4EE3AC1B-1F5E-41E5-BBC1-0968F787E777}" presName="parentNode1" presStyleLbl="node1" presStyleIdx="2" presStyleCnt="5" custScaleX="90674" custScaleY="84711" custLinFactNeighborX="10134" custLinFactNeighborY="49644">
        <dgm:presLayoutVars>
          <dgm:chMax val="1"/>
          <dgm:bulletEnabled val="1"/>
        </dgm:presLayoutVars>
      </dgm:prSet>
      <dgm:spPr/>
    </dgm:pt>
    <dgm:pt modelId="{DC67FCF9-87C3-4270-9026-A2AFB68C0C2A}" type="pres">
      <dgm:prSet presAssocID="{4EE3AC1B-1F5E-41E5-BBC1-0968F787E777}" presName="connSite1" presStyleCnt="0"/>
      <dgm:spPr/>
    </dgm:pt>
    <dgm:pt modelId="{A17DFA1B-3025-4B8F-93ED-789ACD5E4EC3}" type="pres">
      <dgm:prSet presAssocID="{012E206E-3288-4848-BF09-D41ECEE061D5}" presName="Name9" presStyleLbl="sibTrans2D1" presStyleIdx="2" presStyleCnt="4"/>
      <dgm:spPr/>
    </dgm:pt>
    <dgm:pt modelId="{F1ED3213-5C6F-46BD-8C0E-C0649E3BC563}" type="pres">
      <dgm:prSet presAssocID="{AD943D2B-4922-41C2-83A0-FE08985E1AA6}" presName="composite2" presStyleCnt="0"/>
      <dgm:spPr/>
    </dgm:pt>
    <dgm:pt modelId="{F0C72DB8-CC3E-4618-8711-C5E263D36C6E}" type="pres">
      <dgm:prSet presAssocID="{AD943D2B-4922-41C2-83A0-FE08985E1AA6}" presName="dummyNode2" presStyleLbl="node1" presStyleIdx="2" presStyleCnt="5"/>
      <dgm:spPr/>
    </dgm:pt>
    <dgm:pt modelId="{24290312-62F0-4432-A0A6-6CC56C59E830}" type="pres">
      <dgm:prSet presAssocID="{AD943D2B-4922-41C2-83A0-FE08985E1AA6}" presName="childNode2" presStyleLbl="bgAcc1" presStyleIdx="3" presStyleCnt="5" custScaleX="166814" custScaleY="204128" custLinFactNeighborX="-17808" custLinFactNeighborY="-17481">
        <dgm:presLayoutVars>
          <dgm:bulletEnabled val="1"/>
        </dgm:presLayoutVars>
      </dgm:prSet>
      <dgm:spPr/>
    </dgm:pt>
    <dgm:pt modelId="{795C4472-F767-472D-95A9-6D523935B640}" type="pres">
      <dgm:prSet presAssocID="{AD943D2B-4922-41C2-83A0-FE08985E1AA6}" presName="childNode2tx" presStyleLbl="bgAcc1" presStyleIdx="3" presStyleCnt="5">
        <dgm:presLayoutVars>
          <dgm:bulletEnabled val="1"/>
        </dgm:presLayoutVars>
      </dgm:prSet>
      <dgm:spPr/>
    </dgm:pt>
    <dgm:pt modelId="{719E8186-0E20-4F17-9D29-2A55997B5F17}" type="pres">
      <dgm:prSet presAssocID="{AD943D2B-4922-41C2-83A0-FE08985E1AA6}" presName="parentNode2" presStyleLbl="node1" presStyleIdx="3" presStyleCnt="5" custScaleX="112684" custScaleY="101383" custLinFactY="-5869" custLinFactNeighborX="-2380" custLinFactNeighborY="-100000">
        <dgm:presLayoutVars>
          <dgm:chMax val="0"/>
          <dgm:bulletEnabled val="1"/>
        </dgm:presLayoutVars>
      </dgm:prSet>
      <dgm:spPr/>
    </dgm:pt>
    <dgm:pt modelId="{0B0960B6-ED20-41B5-94B6-DF1420A8E73E}" type="pres">
      <dgm:prSet presAssocID="{AD943D2B-4922-41C2-83A0-FE08985E1AA6}" presName="connSite2" presStyleCnt="0"/>
      <dgm:spPr/>
    </dgm:pt>
    <dgm:pt modelId="{890F9E7A-BF66-4076-93FF-466A34013F03}" type="pres">
      <dgm:prSet presAssocID="{E2C3D834-0B7B-4D57-8A75-50028D03D06F}" presName="Name18" presStyleLbl="sibTrans2D1" presStyleIdx="3" presStyleCnt="4" custScaleX="84834"/>
      <dgm:spPr/>
    </dgm:pt>
    <dgm:pt modelId="{670F486F-97BD-4A2F-B451-BBE01B9A63BC}" type="pres">
      <dgm:prSet presAssocID="{7D6931EB-F7E5-4BEA-B5D4-F4A68640409F}" presName="composite1" presStyleCnt="0"/>
      <dgm:spPr/>
    </dgm:pt>
    <dgm:pt modelId="{C5E806E9-BA40-4DFA-82B8-01AA90B2F1F0}" type="pres">
      <dgm:prSet presAssocID="{7D6931EB-F7E5-4BEA-B5D4-F4A68640409F}" presName="dummyNode1" presStyleLbl="node1" presStyleIdx="3" presStyleCnt="5"/>
      <dgm:spPr/>
    </dgm:pt>
    <dgm:pt modelId="{4184D5A6-0B9A-42D2-AE87-FAA53BFD1257}" type="pres">
      <dgm:prSet presAssocID="{7D6931EB-F7E5-4BEA-B5D4-F4A68640409F}" presName="childNode1" presStyleLbl="bgAcc1" presStyleIdx="4" presStyleCnt="5" custScaleX="141051" custScaleY="156161" custLinFactNeighborX="-21652" custLinFactNeighborY="-1077">
        <dgm:presLayoutVars>
          <dgm:bulletEnabled val="1"/>
        </dgm:presLayoutVars>
      </dgm:prSet>
      <dgm:spPr/>
    </dgm:pt>
    <dgm:pt modelId="{15812894-94C1-4CD2-B59E-8515734C048A}" type="pres">
      <dgm:prSet presAssocID="{7D6931EB-F7E5-4BEA-B5D4-F4A68640409F}" presName="childNode1tx" presStyleLbl="bgAcc1" presStyleIdx="4" presStyleCnt="5">
        <dgm:presLayoutVars>
          <dgm:bulletEnabled val="1"/>
        </dgm:presLayoutVars>
      </dgm:prSet>
      <dgm:spPr/>
    </dgm:pt>
    <dgm:pt modelId="{28E3BDF1-34BD-4F8F-B650-0A89118CA992}" type="pres">
      <dgm:prSet presAssocID="{7D6931EB-F7E5-4BEA-B5D4-F4A68640409F}" presName="parentNode1" presStyleLbl="node1" presStyleIdx="4" presStyleCnt="5" custScaleX="80399" custScaleY="86801" custLinFactNeighborX="19045" custLinFactNeighborY="73286">
        <dgm:presLayoutVars>
          <dgm:chMax val="1"/>
          <dgm:bulletEnabled val="1"/>
        </dgm:presLayoutVars>
      </dgm:prSet>
      <dgm:spPr/>
    </dgm:pt>
    <dgm:pt modelId="{65B4827C-406C-4CB1-AA0C-9CF08C9FF34C}" type="pres">
      <dgm:prSet presAssocID="{7D6931EB-F7E5-4BEA-B5D4-F4A68640409F}" presName="connSite1" presStyleCnt="0"/>
      <dgm:spPr/>
    </dgm:pt>
  </dgm:ptLst>
  <dgm:cxnLst>
    <dgm:cxn modelId="{6D588B0C-AD04-4DF1-96EA-5055CAA98002}" srcId="{5E2F35D5-C155-4EF5-9F76-7D3CFDD45D52}" destId="{452BAA76-55CB-426A-82E2-EDF5BAE25441}" srcOrd="0" destOrd="0" parTransId="{916591B4-B1BB-4646-92E4-19A8A2DE3835}" sibTransId="{42795998-3933-4A7B-B753-67B76F803C37}"/>
    <dgm:cxn modelId="{8AB7B70C-97AA-4AEC-8281-6561EE8DC2F0}" type="presOf" srcId="{03B17B0E-2D64-4E24-AEEF-69B62C57D855}" destId="{C831D30A-8DFE-4CCC-8E42-7FC93A7E2A96}" srcOrd="0" destOrd="1" presId="urn:microsoft.com/office/officeart/2005/8/layout/hProcess4"/>
    <dgm:cxn modelId="{CAA6AB1A-6931-4170-9E0B-0DA61E19CA7B}" type="presOf" srcId="{F1EB732C-A24E-478A-AA38-705E87CC0375}" destId="{795C4472-F767-472D-95A9-6D523935B640}" srcOrd="1" destOrd="0" presId="urn:microsoft.com/office/officeart/2005/8/layout/hProcess4"/>
    <dgm:cxn modelId="{527D0721-68F2-4BB5-AEE9-51935ED1C8D5}" type="presOf" srcId="{86737D4A-EAF6-4308-9E03-E9EA65E72A98}" destId="{BE625CA6-3DEA-4BA7-8728-7E18408F76C8}" srcOrd="0" destOrd="0" presId="urn:microsoft.com/office/officeart/2005/8/layout/hProcess4"/>
    <dgm:cxn modelId="{2F003922-A8AC-4128-B53F-409B625AFE13}" type="presOf" srcId="{5BF78205-B36E-4046-A883-AC05B4054344}" destId="{4A8581D6-96E4-4587-B789-0A0166908A09}" srcOrd="0" destOrd="1" presId="urn:microsoft.com/office/officeart/2005/8/layout/hProcess4"/>
    <dgm:cxn modelId="{D5256623-3DBA-4EA9-9F4B-2353F43FAE18}" srcId="{4EE3AC1B-1F5E-41E5-BBC1-0968F787E777}" destId="{5D5517C5-CF4B-43A7-BF70-61CDCF1E22B6}" srcOrd="2" destOrd="0" parTransId="{449B8D5E-B830-49C4-8A8F-857DD54FA61B}" sibTransId="{E238FBB4-702E-476A-B398-D388626FDAF4}"/>
    <dgm:cxn modelId="{3D9E4628-990E-4B01-A454-32642BE7953B}" type="presOf" srcId="{B58C6D6B-5807-45E6-95FF-862E85515EE3}" destId="{15812894-94C1-4CD2-B59E-8515734C048A}" srcOrd="1" destOrd="1" presId="urn:microsoft.com/office/officeart/2005/8/layout/hProcess4"/>
    <dgm:cxn modelId="{A8B34729-6DC4-47DF-A498-7E6B46C92F36}" srcId="{CF8A8752-220C-4904-B8B8-C9502FC0CA9F}" destId="{8AD6D401-DD53-4B62-9494-02B8D475CD96}" srcOrd="0" destOrd="0" parTransId="{BAB1E78E-FDEC-42CD-A2E2-BB03B30CBF43}" sibTransId="{117108CA-170E-4196-97EB-FCCBD00929B8}"/>
    <dgm:cxn modelId="{BA92F729-BF79-494D-BE5C-195C619A24A8}" type="presOf" srcId="{27460250-276C-43E8-A1B0-86802A183553}" destId="{59E37967-904E-4A68-B90D-409CCF6136B6}" srcOrd="1" destOrd="3" presId="urn:microsoft.com/office/officeart/2005/8/layout/hProcess4"/>
    <dgm:cxn modelId="{D342722B-A3E2-4817-A51D-716E1E366EF2}" type="presOf" srcId="{02C1C9A9-3DA7-44BC-96A6-08FF67AE239C}" destId="{3302DBE9-A08F-47AA-B079-10FF89D8AFC8}" srcOrd="1" destOrd="2" presId="urn:microsoft.com/office/officeart/2005/8/layout/hProcess4"/>
    <dgm:cxn modelId="{45156A2D-7F0C-4674-868F-B1704E8560F6}" srcId="{BC4A124F-B11E-435D-9FBD-F42237BC5CFE}" destId="{7D6931EB-F7E5-4BEA-B5D4-F4A68640409F}" srcOrd="4" destOrd="0" parTransId="{661088B4-A06D-43F3-8D36-65EE55AE4F33}" sibTransId="{36F6EEE4-F458-43A8-90FC-924A5E0AC8FB}"/>
    <dgm:cxn modelId="{5F182832-E1F0-4F34-8ABA-0DE261B854A3}" type="presOf" srcId="{D62FF0D6-F87C-4D70-875A-62847251855D}" destId="{59E37967-904E-4A68-B90D-409CCF6136B6}" srcOrd="1" destOrd="0" presId="urn:microsoft.com/office/officeart/2005/8/layout/hProcess4"/>
    <dgm:cxn modelId="{3FC9E032-81A0-41BA-97E0-7E64E780BAE7}" type="presOf" srcId="{5D5517C5-CF4B-43A7-BF70-61CDCF1E22B6}" destId="{59E37967-904E-4A68-B90D-409CCF6136B6}" srcOrd="1" destOrd="2" presId="urn:microsoft.com/office/officeart/2005/8/layout/hProcess4"/>
    <dgm:cxn modelId="{0A60EC34-A25E-476D-B837-C57AABA86853}" type="presOf" srcId="{02C1C9A9-3DA7-44BC-96A6-08FF67AE239C}" destId="{8D8369FF-62F7-4DCF-91AF-2D1095FE02FF}" srcOrd="0" destOrd="2" presId="urn:microsoft.com/office/officeart/2005/8/layout/hProcess4"/>
    <dgm:cxn modelId="{A526FF35-78DA-42E2-AD5B-5BD3D7C866A2}" type="presOf" srcId="{B58C6D6B-5807-45E6-95FF-862E85515EE3}" destId="{4184D5A6-0B9A-42D2-AE87-FAA53BFD1257}" srcOrd="0" destOrd="1" presId="urn:microsoft.com/office/officeart/2005/8/layout/hProcess4"/>
    <dgm:cxn modelId="{2E8F633D-2C79-49CA-B726-A33657533F0E}" srcId="{AD943D2B-4922-41C2-83A0-FE08985E1AA6}" destId="{69C86230-7FC8-4A59-B58A-EA7ECE36E800}" srcOrd="2" destOrd="0" parTransId="{7355949D-B808-44CB-A8E2-3690F38FA35C}" sibTransId="{56CC182A-ADDD-4B35-8772-C900CF66F9A2}"/>
    <dgm:cxn modelId="{8C3BB35F-ACE2-4FB1-B7F7-E2C488B9F4FC}" type="presOf" srcId="{6D447631-B499-43A2-9961-200C4E5CA1F4}" destId="{8D8369FF-62F7-4DCF-91AF-2D1095FE02FF}" srcOrd="0" destOrd="1" presId="urn:microsoft.com/office/officeart/2005/8/layout/hProcess4"/>
    <dgm:cxn modelId="{F9617549-72E8-4120-BC40-5BB8B1E60211}" type="presOf" srcId="{5D5517C5-CF4B-43A7-BF70-61CDCF1E22B6}" destId="{C831D30A-8DFE-4CCC-8E42-7FC93A7E2A96}" srcOrd="0" destOrd="2" presId="urn:microsoft.com/office/officeart/2005/8/layout/hProcess4"/>
    <dgm:cxn modelId="{EE2F3772-0CEE-40E3-9043-E68ABED1C476}" type="presOf" srcId="{27460250-276C-43E8-A1B0-86802A183553}" destId="{C831D30A-8DFE-4CCC-8E42-7FC93A7E2A96}" srcOrd="0" destOrd="3" presId="urn:microsoft.com/office/officeart/2005/8/layout/hProcess4"/>
    <dgm:cxn modelId="{93CF1273-0B58-4AAA-BB4C-529D70B56832}" srcId="{5E2F35D5-C155-4EF5-9F76-7D3CFDD45D52}" destId="{02C1C9A9-3DA7-44BC-96A6-08FF67AE239C}" srcOrd="2" destOrd="0" parTransId="{31BE5153-C88E-485F-82A1-C2BA644FC03A}" sibTransId="{B3841C9E-6ACF-482A-8435-1D0D9DFDBD5F}"/>
    <dgm:cxn modelId="{EE7D5D54-5176-44F6-A371-F85A3A83AD6A}" type="presOf" srcId="{9D6E6877-1F85-4A45-9874-7F7DC073CED3}" destId="{4184D5A6-0B9A-42D2-AE87-FAA53BFD1257}" srcOrd="0" destOrd="0" presId="urn:microsoft.com/office/officeart/2005/8/layout/hProcess4"/>
    <dgm:cxn modelId="{ABC1FA75-3C3E-45CF-BB52-07F012D93D85}" type="presOf" srcId="{CF8A8752-220C-4904-B8B8-C9502FC0CA9F}" destId="{ED216A79-093C-45B4-90D9-660DDA9C2C9D}" srcOrd="0" destOrd="0" presId="urn:microsoft.com/office/officeart/2005/8/layout/hProcess4"/>
    <dgm:cxn modelId="{76031876-001D-450B-9B25-270F60055536}" type="presOf" srcId="{5BF78205-B36E-4046-A883-AC05B4054344}" destId="{AF1D3797-9E71-4FCE-BE06-7CAE4AAF4EC2}" srcOrd="1" destOrd="1" presId="urn:microsoft.com/office/officeart/2005/8/layout/hProcess4"/>
    <dgm:cxn modelId="{5539E656-8F70-4E74-BF93-49FD300FB06D}" type="presOf" srcId="{03B17B0E-2D64-4E24-AEEF-69B62C57D855}" destId="{59E37967-904E-4A68-B90D-409CCF6136B6}" srcOrd="1" destOrd="1" presId="urn:microsoft.com/office/officeart/2005/8/layout/hProcess4"/>
    <dgm:cxn modelId="{82DE5377-133F-42F8-8E20-31ACC64B42A6}" type="presOf" srcId="{7D6931EB-F7E5-4BEA-B5D4-F4A68640409F}" destId="{28E3BDF1-34BD-4F8F-B650-0A89118CA992}" srcOrd="0" destOrd="0" presId="urn:microsoft.com/office/officeart/2005/8/layout/hProcess4"/>
    <dgm:cxn modelId="{A0688657-AEC8-4ACE-B89B-CA423D6F6727}" srcId="{4EE3AC1B-1F5E-41E5-BBC1-0968F787E777}" destId="{D62FF0D6-F87C-4D70-875A-62847251855D}" srcOrd="0" destOrd="0" parTransId="{EB5EAC8F-6B85-4481-8599-1B2FE5592ED4}" sibTransId="{97126B49-37E5-497E-A231-AE7E178FD9D8}"/>
    <dgm:cxn modelId="{50B2EA58-1032-4893-96BF-EC2CB5E343CF}" srcId="{CF8A8752-220C-4904-B8B8-C9502FC0CA9F}" destId="{5BF78205-B36E-4046-A883-AC05B4054344}" srcOrd="1" destOrd="0" parTransId="{B4A55506-2CA4-40F5-86D7-255884169FE5}" sibTransId="{2B8B6514-4C3A-443A-BAE2-CB51597E3D0D}"/>
    <dgm:cxn modelId="{48EA6086-B3F0-44A8-AD67-E5AA23848FEF}" type="presOf" srcId="{5E2F35D5-C155-4EF5-9F76-7D3CFDD45D52}" destId="{7DB28269-CD32-4691-B229-EAAF1C2B2CE7}" srcOrd="0" destOrd="0" presId="urn:microsoft.com/office/officeart/2005/8/layout/hProcess4"/>
    <dgm:cxn modelId="{8BC36A87-D343-4941-A66C-E5CD04E06E6A}" type="presOf" srcId="{DA2B1943-48FD-4A4E-A4FA-87A352FF5AB6}" destId="{AF1D3797-9E71-4FCE-BE06-7CAE4AAF4EC2}" srcOrd="1" destOrd="2" presId="urn:microsoft.com/office/officeart/2005/8/layout/hProcess4"/>
    <dgm:cxn modelId="{F85BF187-5692-4ACA-AEEF-4A9FA8CE418A}" type="presOf" srcId="{DA2B1943-48FD-4A4E-A4FA-87A352FF5AB6}" destId="{4A8581D6-96E4-4587-B789-0A0166908A09}" srcOrd="0" destOrd="2" presId="urn:microsoft.com/office/officeart/2005/8/layout/hProcess4"/>
    <dgm:cxn modelId="{5DBC2389-7465-426B-BDF5-ACAEAC4F135E}" type="presOf" srcId="{AD943D2B-4922-41C2-83A0-FE08985E1AA6}" destId="{719E8186-0E20-4F17-9D29-2A55997B5F17}" srcOrd="0" destOrd="0" presId="urn:microsoft.com/office/officeart/2005/8/layout/hProcess4"/>
    <dgm:cxn modelId="{17662589-BC42-4CC5-94D3-84D8A8449399}" type="presOf" srcId="{E2C3D834-0B7B-4D57-8A75-50028D03D06F}" destId="{890F9E7A-BF66-4076-93FF-466A34013F03}" srcOrd="0" destOrd="0" presId="urn:microsoft.com/office/officeart/2005/8/layout/hProcess4"/>
    <dgm:cxn modelId="{00D16F8A-ABD2-49EE-B299-702D52CA1FF4}" type="presOf" srcId="{69C86230-7FC8-4A59-B58A-EA7ECE36E800}" destId="{795C4472-F767-472D-95A9-6D523935B640}" srcOrd="1" destOrd="2" presId="urn:microsoft.com/office/officeart/2005/8/layout/hProcess4"/>
    <dgm:cxn modelId="{BFC0B08C-3ADC-4DE0-9877-9BF42B4FCA16}" srcId="{4EE3AC1B-1F5E-41E5-BBC1-0968F787E777}" destId="{27460250-276C-43E8-A1B0-86802A183553}" srcOrd="3" destOrd="0" parTransId="{5334DD5C-9511-431B-BB41-37317ADF4537}" sibTransId="{54FEBFBA-67EB-435A-8BAB-287118B97BEB}"/>
    <dgm:cxn modelId="{AF9DF491-889F-4D99-B68F-EFD940472783}" type="presOf" srcId="{487AD708-4459-4BD9-BD70-2066B63B02CC}" destId="{795C4472-F767-472D-95A9-6D523935B640}" srcOrd="1" destOrd="1" presId="urn:microsoft.com/office/officeart/2005/8/layout/hProcess4"/>
    <dgm:cxn modelId="{CFE14F92-DE1A-457C-9E50-AEB76076FFE3}" srcId="{BC4A124F-B11E-435D-9FBD-F42237BC5CFE}" destId="{5E2F35D5-C155-4EF5-9F76-7D3CFDD45D52}" srcOrd="1" destOrd="0" parTransId="{4197BA55-D78B-42E2-8574-1E13853115A1}" sibTransId="{86737D4A-EAF6-4308-9E03-E9EA65E72A98}"/>
    <dgm:cxn modelId="{86A9C49A-A6E6-4EAB-9525-A5B850BAB03D}" type="presOf" srcId="{012E206E-3288-4848-BF09-D41ECEE061D5}" destId="{A17DFA1B-3025-4B8F-93ED-789ACD5E4EC3}" srcOrd="0" destOrd="0" presId="urn:microsoft.com/office/officeart/2005/8/layout/hProcess4"/>
    <dgm:cxn modelId="{FEDFF29D-0A1D-495E-9384-2353BB772872}" type="presOf" srcId="{487AD708-4459-4BD9-BD70-2066B63B02CC}" destId="{24290312-62F0-4432-A0A6-6CC56C59E830}" srcOrd="0" destOrd="1" presId="urn:microsoft.com/office/officeart/2005/8/layout/hProcess4"/>
    <dgm:cxn modelId="{7E942DA0-11F6-4D60-9EB4-B9FB47926A93}" srcId="{BC4A124F-B11E-435D-9FBD-F42237BC5CFE}" destId="{4EE3AC1B-1F5E-41E5-BBC1-0968F787E777}" srcOrd="2" destOrd="0" parTransId="{1E58CC71-84B9-43CB-958D-7D855136FA7D}" sibTransId="{012E206E-3288-4848-BF09-D41ECEE061D5}"/>
    <dgm:cxn modelId="{C8B0A3A3-30AE-4348-B88D-3791ACAF979A}" srcId="{4EE3AC1B-1F5E-41E5-BBC1-0968F787E777}" destId="{03B17B0E-2D64-4E24-AEEF-69B62C57D855}" srcOrd="1" destOrd="0" parTransId="{C27DC669-3F96-49D1-814E-9A58ABD5D2F1}" sibTransId="{233BD072-F68B-4BBE-A55F-E632922E2581}"/>
    <dgm:cxn modelId="{07C8F2A3-0EAE-490F-B928-8ABD73FBA9CF}" type="presOf" srcId="{452BAA76-55CB-426A-82E2-EDF5BAE25441}" destId="{8D8369FF-62F7-4DCF-91AF-2D1095FE02FF}" srcOrd="0" destOrd="0" presId="urn:microsoft.com/office/officeart/2005/8/layout/hProcess4"/>
    <dgm:cxn modelId="{FF9B12A6-E3DE-4798-BD22-06C15A0981F8}" type="presOf" srcId="{D62FF0D6-F87C-4D70-875A-62847251855D}" destId="{C831D30A-8DFE-4CCC-8E42-7FC93A7E2A96}" srcOrd="0" destOrd="0" presId="urn:microsoft.com/office/officeart/2005/8/layout/hProcess4"/>
    <dgm:cxn modelId="{856A43A9-B306-4796-9D03-8BD1D1A63ED7}" type="presOf" srcId="{69C86230-7FC8-4A59-B58A-EA7ECE36E800}" destId="{24290312-62F0-4432-A0A6-6CC56C59E830}" srcOrd="0" destOrd="2" presId="urn:microsoft.com/office/officeart/2005/8/layout/hProcess4"/>
    <dgm:cxn modelId="{6440A8AD-1582-402B-B7F3-A7597D795E21}" srcId="{BC4A124F-B11E-435D-9FBD-F42237BC5CFE}" destId="{AD943D2B-4922-41C2-83A0-FE08985E1AA6}" srcOrd="3" destOrd="0" parTransId="{0B908888-822D-43EC-B368-C4B93418F94F}" sibTransId="{E2C3D834-0B7B-4D57-8A75-50028D03D06F}"/>
    <dgm:cxn modelId="{C5B991AE-5C03-4398-B6F5-862FE9184495}" type="presOf" srcId="{F1EB732C-A24E-478A-AA38-705E87CC0375}" destId="{24290312-62F0-4432-A0A6-6CC56C59E830}" srcOrd="0" destOrd="0" presId="urn:microsoft.com/office/officeart/2005/8/layout/hProcess4"/>
    <dgm:cxn modelId="{57BEDEAE-7A70-48A6-8F3A-6977FBE0E2FC}" type="presOf" srcId="{CF142E0F-1051-4A4E-BBEB-8C313AA219C9}" destId="{FE120CFF-C273-4344-AD1A-6E9D3DBBABE5}" srcOrd="0" destOrd="0" presId="urn:microsoft.com/office/officeart/2005/8/layout/hProcess4"/>
    <dgm:cxn modelId="{4CF305B1-B4CF-455A-BB7C-24F643BF25B0}" srcId="{CF8A8752-220C-4904-B8B8-C9502FC0CA9F}" destId="{DA2B1943-48FD-4A4E-A4FA-87A352FF5AB6}" srcOrd="2" destOrd="0" parTransId="{D7AE1A32-BD85-430E-A0E4-BF8C8750C12B}" sibTransId="{CFF96841-6FD5-4CF7-B903-4F60DD8A0C37}"/>
    <dgm:cxn modelId="{86596FB1-78B6-45C5-A7C5-88C7B002FD4D}" srcId="{5E2F35D5-C155-4EF5-9F76-7D3CFDD45D52}" destId="{6D447631-B499-43A2-9961-200C4E5CA1F4}" srcOrd="1" destOrd="0" parTransId="{83EE75A6-B87C-4143-B15E-967277E1BE10}" sibTransId="{994E6B39-4104-496F-B50E-C155249D9CA4}"/>
    <dgm:cxn modelId="{47DD5BB5-35AD-4418-9382-448145A434FC}" type="presOf" srcId="{8AD6D401-DD53-4B62-9494-02B8D475CD96}" destId="{4A8581D6-96E4-4587-B789-0A0166908A09}" srcOrd="0" destOrd="0" presId="urn:microsoft.com/office/officeart/2005/8/layout/hProcess4"/>
    <dgm:cxn modelId="{DF59F0BD-6E62-4334-A2F8-9603D389BE1D}" srcId="{AD943D2B-4922-41C2-83A0-FE08985E1AA6}" destId="{487AD708-4459-4BD9-BD70-2066B63B02CC}" srcOrd="1" destOrd="0" parTransId="{1B9387B4-E3B1-40CE-A1C3-079F9AEE10D8}" sibTransId="{CFAC0D85-9E00-4EAD-B8A5-4623CD7990E6}"/>
    <dgm:cxn modelId="{8EA8D7BF-9F05-4302-84DB-C0F04955CB3A}" type="presOf" srcId="{8AD6D401-DD53-4B62-9494-02B8D475CD96}" destId="{AF1D3797-9E71-4FCE-BE06-7CAE4AAF4EC2}" srcOrd="1" destOrd="0" presId="urn:microsoft.com/office/officeart/2005/8/layout/hProcess4"/>
    <dgm:cxn modelId="{F1BE1DCE-4FBC-49AA-8CA0-8FB256B70938}" type="presOf" srcId="{452BAA76-55CB-426A-82E2-EDF5BAE25441}" destId="{3302DBE9-A08F-47AA-B079-10FF89D8AFC8}" srcOrd="1" destOrd="0" presId="urn:microsoft.com/office/officeart/2005/8/layout/hProcess4"/>
    <dgm:cxn modelId="{548712D9-02E4-4FEC-8502-7772736BAED9}" type="presOf" srcId="{6D447631-B499-43A2-9961-200C4E5CA1F4}" destId="{3302DBE9-A08F-47AA-B079-10FF89D8AFC8}" srcOrd="1" destOrd="1" presId="urn:microsoft.com/office/officeart/2005/8/layout/hProcess4"/>
    <dgm:cxn modelId="{C32EE7E3-AB11-4895-8F21-BF5345FE5034}" type="presOf" srcId="{4EE3AC1B-1F5E-41E5-BBC1-0968F787E777}" destId="{888DEC72-1194-4BA5-A9EA-810A870DEDFE}" srcOrd="0" destOrd="0" presId="urn:microsoft.com/office/officeart/2005/8/layout/hProcess4"/>
    <dgm:cxn modelId="{EA6F94E5-8D63-4995-9069-43472DBF8576}" type="presOf" srcId="{BC4A124F-B11E-435D-9FBD-F42237BC5CFE}" destId="{40085087-2BCE-4130-8F7E-7581A76E066B}" srcOrd="0" destOrd="0" presId="urn:microsoft.com/office/officeart/2005/8/layout/hProcess4"/>
    <dgm:cxn modelId="{EF1923EA-FCEB-4213-BFA1-0F60C8314D1B}" type="presOf" srcId="{9D6E6877-1F85-4A45-9874-7F7DC073CED3}" destId="{15812894-94C1-4CD2-B59E-8515734C048A}" srcOrd="1" destOrd="0" presId="urn:microsoft.com/office/officeart/2005/8/layout/hProcess4"/>
    <dgm:cxn modelId="{44FC2DED-87D0-4F65-961D-AB8FB1830B46}" srcId="{7D6931EB-F7E5-4BEA-B5D4-F4A68640409F}" destId="{9D6E6877-1F85-4A45-9874-7F7DC073CED3}" srcOrd="0" destOrd="0" parTransId="{A0979B36-4937-4973-BDB4-9B6901777463}" sibTransId="{B0123459-4FB1-4933-AB50-BD64D57BB485}"/>
    <dgm:cxn modelId="{BD1339F1-14B3-42C5-A731-E2AA6A1FFBC4}" srcId="{BC4A124F-B11E-435D-9FBD-F42237BC5CFE}" destId="{CF8A8752-220C-4904-B8B8-C9502FC0CA9F}" srcOrd="0" destOrd="0" parTransId="{B7736502-59C1-41C6-A83F-B678B73B4F37}" sibTransId="{CF142E0F-1051-4A4E-BBEB-8C313AA219C9}"/>
    <dgm:cxn modelId="{AB4E03F6-0B1A-4CD5-8CAF-080543F3A359}" srcId="{7D6931EB-F7E5-4BEA-B5D4-F4A68640409F}" destId="{B58C6D6B-5807-45E6-95FF-862E85515EE3}" srcOrd="1" destOrd="0" parTransId="{85163A37-21ED-487B-8B8D-9DD93FAFF73A}" sibTransId="{1E11802A-C051-4AB5-A961-E1DEB177B2D1}"/>
    <dgm:cxn modelId="{567F6BF7-30DD-426E-B07A-EF2CA36A3C90}" srcId="{AD943D2B-4922-41C2-83A0-FE08985E1AA6}" destId="{F1EB732C-A24E-478A-AA38-705E87CC0375}" srcOrd="0" destOrd="0" parTransId="{A11C2180-EF33-4F24-B53B-BF0A7ACCB5CD}" sibTransId="{8EC13C37-1815-4722-9CA7-B537495E9FF3}"/>
    <dgm:cxn modelId="{EC5308CC-8D86-4B9E-84AF-F61AD887298A}" type="presParOf" srcId="{40085087-2BCE-4130-8F7E-7581A76E066B}" destId="{A99106EB-8673-4617-A0AB-037D323CB854}" srcOrd="0" destOrd="0" presId="urn:microsoft.com/office/officeart/2005/8/layout/hProcess4"/>
    <dgm:cxn modelId="{3CC97BEA-C37B-45E9-8005-970BB4B32B6A}" type="presParOf" srcId="{40085087-2BCE-4130-8F7E-7581A76E066B}" destId="{C00350B2-D455-4CBC-8758-6A85F750C66D}" srcOrd="1" destOrd="0" presId="urn:microsoft.com/office/officeart/2005/8/layout/hProcess4"/>
    <dgm:cxn modelId="{1499DFC2-1BD8-4725-94D9-214CC88BF2BC}" type="presParOf" srcId="{40085087-2BCE-4130-8F7E-7581A76E066B}" destId="{D70635BC-F72F-4508-AC5E-FE9BCD25E613}" srcOrd="2" destOrd="0" presId="urn:microsoft.com/office/officeart/2005/8/layout/hProcess4"/>
    <dgm:cxn modelId="{3FC77300-9210-4EF8-8F12-32EDFB560F39}" type="presParOf" srcId="{D70635BC-F72F-4508-AC5E-FE9BCD25E613}" destId="{6784CAA7-E0F4-4384-9859-9EA6B7172061}" srcOrd="0" destOrd="0" presId="urn:microsoft.com/office/officeart/2005/8/layout/hProcess4"/>
    <dgm:cxn modelId="{316C706E-B582-4C90-92F8-BA67B1D80908}" type="presParOf" srcId="{6784CAA7-E0F4-4384-9859-9EA6B7172061}" destId="{5F908C61-EF56-425C-A998-18C51D38CE52}" srcOrd="0" destOrd="0" presId="urn:microsoft.com/office/officeart/2005/8/layout/hProcess4"/>
    <dgm:cxn modelId="{9D2D8D77-C721-4C09-BFD6-017EB2769C8A}" type="presParOf" srcId="{6784CAA7-E0F4-4384-9859-9EA6B7172061}" destId="{4A8581D6-96E4-4587-B789-0A0166908A09}" srcOrd="1" destOrd="0" presId="urn:microsoft.com/office/officeart/2005/8/layout/hProcess4"/>
    <dgm:cxn modelId="{C4AB9ACA-59D7-40D2-8716-49F9526CC748}" type="presParOf" srcId="{6784CAA7-E0F4-4384-9859-9EA6B7172061}" destId="{AF1D3797-9E71-4FCE-BE06-7CAE4AAF4EC2}" srcOrd="2" destOrd="0" presId="urn:microsoft.com/office/officeart/2005/8/layout/hProcess4"/>
    <dgm:cxn modelId="{3DEDD5B3-E8C1-4CB6-99FA-A2CD2D6CF818}" type="presParOf" srcId="{6784CAA7-E0F4-4384-9859-9EA6B7172061}" destId="{ED216A79-093C-45B4-90D9-660DDA9C2C9D}" srcOrd="3" destOrd="0" presId="urn:microsoft.com/office/officeart/2005/8/layout/hProcess4"/>
    <dgm:cxn modelId="{639BB9AF-79B2-4CD1-A691-18C89BF74BD0}" type="presParOf" srcId="{6784CAA7-E0F4-4384-9859-9EA6B7172061}" destId="{882DC4B1-D93F-42FC-AE3A-9CBD3E8B841E}" srcOrd="4" destOrd="0" presId="urn:microsoft.com/office/officeart/2005/8/layout/hProcess4"/>
    <dgm:cxn modelId="{282AB7EA-2305-4A68-AFBB-7C8108AA1581}" type="presParOf" srcId="{D70635BC-F72F-4508-AC5E-FE9BCD25E613}" destId="{FE120CFF-C273-4344-AD1A-6E9D3DBBABE5}" srcOrd="1" destOrd="0" presId="urn:microsoft.com/office/officeart/2005/8/layout/hProcess4"/>
    <dgm:cxn modelId="{5130EFBC-67F3-4E06-BC58-EFEA30AA6BA4}" type="presParOf" srcId="{D70635BC-F72F-4508-AC5E-FE9BCD25E613}" destId="{4628B1F2-C9E0-49F5-83E3-BC78E6D22C2C}" srcOrd="2" destOrd="0" presId="urn:microsoft.com/office/officeart/2005/8/layout/hProcess4"/>
    <dgm:cxn modelId="{CA65B603-C95A-4867-84AF-18316C419383}" type="presParOf" srcId="{4628B1F2-C9E0-49F5-83E3-BC78E6D22C2C}" destId="{C62593FE-B848-4656-A159-5EE2C53B0860}" srcOrd="0" destOrd="0" presId="urn:microsoft.com/office/officeart/2005/8/layout/hProcess4"/>
    <dgm:cxn modelId="{ABD7373B-3ABB-44B1-A73F-3DCC6979DC8A}" type="presParOf" srcId="{4628B1F2-C9E0-49F5-83E3-BC78E6D22C2C}" destId="{8D8369FF-62F7-4DCF-91AF-2D1095FE02FF}" srcOrd="1" destOrd="0" presId="urn:microsoft.com/office/officeart/2005/8/layout/hProcess4"/>
    <dgm:cxn modelId="{C12783FB-14F8-4615-A378-DE6AEE610DFA}" type="presParOf" srcId="{4628B1F2-C9E0-49F5-83E3-BC78E6D22C2C}" destId="{3302DBE9-A08F-47AA-B079-10FF89D8AFC8}" srcOrd="2" destOrd="0" presId="urn:microsoft.com/office/officeart/2005/8/layout/hProcess4"/>
    <dgm:cxn modelId="{BE171671-4127-48E7-ACAF-3FE3536AE942}" type="presParOf" srcId="{4628B1F2-C9E0-49F5-83E3-BC78E6D22C2C}" destId="{7DB28269-CD32-4691-B229-EAAF1C2B2CE7}" srcOrd="3" destOrd="0" presId="urn:microsoft.com/office/officeart/2005/8/layout/hProcess4"/>
    <dgm:cxn modelId="{68907C87-27BF-409F-966A-848F61C3C4B8}" type="presParOf" srcId="{4628B1F2-C9E0-49F5-83E3-BC78E6D22C2C}" destId="{47A66973-2F35-423A-B083-AD7969E3295E}" srcOrd="4" destOrd="0" presId="urn:microsoft.com/office/officeart/2005/8/layout/hProcess4"/>
    <dgm:cxn modelId="{9F51299D-163E-4D48-97BD-B0D27F95C844}" type="presParOf" srcId="{D70635BC-F72F-4508-AC5E-FE9BCD25E613}" destId="{BE625CA6-3DEA-4BA7-8728-7E18408F76C8}" srcOrd="3" destOrd="0" presId="urn:microsoft.com/office/officeart/2005/8/layout/hProcess4"/>
    <dgm:cxn modelId="{FBD5EC85-95ED-44BB-AA16-50C632078DA8}" type="presParOf" srcId="{D70635BC-F72F-4508-AC5E-FE9BCD25E613}" destId="{19E5C814-3117-4CB3-9C19-B1334ECAE68A}" srcOrd="4" destOrd="0" presId="urn:microsoft.com/office/officeart/2005/8/layout/hProcess4"/>
    <dgm:cxn modelId="{6605370E-1F23-473E-992A-776586F3AFA7}" type="presParOf" srcId="{19E5C814-3117-4CB3-9C19-B1334ECAE68A}" destId="{AF767754-C901-4F98-8005-046E2942698B}" srcOrd="0" destOrd="0" presId="urn:microsoft.com/office/officeart/2005/8/layout/hProcess4"/>
    <dgm:cxn modelId="{CDC31F68-F70E-4E92-896E-0922E9FDB408}" type="presParOf" srcId="{19E5C814-3117-4CB3-9C19-B1334ECAE68A}" destId="{C831D30A-8DFE-4CCC-8E42-7FC93A7E2A96}" srcOrd="1" destOrd="0" presId="urn:microsoft.com/office/officeart/2005/8/layout/hProcess4"/>
    <dgm:cxn modelId="{67123C97-AD9B-4EC9-A79D-414C5FB4FA72}" type="presParOf" srcId="{19E5C814-3117-4CB3-9C19-B1334ECAE68A}" destId="{59E37967-904E-4A68-B90D-409CCF6136B6}" srcOrd="2" destOrd="0" presId="urn:microsoft.com/office/officeart/2005/8/layout/hProcess4"/>
    <dgm:cxn modelId="{0E6CBDD3-5768-48C4-8014-E7F94FF4925A}" type="presParOf" srcId="{19E5C814-3117-4CB3-9C19-B1334ECAE68A}" destId="{888DEC72-1194-4BA5-A9EA-810A870DEDFE}" srcOrd="3" destOrd="0" presId="urn:microsoft.com/office/officeart/2005/8/layout/hProcess4"/>
    <dgm:cxn modelId="{EA98D4AD-4338-4CE0-BE1A-DC456808B63E}" type="presParOf" srcId="{19E5C814-3117-4CB3-9C19-B1334ECAE68A}" destId="{DC67FCF9-87C3-4270-9026-A2AFB68C0C2A}" srcOrd="4" destOrd="0" presId="urn:microsoft.com/office/officeart/2005/8/layout/hProcess4"/>
    <dgm:cxn modelId="{9A21604A-E620-4E22-A6D7-B236E71EC59B}" type="presParOf" srcId="{D70635BC-F72F-4508-AC5E-FE9BCD25E613}" destId="{A17DFA1B-3025-4B8F-93ED-789ACD5E4EC3}" srcOrd="5" destOrd="0" presId="urn:microsoft.com/office/officeart/2005/8/layout/hProcess4"/>
    <dgm:cxn modelId="{AC4D1265-62C4-4A58-920D-ECC670F8114A}" type="presParOf" srcId="{D70635BC-F72F-4508-AC5E-FE9BCD25E613}" destId="{F1ED3213-5C6F-46BD-8C0E-C0649E3BC563}" srcOrd="6" destOrd="0" presId="urn:microsoft.com/office/officeart/2005/8/layout/hProcess4"/>
    <dgm:cxn modelId="{AB896924-2ECC-4FF2-87C2-2335569125C9}" type="presParOf" srcId="{F1ED3213-5C6F-46BD-8C0E-C0649E3BC563}" destId="{F0C72DB8-CC3E-4618-8711-C5E263D36C6E}" srcOrd="0" destOrd="0" presId="urn:microsoft.com/office/officeart/2005/8/layout/hProcess4"/>
    <dgm:cxn modelId="{0E044071-E2C8-4385-977E-B0F23F69570E}" type="presParOf" srcId="{F1ED3213-5C6F-46BD-8C0E-C0649E3BC563}" destId="{24290312-62F0-4432-A0A6-6CC56C59E830}" srcOrd="1" destOrd="0" presId="urn:microsoft.com/office/officeart/2005/8/layout/hProcess4"/>
    <dgm:cxn modelId="{77CD9BB3-08B8-4D2F-8897-451FEDDD9560}" type="presParOf" srcId="{F1ED3213-5C6F-46BD-8C0E-C0649E3BC563}" destId="{795C4472-F767-472D-95A9-6D523935B640}" srcOrd="2" destOrd="0" presId="urn:microsoft.com/office/officeart/2005/8/layout/hProcess4"/>
    <dgm:cxn modelId="{FEE7F796-396D-42E5-8C18-60401647CD28}" type="presParOf" srcId="{F1ED3213-5C6F-46BD-8C0E-C0649E3BC563}" destId="{719E8186-0E20-4F17-9D29-2A55997B5F17}" srcOrd="3" destOrd="0" presId="urn:microsoft.com/office/officeart/2005/8/layout/hProcess4"/>
    <dgm:cxn modelId="{E07D50D8-A452-42EF-8F80-A4E66DAFE493}" type="presParOf" srcId="{F1ED3213-5C6F-46BD-8C0E-C0649E3BC563}" destId="{0B0960B6-ED20-41B5-94B6-DF1420A8E73E}" srcOrd="4" destOrd="0" presId="urn:microsoft.com/office/officeart/2005/8/layout/hProcess4"/>
    <dgm:cxn modelId="{1D72A458-0E98-42C6-90A6-848EF911D7F7}" type="presParOf" srcId="{D70635BC-F72F-4508-AC5E-FE9BCD25E613}" destId="{890F9E7A-BF66-4076-93FF-466A34013F03}" srcOrd="7" destOrd="0" presId="urn:microsoft.com/office/officeart/2005/8/layout/hProcess4"/>
    <dgm:cxn modelId="{7AF9DDB2-E645-468B-BDCD-9FABFFE1CB8E}" type="presParOf" srcId="{D70635BC-F72F-4508-AC5E-FE9BCD25E613}" destId="{670F486F-97BD-4A2F-B451-BBE01B9A63BC}" srcOrd="8" destOrd="0" presId="urn:microsoft.com/office/officeart/2005/8/layout/hProcess4"/>
    <dgm:cxn modelId="{84473922-E9C1-4F94-AC0C-E51DB20C1CC7}" type="presParOf" srcId="{670F486F-97BD-4A2F-B451-BBE01B9A63BC}" destId="{C5E806E9-BA40-4DFA-82B8-01AA90B2F1F0}" srcOrd="0" destOrd="0" presId="urn:microsoft.com/office/officeart/2005/8/layout/hProcess4"/>
    <dgm:cxn modelId="{4B076B55-9003-429D-B3C3-27F0E6CDB0B0}" type="presParOf" srcId="{670F486F-97BD-4A2F-B451-BBE01B9A63BC}" destId="{4184D5A6-0B9A-42D2-AE87-FAA53BFD1257}" srcOrd="1" destOrd="0" presId="urn:microsoft.com/office/officeart/2005/8/layout/hProcess4"/>
    <dgm:cxn modelId="{F07B292F-9A9D-4F93-B31C-D51184A69FB6}" type="presParOf" srcId="{670F486F-97BD-4A2F-B451-BBE01B9A63BC}" destId="{15812894-94C1-4CD2-B59E-8515734C048A}" srcOrd="2" destOrd="0" presId="urn:microsoft.com/office/officeart/2005/8/layout/hProcess4"/>
    <dgm:cxn modelId="{C792C4ED-49FF-40C5-846E-CE1718387295}" type="presParOf" srcId="{670F486F-97BD-4A2F-B451-BBE01B9A63BC}" destId="{28E3BDF1-34BD-4F8F-B650-0A89118CA992}" srcOrd="3" destOrd="0" presId="urn:microsoft.com/office/officeart/2005/8/layout/hProcess4"/>
    <dgm:cxn modelId="{14E1989B-0DD0-4657-8C0C-77481A66115F}" type="presParOf" srcId="{670F486F-97BD-4A2F-B451-BBE01B9A63BC}" destId="{65B4827C-406C-4CB1-AA0C-9CF08C9FF34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4D740BD-43F6-403C-9E56-B91C29179D9C}" type="doc">
      <dgm:prSet loTypeId="urn:microsoft.com/office/officeart/2008/layout/PictureStrips" loCatId="list" qsTypeId="urn:microsoft.com/office/officeart/2005/8/quickstyle/simple5" qsCatId="simple" csTypeId="urn:microsoft.com/office/officeart/2005/8/colors/accent0_2" csCatId="mainScheme" phldr="1"/>
      <dgm:spPr/>
      <dgm:t>
        <a:bodyPr/>
        <a:lstStyle/>
        <a:p>
          <a:endParaRPr lang="en-IN"/>
        </a:p>
      </dgm:t>
    </dgm:pt>
    <dgm:pt modelId="{810173AC-EF66-49B3-83F5-B71A2CE9590C}">
      <dgm:prSet phldrT="[Text]" custT="1"/>
      <dgm:spPr/>
      <dgm:t>
        <a:bodyPr/>
        <a:lstStyle/>
        <a:p>
          <a:pPr>
            <a:buNone/>
          </a:pPr>
          <a:r>
            <a:rPr lang="en-IN" sz="1600" b="1">
              <a:latin typeface="Abadi" panose="020B0604020104020204" pitchFamily="34" charset="0"/>
            </a:rPr>
            <a:t>TECHNICAL BENEFITS</a:t>
          </a:r>
        </a:p>
      </dgm:t>
    </dgm:pt>
    <dgm:pt modelId="{EB6213B8-8D0A-4710-B393-C6765FA9B28C}" type="parTrans" cxnId="{D310AE6D-8033-4F21-A9F1-6F6455C80D2D}">
      <dgm:prSet/>
      <dgm:spPr/>
      <dgm:t>
        <a:bodyPr/>
        <a:lstStyle/>
        <a:p>
          <a:endParaRPr lang="en-IN"/>
        </a:p>
      </dgm:t>
    </dgm:pt>
    <dgm:pt modelId="{1F379078-E837-42CE-BB3E-9A54D4158113}" type="sibTrans" cxnId="{D310AE6D-8033-4F21-A9F1-6F6455C80D2D}">
      <dgm:prSet/>
      <dgm:spPr/>
      <dgm:t>
        <a:bodyPr/>
        <a:lstStyle/>
        <a:p>
          <a:endParaRPr lang="en-IN"/>
        </a:p>
      </dgm:t>
    </dgm:pt>
    <dgm:pt modelId="{A69539F6-45B9-4A31-8722-359E63FD9E71}">
      <dgm:prSet phldrT="[Text]" custT="1"/>
      <dgm:spPr/>
      <dgm:t>
        <a:bodyPr/>
        <a:lstStyle/>
        <a:p>
          <a:r>
            <a:rPr lang="en-IN" sz="1400" b="1">
              <a:latin typeface="Abadi" panose="020B0604020104020204" pitchFamily="34" charset="0"/>
            </a:rPr>
            <a:t>BUSINESS</a:t>
          </a:r>
          <a:r>
            <a:rPr lang="en-IN" sz="1400" b="1" baseline="0">
              <a:latin typeface="Abadi" panose="020B0604020104020204" pitchFamily="34" charset="0"/>
            </a:rPr>
            <a:t> BENEFITS</a:t>
          </a:r>
        </a:p>
        <a:p>
          <a:r>
            <a:rPr lang="en-US" sz="1400" b="0" i="0">
              <a:latin typeface="Abadi" panose="020B0604020104020204" pitchFamily="34" charset="0"/>
            </a:rPr>
            <a:t>Personalized promo recommendations leading to a 3% increase in promotion sales</a:t>
          </a:r>
          <a:endParaRPr lang="en-IN" sz="1400" b="0">
            <a:latin typeface="Abadi" panose="020B0604020104020204" pitchFamily="34" charset="0"/>
          </a:endParaRPr>
        </a:p>
      </dgm:t>
    </dgm:pt>
    <dgm:pt modelId="{6A100D9F-C2F1-4561-95C6-7A22ED9A75E0}" type="parTrans" cxnId="{99B1AF90-FFCD-49DE-919F-E0F77255DA59}">
      <dgm:prSet/>
      <dgm:spPr/>
      <dgm:t>
        <a:bodyPr/>
        <a:lstStyle/>
        <a:p>
          <a:endParaRPr lang="en-IN"/>
        </a:p>
      </dgm:t>
    </dgm:pt>
    <dgm:pt modelId="{04F8991E-6B43-48C6-A349-B7974692F590}" type="sibTrans" cxnId="{99B1AF90-FFCD-49DE-919F-E0F77255DA59}">
      <dgm:prSet/>
      <dgm:spPr/>
      <dgm:t>
        <a:bodyPr/>
        <a:lstStyle/>
        <a:p>
          <a:endParaRPr lang="en-IN"/>
        </a:p>
      </dgm:t>
    </dgm:pt>
    <dgm:pt modelId="{BDE1FF96-254A-478E-9160-B8262CBECDC9}">
      <dgm:prSet phldrT="[Text]" custT="1"/>
      <dgm:spPr/>
      <dgm:t>
        <a:bodyPr/>
        <a:lstStyle/>
        <a:p>
          <a:pPr>
            <a:buFont typeface="Arial" panose="020B0604020202020204" pitchFamily="34" charset="0"/>
            <a:buChar char="•"/>
          </a:pPr>
          <a:r>
            <a:rPr lang="en-US" sz="1200" b="1" i="0">
              <a:latin typeface="Bahnschrift" panose="020B0502040204020203" pitchFamily="34" charset="0"/>
            </a:rPr>
            <a:t>Data Standardization: </a:t>
          </a:r>
          <a:r>
            <a:rPr lang="en-US" sz="1200" b="0" i="0">
              <a:latin typeface="Bahnschrift" panose="020B0502040204020203" pitchFamily="34" charset="0"/>
            </a:rPr>
            <a:t>Uniform formatting of promotion data.</a:t>
          </a:r>
          <a:endParaRPr lang="en-IN" sz="1200">
            <a:latin typeface="Bahnschrift" panose="020B0502040204020203" pitchFamily="34" charset="0"/>
          </a:endParaRPr>
        </a:p>
      </dgm:t>
    </dgm:pt>
    <dgm:pt modelId="{A942D8AD-0FE1-43E8-825D-D788F4BBC0EE}" type="sibTrans" cxnId="{9864DB31-C089-4DFA-ADBC-B22347F4CAD9}">
      <dgm:prSet/>
      <dgm:spPr/>
      <dgm:t>
        <a:bodyPr/>
        <a:lstStyle/>
        <a:p>
          <a:endParaRPr lang="en-IN"/>
        </a:p>
      </dgm:t>
    </dgm:pt>
    <dgm:pt modelId="{5768272F-9175-4503-9F4E-1C9D654AB12D}" type="parTrans" cxnId="{9864DB31-C089-4DFA-ADBC-B22347F4CAD9}">
      <dgm:prSet/>
      <dgm:spPr/>
      <dgm:t>
        <a:bodyPr/>
        <a:lstStyle/>
        <a:p>
          <a:endParaRPr lang="en-IN"/>
        </a:p>
      </dgm:t>
    </dgm:pt>
    <dgm:pt modelId="{B5C2AF8A-487E-4BA9-8F27-511DEA5E592E}">
      <dgm:prSet phldrT="[Text]" custT="1"/>
      <dgm:spPr/>
      <dgm:t>
        <a:bodyPr/>
        <a:lstStyle/>
        <a:p>
          <a:pPr>
            <a:buFont typeface="Arial" panose="020B0604020202020204" pitchFamily="34" charset="0"/>
            <a:buChar char="•"/>
          </a:pPr>
          <a:r>
            <a:rPr lang="en-US" sz="1200" b="1" i="0">
              <a:latin typeface="Bahnschrift" panose="020B0502040204020203" pitchFamily="34" charset="0"/>
            </a:rPr>
            <a:t>Aggregated Marketing Data</a:t>
          </a:r>
          <a:r>
            <a:rPr lang="en-US" sz="1200" b="0" i="0">
              <a:latin typeface="Bahnschrift" panose="020B0502040204020203" pitchFamily="34" charset="0"/>
            </a:rPr>
            <a:t>: Streamlined marketing insights. </a:t>
          </a:r>
          <a:endParaRPr lang="en-IN" sz="1200">
            <a:latin typeface="Bahnschrift" panose="020B0502040204020203" pitchFamily="34" charset="0"/>
          </a:endParaRPr>
        </a:p>
      </dgm:t>
    </dgm:pt>
    <dgm:pt modelId="{8018B33E-5A74-401C-BA27-65B8591412C2}" type="parTrans" cxnId="{5AF3D52E-D30A-45F9-8EB4-3B8305D7E5F6}">
      <dgm:prSet/>
      <dgm:spPr/>
      <dgm:t>
        <a:bodyPr/>
        <a:lstStyle/>
        <a:p>
          <a:endParaRPr lang="en-IN"/>
        </a:p>
      </dgm:t>
    </dgm:pt>
    <dgm:pt modelId="{234CAC24-760E-46A4-8C58-3A79DC180DAA}" type="sibTrans" cxnId="{5AF3D52E-D30A-45F9-8EB4-3B8305D7E5F6}">
      <dgm:prSet/>
      <dgm:spPr/>
      <dgm:t>
        <a:bodyPr/>
        <a:lstStyle/>
        <a:p>
          <a:endParaRPr lang="en-IN"/>
        </a:p>
      </dgm:t>
    </dgm:pt>
    <dgm:pt modelId="{8703B391-6004-4409-97FA-C5F248ADAFBC}">
      <dgm:prSet phldrT="[Text]" custT="1"/>
      <dgm:spPr/>
      <dgm:t>
        <a:bodyPr/>
        <a:lstStyle/>
        <a:p>
          <a:pPr>
            <a:buFont typeface="Arial" panose="020B0604020202020204" pitchFamily="34" charset="0"/>
            <a:buChar char="•"/>
          </a:pPr>
          <a:r>
            <a:rPr lang="en-US" sz="1200" b="1" i="0">
              <a:latin typeface="Bahnschrift" panose="020B0502040204020203" pitchFamily="34" charset="0"/>
            </a:rPr>
            <a:t>Online and Offline Client Association: </a:t>
          </a:r>
          <a:r>
            <a:rPr lang="en-US" sz="1200" b="0" i="0">
              <a:latin typeface="Bahnschrift" panose="020B0502040204020203" pitchFamily="34" charset="0"/>
            </a:rPr>
            <a:t>Unified customer profiles. </a:t>
          </a:r>
          <a:endParaRPr lang="en-IN" sz="1200">
            <a:latin typeface="Bahnschrift" panose="020B0502040204020203" pitchFamily="34" charset="0"/>
          </a:endParaRPr>
        </a:p>
      </dgm:t>
    </dgm:pt>
    <dgm:pt modelId="{0EADC382-748B-46B3-B9A5-FDBF060C0C40}" type="parTrans" cxnId="{03758A5E-9EFD-4B0E-8C71-C17922447479}">
      <dgm:prSet/>
      <dgm:spPr/>
      <dgm:t>
        <a:bodyPr/>
        <a:lstStyle/>
        <a:p>
          <a:endParaRPr lang="en-IN"/>
        </a:p>
      </dgm:t>
    </dgm:pt>
    <dgm:pt modelId="{59B5CF15-0D7F-4BAE-9937-B6852EFEAFAE}" type="sibTrans" cxnId="{03758A5E-9EFD-4B0E-8C71-C17922447479}">
      <dgm:prSet/>
      <dgm:spPr/>
      <dgm:t>
        <a:bodyPr/>
        <a:lstStyle/>
        <a:p>
          <a:endParaRPr lang="en-IN"/>
        </a:p>
      </dgm:t>
    </dgm:pt>
    <dgm:pt modelId="{3FA374D1-9E98-48EC-BF19-CE37B1A81B05}">
      <dgm:prSet phldrT="[Text]" custT="1"/>
      <dgm:spPr/>
      <dgm:t>
        <a:bodyPr/>
        <a:lstStyle/>
        <a:p>
          <a:pPr>
            <a:buFont typeface="Arial" panose="020B0604020202020204" pitchFamily="34" charset="0"/>
            <a:buChar char="•"/>
          </a:pPr>
          <a:r>
            <a:rPr lang="en-US" sz="1200" b="1" i="0">
              <a:latin typeface="Bahnschrift" panose="020B0502040204020203" pitchFamily="34" charset="0"/>
            </a:rPr>
            <a:t>Normalized </a:t>
          </a:r>
          <a:r>
            <a:rPr lang="en-US" sz="1200" b="1" i="0" err="1">
              <a:latin typeface="Bahnschrift" panose="020B0502040204020203" pitchFamily="34" charset="0"/>
            </a:rPr>
            <a:t>PoS</a:t>
          </a:r>
          <a:r>
            <a:rPr lang="en-US" sz="1200" b="1" i="0">
              <a:latin typeface="Bahnschrift" panose="020B0502040204020203" pitchFamily="34" charset="0"/>
            </a:rPr>
            <a:t> Data Model: </a:t>
          </a:r>
          <a:r>
            <a:rPr lang="en-US" sz="1200" b="0" i="0">
              <a:latin typeface="Bahnschrift" panose="020B0502040204020203" pitchFamily="34" charset="0"/>
            </a:rPr>
            <a:t>Structured sales data.</a:t>
          </a:r>
          <a:endParaRPr lang="en-IN" sz="1200">
            <a:latin typeface="Bahnschrift" panose="020B0502040204020203" pitchFamily="34" charset="0"/>
          </a:endParaRPr>
        </a:p>
      </dgm:t>
    </dgm:pt>
    <dgm:pt modelId="{9ABC572A-F4F5-4AA1-8F1A-627D8EDB604B}" type="parTrans" cxnId="{37AE8708-538F-4F12-814D-86B4C74E1B47}">
      <dgm:prSet/>
      <dgm:spPr/>
      <dgm:t>
        <a:bodyPr/>
        <a:lstStyle/>
        <a:p>
          <a:endParaRPr lang="en-IN"/>
        </a:p>
      </dgm:t>
    </dgm:pt>
    <dgm:pt modelId="{629CD151-F6AA-46E7-917B-4ACB39F0873B}" type="sibTrans" cxnId="{37AE8708-538F-4F12-814D-86B4C74E1B47}">
      <dgm:prSet/>
      <dgm:spPr/>
      <dgm:t>
        <a:bodyPr/>
        <a:lstStyle/>
        <a:p>
          <a:endParaRPr lang="en-IN"/>
        </a:p>
      </dgm:t>
    </dgm:pt>
    <dgm:pt modelId="{02DDB1EA-5F07-438B-A290-7D6BA038C69D}" type="pres">
      <dgm:prSet presAssocID="{84D740BD-43F6-403C-9E56-B91C29179D9C}" presName="Name0" presStyleCnt="0">
        <dgm:presLayoutVars>
          <dgm:dir/>
          <dgm:resizeHandles val="exact"/>
        </dgm:presLayoutVars>
      </dgm:prSet>
      <dgm:spPr/>
    </dgm:pt>
    <dgm:pt modelId="{64D9307F-6B8B-4A1F-8BB4-5D7607A54314}" type="pres">
      <dgm:prSet presAssocID="{810173AC-EF66-49B3-83F5-B71A2CE9590C}" presName="composite" presStyleCnt="0"/>
      <dgm:spPr/>
    </dgm:pt>
    <dgm:pt modelId="{423A4712-F9BA-490F-B4BD-FFB4885B5317}" type="pres">
      <dgm:prSet presAssocID="{810173AC-EF66-49B3-83F5-B71A2CE9590C}" presName="rect1" presStyleLbl="trAlignAcc1" presStyleIdx="0" presStyleCnt="2" custScaleX="113974" custScaleY="198112" custLinFactNeighborX="291" custLinFactNeighborY="10223">
        <dgm:presLayoutVars>
          <dgm:bulletEnabled val="1"/>
        </dgm:presLayoutVars>
      </dgm:prSet>
      <dgm:spPr/>
    </dgm:pt>
    <dgm:pt modelId="{4DE06309-4AA1-4713-B27E-A5FA31A85F3B}" type="pres">
      <dgm:prSet presAssocID="{810173AC-EF66-49B3-83F5-B71A2CE9590C}" presName="rect2" presStyleLbl="fgImgPlace1" presStyleIdx="0" presStyleCnt="2" custLinFactNeighborX="-38431" custLinFactNeighborY="-4292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4843B9A-6FFF-45B9-ABE2-2BBD6AA1D31D}" type="pres">
      <dgm:prSet presAssocID="{1F379078-E837-42CE-BB3E-9A54D4158113}" presName="sibTrans" presStyleCnt="0"/>
      <dgm:spPr/>
    </dgm:pt>
    <dgm:pt modelId="{65AD208B-C063-4EE8-980B-5821C76B7FDD}" type="pres">
      <dgm:prSet presAssocID="{A69539F6-45B9-4A31-8722-359E63FD9E71}" presName="composite" presStyleCnt="0"/>
      <dgm:spPr/>
    </dgm:pt>
    <dgm:pt modelId="{6356C06C-C07C-4DDF-99F6-C0D83F9BA7B1}" type="pres">
      <dgm:prSet presAssocID="{A69539F6-45B9-4A31-8722-359E63FD9E71}" presName="rect1" presStyleLbl="trAlignAcc1" presStyleIdx="1" presStyleCnt="2" custScaleY="112165">
        <dgm:presLayoutVars>
          <dgm:bulletEnabled val="1"/>
        </dgm:presLayoutVars>
      </dgm:prSet>
      <dgm:spPr/>
    </dgm:pt>
    <dgm:pt modelId="{7724DC14-802C-43D6-B082-7E5FC2FA62E9}" type="pres">
      <dgm:prSet presAssocID="{A69539F6-45B9-4A31-8722-359E63FD9E71}" presName="rect2" presStyleLbl="fgImgPlace1" presStyleIdx="1" presStyleCnt="2" custLinFactNeighborX="-2547" custLinFactNeighborY="-6770"/>
      <dgm:spPr>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dgm:spPr>
    </dgm:pt>
  </dgm:ptLst>
  <dgm:cxnLst>
    <dgm:cxn modelId="{37AE8708-538F-4F12-814D-86B4C74E1B47}" srcId="{810173AC-EF66-49B3-83F5-B71A2CE9590C}" destId="{3FA374D1-9E98-48EC-BF19-CE37B1A81B05}" srcOrd="3" destOrd="0" parTransId="{9ABC572A-F4F5-4AA1-8F1A-627D8EDB604B}" sibTransId="{629CD151-F6AA-46E7-917B-4ACB39F0873B}"/>
    <dgm:cxn modelId="{5F1A370B-309D-4081-A6F5-C6C0FA8DA6FA}" type="presOf" srcId="{84D740BD-43F6-403C-9E56-B91C29179D9C}" destId="{02DDB1EA-5F07-438B-A290-7D6BA038C69D}" srcOrd="0" destOrd="0" presId="urn:microsoft.com/office/officeart/2008/layout/PictureStrips"/>
    <dgm:cxn modelId="{5AF3D52E-D30A-45F9-8EB4-3B8305D7E5F6}" srcId="{810173AC-EF66-49B3-83F5-B71A2CE9590C}" destId="{B5C2AF8A-487E-4BA9-8F27-511DEA5E592E}" srcOrd="1" destOrd="0" parTransId="{8018B33E-5A74-401C-BA27-65B8591412C2}" sibTransId="{234CAC24-760E-46A4-8C58-3A79DC180DAA}"/>
    <dgm:cxn modelId="{9864DB31-C089-4DFA-ADBC-B22347F4CAD9}" srcId="{810173AC-EF66-49B3-83F5-B71A2CE9590C}" destId="{BDE1FF96-254A-478E-9160-B8262CBECDC9}" srcOrd="0" destOrd="0" parTransId="{5768272F-9175-4503-9F4E-1C9D654AB12D}" sibTransId="{A942D8AD-0FE1-43E8-825D-D788F4BBC0EE}"/>
    <dgm:cxn modelId="{03758A5E-9EFD-4B0E-8C71-C17922447479}" srcId="{810173AC-EF66-49B3-83F5-B71A2CE9590C}" destId="{8703B391-6004-4409-97FA-C5F248ADAFBC}" srcOrd="2" destOrd="0" parTransId="{0EADC382-748B-46B3-B9A5-FDBF060C0C40}" sibTransId="{59B5CF15-0D7F-4BAE-9937-B6852EFEAFAE}"/>
    <dgm:cxn modelId="{FD080242-ED90-4188-B6F3-0133903E4939}" type="presOf" srcId="{BDE1FF96-254A-478E-9160-B8262CBECDC9}" destId="{423A4712-F9BA-490F-B4BD-FFB4885B5317}" srcOrd="0" destOrd="1" presId="urn:microsoft.com/office/officeart/2008/layout/PictureStrips"/>
    <dgm:cxn modelId="{5A24E849-18C2-4A20-B974-DA6419ED73BE}" type="presOf" srcId="{3FA374D1-9E98-48EC-BF19-CE37B1A81B05}" destId="{423A4712-F9BA-490F-B4BD-FFB4885B5317}" srcOrd="0" destOrd="4" presId="urn:microsoft.com/office/officeart/2008/layout/PictureStrips"/>
    <dgm:cxn modelId="{D310AE6D-8033-4F21-A9F1-6F6455C80D2D}" srcId="{84D740BD-43F6-403C-9E56-B91C29179D9C}" destId="{810173AC-EF66-49B3-83F5-B71A2CE9590C}" srcOrd="0" destOrd="0" parTransId="{EB6213B8-8D0A-4710-B393-C6765FA9B28C}" sibTransId="{1F379078-E837-42CE-BB3E-9A54D4158113}"/>
    <dgm:cxn modelId="{99B1AF90-FFCD-49DE-919F-E0F77255DA59}" srcId="{84D740BD-43F6-403C-9E56-B91C29179D9C}" destId="{A69539F6-45B9-4A31-8722-359E63FD9E71}" srcOrd="1" destOrd="0" parTransId="{6A100D9F-C2F1-4561-95C6-7A22ED9A75E0}" sibTransId="{04F8991E-6B43-48C6-A349-B7974692F590}"/>
    <dgm:cxn modelId="{FAEA99AD-FB4C-4B6F-9B9C-DDB9FFA01867}" type="presOf" srcId="{8703B391-6004-4409-97FA-C5F248ADAFBC}" destId="{423A4712-F9BA-490F-B4BD-FFB4885B5317}" srcOrd="0" destOrd="3" presId="urn:microsoft.com/office/officeart/2008/layout/PictureStrips"/>
    <dgm:cxn modelId="{EB5059B4-5818-4A52-97A0-4E3A393DCCC1}" type="presOf" srcId="{A69539F6-45B9-4A31-8722-359E63FD9E71}" destId="{6356C06C-C07C-4DDF-99F6-C0D83F9BA7B1}" srcOrd="0" destOrd="0" presId="urn:microsoft.com/office/officeart/2008/layout/PictureStrips"/>
    <dgm:cxn modelId="{8401C8CA-E910-49B5-918E-119C3AF23BAB}" type="presOf" srcId="{810173AC-EF66-49B3-83F5-B71A2CE9590C}" destId="{423A4712-F9BA-490F-B4BD-FFB4885B5317}" srcOrd="0" destOrd="0" presId="urn:microsoft.com/office/officeart/2008/layout/PictureStrips"/>
    <dgm:cxn modelId="{67F010E6-C176-4F03-B8FC-C57FC3F251DF}" type="presOf" srcId="{B5C2AF8A-487E-4BA9-8F27-511DEA5E592E}" destId="{423A4712-F9BA-490F-B4BD-FFB4885B5317}" srcOrd="0" destOrd="2" presId="urn:microsoft.com/office/officeart/2008/layout/PictureStrips"/>
    <dgm:cxn modelId="{495CF3B3-CBA9-40E1-9501-320D6B19A099}" type="presParOf" srcId="{02DDB1EA-5F07-438B-A290-7D6BA038C69D}" destId="{64D9307F-6B8B-4A1F-8BB4-5D7607A54314}" srcOrd="0" destOrd="0" presId="urn:microsoft.com/office/officeart/2008/layout/PictureStrips"/>
    <dgm:cxn modelId="{C3D54E11-0CD1-411D-ADC5-8DC4CD4CB166}" type="presParOf" srcId="{64D9307F-6B8B-4A1F-8BB4-5D7607A54314}" destId="{423A4712-F9BA-490F-B4BD-FFB4885B5317}" srcOrd="0" destOrd="0" presId="urn:microsoft.com/office/officeart/2008/layout/PictureStrips"/>
    <dgm:cxn modelId="{2328B842-3323-464C-86AC-ABF7449DF4BF}" type="presParOf" srcId="{64D9307F-6B8B-4A1F-8BB4-5D7607A54314}" destId="{4DE06309-4AA1-4713-B27E-A5FA31A85F3B}" srcOrd="1" destOrd="0" presId="urn:microsoft.com/office/officeart/2008/layout/PictureStrips"/>
    <dgm:cxn modelId="{5185522C-0E7A-49E5-BB17-B36E50CCD95F}" type="presParOf" srcId="{02DDB1EA-5F07-438B-A290-7D6BA038C69D}" destId="{44843B9A-6FFF-45B9-ABE2-2BBD6AA1D31D}" srcOrd="1" destOrd="0" presId="urn:microsoft.com/office/officeart/2008/layout/PictureStrips"/>
    <dgm:cxn modelId="{2F3F265D-4376-4CF2-A458-08E95AEF9A3C}" type="presParOf" srcId="{02DDB1EA-5F07-438B-A290-7D6BA038C69D}" destId="{65AD208B-C063-4EE8-980B-5821C76B7FDD}" srcOrd="2" destOrd="0" presId="urn:microsoft.com/office/officeart/2008/layout/PictureStrips"/>
    <dgm:cxn modelId="{40B02B95-3158-4096-981B-A68A470D7E5E}" type="presParOf" srcId="{65AD208B-C063-4EE8-980B-5821C76B7FDD}" destId="{6356C06C-C07C-4DDF-99F6-C0D83F9BA7B1}" srcOrd="0" destOrd="0" presId="urn:microsoft.com/office/officeart/2008/layout/PictureStrips"/>
    <dgm:cxn modelId="{DD4D39DC-0CDA-4913-8FB8-C7262F7603B5}" type="presParOf" srcId="{65AD208B-C063-4EE8-980B-5821C76B7FDD}" destId="{7724DC14-802C-43D6-B082-7E5FC2FA62E9}" srcOrd="1" destOrd="0" presId="urn:microsoft.com/office/officeart/2008/layout/PictureStrip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C4A124F-B11E-435D-9FBD-F42237BC5CFE}"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n-IN"/>
        </a:p>
      </dgm:t>
    </dgm:pt>
    <dgm:pt modelId="{CF8A8752-220C-4904-B8B8-C9502FC0CA9F}">
      <dgm:prSet phldrT="[Text]"/>
      <dgm:spPr/>
      <dgm:t>
        <a:bodyPr/>
        <a:lstStyle/>
        <a:p>
          <a:r>
            <a:rPr lang="en-US"/>
            <a:t>DATA SOURCE</a:t>
          </a:r>
          <a:endParaRPr lang="en-IN"/>
        </a:p>
      </dgm:t>
    </dgm:pt>
    <dgm:pt modelId="{B7736502-59C1-41C6-A83F-B678B73B4F37}" type="parTrans" cxnId="{BD1339F1-14B3-42C5-A731-E2AA6A1FFBC4}">
      <dgm:prSet/>
      <dgm:spPr/>
      <dgm:t>
        <a:bodyPr/>
        <a:lstStyle/>
        <a:p>
          <a:endParaRPr lang="en-IN"/>
        </a:p>
      </dgm:t>
    </dgm:pt>
    <dgm:pt modelId="{CF142E0F-1051-4A4E-BBEB-8C313AA219C9}" type="sibTrans" cxnId="{BD1339F1-14B3-42C5-A731-E2AA6A1FFBC4}">
      <dgm:prSet/>
      <dgm:spPr/>
      <dgm:t>
        <a:bodyPr/>
        <a:lstStyle/>
        <a:p>
          <a:endParaRPr lang="en-IN"/>
        </a:p>
      </dgm:t>
    </dgm:pt>
    <dgm:pt modelId="{8AD6D401-DD53-4B62-9494-02B8D475CD96}">
      <dgm:prSet phldrT="[Text]" custT="1"/>
      <dgm:spPr/>
      <dgm:t>
        <a:bodyPr/>
        <a:lstStyle/>
        <a:p>
          <a:r>
            <a:rPr lang="en-IN" sz="1200" b="0" i="0">
              <a:latin typeface="Abadi" panose="020B0604020104020204" pitchFamily="34" charset="0"/>
            </a:rPr>
            <a:t>User-uploaded documents</a:t>
          </a:r>
          <a:endParaRPr lang="en-IN" sz="1200">
            <a:latin typeface="Abadi" panose="020B0604020104020204" pitchFamily="34" charset="0"/>
          </a:endParaRPr>
        </a:p>
      </dgm:t>
    </dgm:pt>
    <dgm:pt modelId="{BAB1E78E-FDEC-42CD-A2E2-BB03B30CBF43}" type="parTrans" cxnId="{A8B34729-6DC4-47DF-A498-7E6B46C92F36}">
      <dgm:prSet/>
      <dgm:spPr/>
      <dgm:t>
        <a:bodyPr/>
        <a:lstStyle/>
        <a:p>
          <a:endParaRPr lang="en-IN"/>
        </a:p>
      </dgm:t>
    </dgm:pt>
    <dgm:pt modelId="{117108CA-170E-4196-97EB-FCCBD00929B8}" type="sibTrans" cxnId="{A8B34729-6DC4-47DF-A498-7E6B46C92F36}">
      <dgm:prSet/>
      <dgm:spPr/>
      <dgm:t>
        <a:bodyPr/>
        <a:lstStyle/>
        <a:p>
          <a:endParaRPr lang="en-IN"/>
        </a:p>
      </dgm:t>
    </dgm:pt>
    <dgm:pt modelId="{5E2F35D5-C155-4EF5-9F76-7D3CFDD45D52}">
      <dgm:prSet phldrT="[Text]"/>
      <dgm:spPr/>
      <dgm:t>
        <a:bodyPr/>
        <a:lstStyle/>
        <a:p>
          <a:r>
            <a:rPr lang="en-US"/>
            <a:t>DATA MODEL</a:t>
          </a:r>
        </a:p>
      </dgm:t>
    </dgm:pt>
    <dgm:pt modelId="{4197BA55-D78B-42E2-8574-1E13853115A1}" type="parTrans" cxnId="{CFE14F92-DE1A-457C-9E50-AEB76076FFE3}">
      <dgm:prSet/>
      <dgm:spPr/>
      <dgm:t>
        <a:bodyPr/>
        <a:lstStyle/>
        <a:p>
          <a:endParaRPr lang="en-IN"/>
        </a:p>
      </dgm:t>
    </dgm:pt>
    <dgm:pt modelId="{86737D4A-EAF6-4308-9E03-E9EA65E72A98}" type="sibTrans" cxnId="{CFE14F92-DE1A-457C-9E50-AEB76076FFE3}">
      <dgm:prSet/>
      <dgm:spPr/>
      <dgm:t>
        <a:bodyPr/>
        <a:lstStyle/>
        <a:p>
          <a:endParaRPr lang="en-IN"/>
        </a:p>
      </dgm:t>
    </dgm:pt>
    <dgm:pt modelId="{452BAA76-55CB-426A-82E2-EDF5BAE25441}">
      <dgm:prSet phldrT="[Text]" custT="1"/>
      <dgm:spPr/>
      <dgm:t>
        <a:bodyPr/>
        <a:lstStyle/>
        <a:p>
          <a:r>
            <a:rPr lang="en-IN" sz="1200" b="0" i="0">
              <a:latin typeface="Abadi" panose="020B0604020104020204" pitchFamily="34" charset="0"/>
            </a:rPr>
            <a:t>Data Ingestion</a:t>
          </a:r>
          <a:endParaRPr lang="en-IN" sz="1200">
            <a:latin typeface="Abadi" panose="020B0604020104020204" pitchFamily="34" charset="0"/>
          </a:endParaRPr>
        </a:p>
      </dgm:t>
    </dgm:pt>
    <dgm:pt modelId="{916591B4-B1BB-4646-92E4-19A8A2DE3835}" type="parTrans" cxnId="{6D588B0C-AD04-4DF1-96EA-5055CAA98002}">
      <dgm:prSet/>
      <dgm:spPr/>
      <dgm:t>
        <a:bodyPr/>
        <a:lstStyle/>
        <a:p>
          <a:endParaRPr lang="en-IN"/>
        </a:p>
      </dgm:t>
    </dgm:pt>
    <dgm:pt modelId="{42795998-3933-4A7B-B753-67B76F803C37}" type="sibTrans" cxnId="{6D588B0C-AD04-4DF1-96EA-5055CAA98002}">
      <dgm:prSet/>
      <dgm:spPr/>
      <dgm:t>
        <a:bodyPr/>
        <a:lstStyle/>
        <a:p>
          <a:endParaRPr lang="en-IN"/>
        </a:p>
      </dgm:t>
    </dgm:pt>
    <dgm:pt modelId="{4EE3AC1B-1F5E-41E5-BBC1-0968F787E777}">
      <dgm:prSet phldrT="[Text]" custT="1"/>
      <dgm:spPr/>
      <dgm:t>
        <a:bodyPr/>
        <a:lstStyle/>
        <a:p>
          <a:r>
            <a:rPr lang="en-IN" sz="1050">
              <a:latin typeface="Abadi" panose="020B0604020104020204" pitchFamily="34" charset="0"/>
            </a:rPr>
            <a:t>DATA CLEANING</a:t>
          </a:r>
        </a:p>
      </dgm:t>
    </dgm:pt>
    <dgm:pt modelId="{1E58CC71-84B9-43CB-958D-7D855136FA7D}" type="parTrans" cxnId="{7E942DA0-11F6-4D60-9EB4-B9FB47926A93}">
      <dgm:prSet/>
      <dgm:spPr/>
      <dgm:t>
        <a:bodyPr/>
        <a:lstStyle/>
        <a:p>
          <a:endParaRPr lang="en-IN"/>
        </a:p>
      </dgm:t>
    </dgm:pt>
    <dgm:pt modelId="{012E206E-3288-4848-BF09-D41ECEE061D5}" type="sibTrans" cxnId="{7E942DA0-11F6-4D60-9EB4-B9FB47926A93}">
      <dgm:prSet/>
      <dgm:spPr/>
      <dgm:t>
        <a:bodyPr/>
        <a:lstStyle/>
        <a:p>
          <a:endParaRPr lang="en-IN"/>
        </a:p>
      </dgm:t>
    </dgm:pt>
    <dgm:pt modelId="{AD943D2B-4922-41C2-83A0-FE08985E1AA6}">
      <dgm:prSet phldrT="[Text]" custT="1"/>
      <dgm:spPr/>
      <dgm:t>
        <a:bodyPr/>
        <a:lstStyle/>
        <a:p>
          <a:r>
            <a:rPr lang="en-IN" sz="1050">
              <a:latin typeface="Abadi" panose="020B0604020104020204" pitchFamily="34" charset="0"/>
            </a:rPr>
            <a:t>DATA</a:t>
          </a:r>
          <a:r>
            <a:rPr lang="en-IN" sz="1050" baseline="0">
              <a:latin typeface="Abadi" panose="020B0604020104020204" pitchFamily="34" charset="0"/>
            </a:rPr>
            <a:t> </a:t>
          </a:r>
          <a:r>
            <a:rPr lang="en-IN" sz="1200" baseline="0">
              <a:latin typeface="Abadi" panose="020B0604020104020204" pitchFamily="34" charset="0"/>
            </a:rPr>
            <a:t>MODEL</a:t>
          </a:r>
          <a:endParaRPr lang="en-IN" sz="1050">
            <a:latin typeface="Abadi" panose="020B0604020104020204" pitchFamily="34" charset="0"/>
          </a:endParaRPr>
        </a:p>
      </dgm:t>
    </dgm:pt>
    <dgm:pt modelId="{0B908888-822D-43EC-B368-C4B93418F94F}" type="parTrans" cxnId="{6440A8AD-1582-402B-B7F3-A7597D795E21}">
      <dgm:prSet/>
      <dgm:spPr/>
      <dgm:t>
        <a:bodyPr/>
        <a:lstStyle/>
        <a:p>
          <a:endParaRPr lang="en-IN"/>
        </a:p>
      </dgm:t>
    </dgm:pt>
    <dgm:pt modelId="{E2C3D834-0B7B-4D57-8A75-50028D03D06F}" type="sibTrans" cxnId="{6440A8AD-1582-402B-B7F3-A7597D795E21}">
      <dgm:prSet/>
      <dgm:spPr/>
      <dgm:t>
        <a:bodyPr/>
        <a:lstStyle/>
        <a:p>
          <a:endParaRPr lang="en-IN"/>
        </a:p>
      </dgm:t>
    </dgm:pt>
    <dgm:pt modelId="{D62FF0D6-F87C-4D70-875A-62847251855D}">
      <dgm:prSet custT="1"/>
      <dgm:spPr/>
      <dgm:t>
        <a:bodyPr/>
        <a:lstStyle/>
        <a:p>
          <a:pPr algn="l"/>
          <a:r>
            <a:rPr lang="en-US" sz="1050" b="0" i="0">
              <a:latin typeface="Abadi" panose="020B0604020104020204" pitchFamily="34" charset="0"/>
            </a:rPr>
            <a:t>Exploration of the standardized data formats to create a basic set of rules for processing the files</a:t>
          </a:r>
          <a:endParaRPr lang="en-IN" sz="1050">
            <a:latin typeface="Abadi" panose="020B0604020104020204" pitchFamily="34" charset="0"/>
          </a:endParaRPr>
        </a:p>
      </dgm:t>
    </dgm:pt>
    <dgm:pt modelId="{EB5EAC8F-6B85-4481-8599-1B2FE5592ED4}" type="parTrans" cxnId="{A0688657-AEC8-4ACE-B89B-CA423D6F6727}">
      <dgm:prSet/>
      <dgm:spPr/>
      <dgm:t>
        <a:bodyPr/>
        <a:lstStyle/>
        <a:p>
          <a:endParaRPr lang="en-IN"/>
        </a:p>
      </dgm:t>
    </dgm:pt>
    <dgm:pt modelId="{97126B49-37E5-497E-A231-AE7E178FD9D8}" type="sibTrans" cxnId="{A0688657-AEC8-4ACE-B89B-CA423D6F6727}">
      <dgm:prSet/>
      <dgm:spPr/>
      <dgm:t>
        <a:bodyPr/>
        <a:lstStyle/>
        <a:p>
          <a:endParaRPr lang="en-IN"/>
        </a:p>
      </dgm:t>
    </dgm:pt>
    <dgm:pt modelId="{F1EB732C-A24E-478A-AA38-705E87CC0375}">
      <dgm:prSet custT="1"/>
      <dgm:spPr/>
      <dgm:t>
        <a:bodyPr/>
        <a:lstStyle/>
        <a:p>
          <a:r>
            <a:rPr lang="en-US" sz="1100" b="0" i="0">
              <a:latin typeface="Abadi" panose="020B0604020104020204" pitchFamily="34" charset="0"/>
            </a:rPr>
            <a:t>Parsing of the input data</a:t>
          </a:r>
          <a:endParaRPr lang="en-IN" sz="1100">
            <a:latin typeface="Abadi" panose="020B0604020104020204" pitchFamily="34" charset="0"/>
          </a:endParaRPr>
        </a:p>
      </dgm:t>
    </dgm:pt>
    <dgm:pt modelId="{A11C2180-EF33-4F24-B53B-BF0A7ACCB5CD}" type="parTrans" cxnId="{567F6BF7-30DD-426E-B07A-EF2CA36A3C90}">
      <dgm:prSet/>
      <dgm:spPr/>
      <dgm:t>
        <a:bodyPr/>
        <a:lstStyle/>
        <a:p>
          <a:endParaRPr lang="en-IN"/>
        </a:p>
      </dgm:t>
    </dgm:pt>
    <dgm:pt modelId="{8EC13C37-1815-4722-9CA7-B537495E9FF3}" type="sibTrans" cxnId="{567F6BF7-30DD-426E-B07A-EF2CA36A3C90}">
      <dgm:prSet/>
      <dgm:spPr/>
      <dgm:t>
        <a:bodyPr/>
        <a:lstStyle/>
        <a:p>
          <a:endParaRPr lang="en-IN"/>
        </a:p>
      </dgm:t>
    </dgm:pt>
    <dgm:pt modelId="{7D6931EB-F7E5-4BEA-B5D4-F4A68640409F}">
      <dgm:prSet custT="1"/>
      <dgm:spPr/>
      <dgm:t>
        <a:bodyPr/>
        <a:lstStyle/>
        <a:p>
          <a:r>
            <a:rPr lang="en-US" sz="1200">
              <a:latin typeface="Abadi" panose="020B0604020104020204" pitchFamily="34" charset="0"/>
            </a:rPr>
            <a:t>ANALYSIS</a:t>
          </a:r>
          <a:endParaRPr lang="en-IN" sz="1200">
            <a:latin typeface="Abadi" panose="020B0604020104020204" pitchFamily="34" charset="0"/>
          </a:endParaRPr>
        </a:p>
      </dgm:t>
    </dgm:pt>
    <dgm:pt modelId="{661088B4-A06D-43F3-8D36-65EE55AE4F33}" type="parTrans" cxnId="{45156A2D-7F0C-4674-868F-B1704E8560F6}">
      <dgm:prSet/>
      <dgm:spPr/>
      <dgm:t>
        <a:bodyPr/>
        <a:lstStyle/>
        <a:p>
          <a:endParaRPr lang="en-IN"/>
        </a:p>
      </dgm:t>
    </dgm:pt>
    <dgm:pt modelId="{36F6EEE4-F458-43A8-90FC-924A5E0AC8FB}" type="sibTrans" cxnId="{45156A2D-7F0C-4674-868F-B1704E8560F6}">
      <dgm:prSet/>
      <dgm:spPr/>
      <dgm:t>
        <a:bodyPr/>
        <a:lstStyle/>
        <a:p>
          <a:endParaRPr lang="en-IN"/>
        </a:p>
      </dgm:t>
    </dgm:pt>
    <dgm:pt modelId="{9D6E6877-1F85-4A45-9874-7F7DC073CED3}">
      <dgm:prSet custT="1"/>
      <dgm:spPr/>
      <dgm:t>
        <a:bodyPr/>
        <a:lstStyle/>
        <a:p>
          <a:r>
            <a:rPr lang="en-US" sz="1050" b="0" i="0">
              <a:latin typeface="Abadi" panose="020B0604020104020204" pitchFamily="34" charset="0"/>
            </a:rPr>
            <a:t>Design, prepare and pipeline data</a:t>
          </a:r>
          <a:endParaRPr lang="en-IN" sz="1100">
            <a:latin typeface="Abadi" panose="020B0604020104020204" pitchFamily="34" charset="0"/>
          </a:endParaRPr>
        </a:p>
      </dgm:t>
    </dgm:pt>
    <dgm:pt modelId="{A0979B36-4937-4973-BDB4-9B6901777463}" type="parTrans" cxnId="{44FC2DED-87D0-4F65-961D-AB8FB1830B46}">
      <dgm:prSet/>
      <dgm:spPr/>
      <dgm:t>
        <a:bodyPr/>
        <a:lstStyle/>
        <a:p>
          <a:endParaRPr lang="en-IN"/>
        </a:p>
      </dgm:t>
    </dgm:pt>
    <dgm:pt modelId="{B0123459-4FB1-4933-AB50-BD64D57BB485}" type="sibTrans" cxnId="{44FC2DED-87D0-4F65-961D-AB8FB1830B46}">
      <dgm:prSet/>
      <dgm:spPr/>
      <dgm:t>
        <a:bodyPr/>
        <a:lstStyle/>
        <a:p>
          <a:endParaRPr lang="en-IN"/>
        </a:p>
      </dgm:t>
    </dgm:pt>
    <dgm:pt modelId="{4AAB6CE2-CFFB-40DB-A3AD-6EFB97C7E50F}">
      <dgm:prSet phldrT="[Text]" custT="1"/>
      <dgm:spPr/>
      <dgm:t>
        <a:bodyPr/>
        <a:lstStyle/>
        <a:p>
          <a:r>
            <a:rPr lang="en-IN" sz="1200" b="0" i="0">
              <a:latin typeface="Abadi" panose="020B0604020104020204" pitchFamily="34" charset="0"/>
            </a:rPr>
            <a:t>Azure blob storage</a:t>
          </a:r>
          <a:endParaRPr lang="en-IN" sz="1200">
            <a:latin typeface="Abadi" panose="020B0604020104020204" pitchFamily="34" charset="0"/>
          </a:endParaRPr>
        </a:p>
      </dgm:t>
    </dgm:pt>
    <dgm:pt modelId="{9593A057-1E32-4403-A690-B7A459AE5CCC}" type="parTrans" cxnId="{F42A7A2F-318F-45B2-94AB-8D4A01DF054D}">
      <dgm:prSet/>
      <dgm:spPr/>
      <dgm:t>
        <a:bodyPr/>
        <a:lstStyle/>
        <a:p>
          <a:endParaRPr lang="en-IN"/>
        </a:p>
      </dgm:t>
    </dgm:pt>
    <dgm:pt modelId="{DCD8EA0C-76F4-483C-8C33-E2A337BED9BC}" type="sibTrans" cxnId="{F42A7A2F-318F-45B2-94AB-8D4A01DF054D}">
      <dgm:prSet/>
      <dgm:spPr/>
      <dgm:t>
        <a:bodyPr/>
        <a:lstStyle/>
        <a:p>
          <a:endParaRPr lang="en-IN"/>
        </a:p>
      </dgm:t>
    </dgm:pt>
    <dgm:pt modelId="{81A6FB47-0F84-4AF9-A64F-02A7EAB6C80D}">
      <dgm:prSet phldrT="[Text]" custT="1"/>
      <dgm:spPr/>
      <dgm:t>
        <a:bodyPr/>
        <a:lstStyle/>
        <a:p>
          <a:r>
            <a:rPr lang="en-IN" sz="1200" b="0" i="0">
              <a:latin typeface="Abadi" panose="020B0604020104020204" pitchFamily="34" charset="0"/>
            </a:rPr>
            <a:t>xlsx format documents</a:t>
          </a:r>
          <a:endParaRPr lang="en-IN" sz="1200">
            <a:latin typeface="Abadi" panose="020B0604020104020204" pitchFamily="34" charset="0"/>
          </a:endParaRPr>
        </a:p>
      </dgm:t>
    </dgm:pt>
    <dgm:pt modelId="{2B895669-CE4D-47E4-B19C-388B0D5F72F2}" type="parTrans" cxnId="{06C1AE25-5097-48E8-9EA4-AA50F34C5C30}">
      <dgm:prSet/>
      <dgm:spPr/>
      <dgm:t>
        <a:bodyPr/>
        <a:lstStyle/>
        <a:p>
          <a:endParaRPr lang="en-IN"/>
        </a:p>
      </dgm:t>
    </dgm:pt>
    <dgm:pt modelId="{7DCDA78D-A9CC-489D-84CE-837C82907671}" type="sibTrans" cxnId="{06C1AE25-5097-48E8-9EA4-AA50F34C5C30}">
      <dgm:prSet/>
      <dgm:spPr/>
      <dgm:t>
        <a:bodyPr/>
        <a:lstStyle/>
        <a:p>
          <a:endParaRPr lang="en-IN"/>
        </a:p>
      </dgm:t>
    </dgm:pt>
    <dgm:pt modelId="{25612997-2120-40FE-AF24-CA2357FB6D40}">
      <dgm:prSet phldrT="[Text]" custT="1"/>
      <dgm:spPr/>
      <dgm:t>
        <a:bodyPr/>
        <a:lstStyle/>
        <a:p>
          <a:r>
            <a:rPr lang="en-IN" sz="1200" b="0" i="0">
              <a:latin typeface="Abadi" panose="020B0604020104020204" pitchFamily="34" charset="0"/>
            </a:rPr>
            <a:t>Financial reports, Portfolio data, credit </a:t>
          </a:r>
          <a:endParaRPr lang="en-IN" sz="1200">
            <a:latin typeface="Abadi" panose="020B0604020104020204" pitchFamily="34" charset="0"/>
          </a:endParaRPr>
        </a:p>
      </dgm:t>
    </dgm:pt>
    <dgm:pt modelId="{26375686-C62E-4179-9D05-7187D99AFAF1}" type="parTrans" cxnId="{347ACDCA-1E96-4F99-A139-5FA488FAE932}">
      <dgm:prSet/>
      <dgm:spPr/>
      <dgm:t>
        <a:bodyPr/>
        <a:lstStyle/>
        <a:p>
          <a:endParaRPr lang="en-IN"/>
        </a:p>
      </dgm:t>
    </dgm:pt>
    <dgm:pt modelId="{8F1E3B38-A172-4A37-BDC9-A9C3468D045F}" type="sibTrans" cxnId="{347ACDCA-1E96-4F99-A139-5FA488FAE932}">
      <dgm:prSet/>
      <dgm:spPr/>
      <dgm:t>
        <a:bodyPr/>
        <a:lstStyle/>
        <a:p>
          <a:endParaRPr lang="en-IN"/>
        </a:p>
      </dgm:t>
    </dgm:pt>
    <dgm:pt modelId="{EB915DC1-4376-4642-8A5C-6F0105738A29}">
      <dgm:prSet phldrT="[Text]" custT="1"/>
      <dgm:spPr/>
      <dgm:t>
        <a:bodyPr/>
        <a:lstStyle/>
        <a:p>
          <a:r>
            <a:rPr lang="en-IN" sz="1200" b="0" i="0">
              <a:latin typeface="Abadi" panose="020B0604020104020204" pitchFamily="34" charset="0"/>
            </a:rPr>
            <a:t>Modelling</a:t>
          </a:r>
          <a:endParaRPr lang="en-IN" sz="1200">
            <a:latin typeface="Abadi" panose="020B0604020104020204" pitchFamily="34" charset="0"/>
          </a:endParaRPr>
        </a:p>
      </dgm:t>
    </dgm:pt>
    <dgm:pt modelId="{C34BE0CA-DE0E-4AFC-94B2-ABD7271AED99}" type="parTrans" cxnId="{5BCFD38F-DDFD-4C30-AFEE-A6319C0307EC}">
      <dgm:prSet/>
      <dgm:spPr/>
      <dgm:t>
        <a:bodyPr/>
        <a:lstStyle/>
        <a:p>
          <a:endParaRPr lang="en-IN"/>
        </a:p>
      </dgm:t>
    </dgm:pt>
    <dgm:pt modelId="{30B7622D-E6F8-42CF-9BDA-98396282437B}" type="sibTrans" cxnId="{5BCFD38F-DDFD-4C30-AFEE-A6319C0307EC}">
      <dgm:prSet/>
      <dgm:spPr/>
      <dgm:t>
        <a:bodyPr/>
        <a:lstStyle/>
        <a:p>
          <a:endParaRPr lang="en-IN"/>
        </a:p>
      </dgm:t>
    </dgm:pt>
    <dgm:pt modelId="{988943F3-B6AE-495D-84DA-903DBEBBD8BF}">
      <dgm:prSet phldrT="[Text]" custT="1"/>
      <dgm:spPr/>
      <dgm:t>
        <a:bodyPr/>
        <a:lstStyle/>
        <a:p>
          <a:r>
            <a:rPr lang="en-IN" sz="1200" b="0" i="0">
              <a:latin typeface="Abadi" panose="020B0604020104020204" pitchFamily="34" charset="0"/>
            </a:rPr>
            <a:t>Reporting and visualization</a:t>
          </a:r>
          <a:endParaRPr lang="en-IN" sz="1200">
            <a:latin typeface="Abadi" panose="020B0604020104020204" pitchFamily="34" charset="0"/>
          </a:endParaRPr>
        </a:p>
      </dgm:t>
    </dgm:pt>
    <dgm:pt modelId="{81CEFC17-E070-44DC-99C6-287FCEB816E7}" type="parTrans" cxnId="{716AC26B-BC60-441F-9F60-6A5A14DE29E4}">
      <dgm:prSet/>
      <dgm:spPr/>
      <dgm:t>
        <a:bodyPr/>
        <a:lstStyle/>
        <a:p>
          <a:endParaRPr lang="en-IN"/>
        </a:p>
      </dgm:t>
    </dgm:pt>
    <dgm:pt modelId="{A3D22893-236A-4E5F-A5ED-861753F85297}" type="sibTrans" cxnId="{716AC26B-BC60-441F-9F60-6A5A14DE29E4}">
      <dgm:prSet/>
      <dgm:spPr/>
      <dgm:t>
        <a:bodyPr/>
        <a:lstStyle/>
        <a:p>
          <a:endParaRPr lang="en-IN"/>
        </a:p>
      </dgm:t>
    </dgm:pt>
    <dgm:pt modelId="{76E96162-9A96-4D00-8D37-7592E3D9975B}">
      <dgm:prSet custT="1"/>
      <dgm:spPr/>
      <dgm:t>
        <a:bodyPr/>
        <a:lstStyle/>
        <a:p>
          <a:pPr algn="l"/>
          <a:r>
            <a:rPr lang="en-US" sz="1050" b="0" i="0">
              <a:latin typeface="Abadi" panose="020B0604020104020204" pitchFamily="34" charset="0"/>
            </a:rPr>
            <a:t>Ingest the data on the client environment in the standard format</a:t>
          </a:r>
          <a:endParaRPr lang="en-IN" sz="1050">
            <a:latin typeface="Abadi" panose="020B0604020104020204" pitchFamily="34" charset="0"/>
          </a:endParaRPr>
        </a:p>
      </dgm:t>
    </dgm:pt>
    <dgm:pt modelId="{E2F0D955-75FE-4253-8366-079523EE8E6D}" type="parTrans" cxnId="{B0951104-C761-4059-93B2-22699DA8A5AE}">
      <dgm:prSet/>
      <dgm:spPr/>
      <dgm:t>
        <a:bodyPr/>
        <a:lstStyle/>
        <a:p>
          <a:endParaRPr lang="en-IN"/>
        </a:p>
      </dgm:t>
    </dgm:pt>
    <dgm:pt modelId="{E9B0A44A-4265-4DAA-A9CE-7FF477DC9D86}" type="sibTrans" cxnId="{B0951104-C761-4059-93B2-22699DA8A5AE}">
      <dgm:prSet/>
      <dgm:spPr/>
      <dgm:t>
        <a:bodyPr/>
        <a:lstStyle/>
        <a:p>
          <a:endParaRPr lang="en-IN"/>
        </a:p>
      </dgm:t>
    </dgm:pt>
    <dgm:pt modelId="{F9A56195-99A7-4202-90D9-600848FA4326}">
      <dgm:prSet custT="1"/>
      <dgm:spPr/>
      <dgm:t>
        <a:bodyPr/>
        <a:lstStyle/>
        <a:p>
          <a:pPr algn="l"/>
          <a:r>
            <a:rPr lang="en-US" sz="1050" b="0" i="0">
              <a:latin typeface="Abadi" panose="020B0604020104020204" pitchFamily="34" charset="0"/>
            </a:rPr>
            <a:t>Create a data pipeline so that user can load and process the data from the database</a:t>
          </a:r>
          <a:endParaRPr lang="en-IN" sz="1050">
            <a:latin typeface="Abadi" panose="020B0604020104020204" pitchFamily="34" charset="0"/>
          </a:endParaRPr>
        </a:p>
      </dgm:t>
    </dgm:pt>
    <dgm:pt modelId="{152D974D-013E-442B-95A6-D5077D1B3D7C}" type="parTrans" cxnId="{D8A71CC6-5A56-4C80-8246-87AB7A2E39A8}">
      <dgm:prSet/>
      <dgm:spPr/>
      <dgm:t>
        <a:bodyPr/>
        <a:lstStyle/>
        <a:p>
          <a:endParaRPr lang="en-IN"/>
        </a:p>
      </dgm:t>
    </dgm:pt>
    <dgm:pt modelId="{52A10717-3B30-44B7-BE99-9EA2746D7658}" type="sibTrans" cxnId="{D8A71CC6-5A56-4C80-8246-87AB7A2E39A8}">
      <dgm:prSet/>
      <dgm:spPr/>
      <dgm:t>
        <a:bodyPr/>
        <a:lstStyle/>
        <a:p>
          <a:endParaRPr lang="en-IN"/>
        </a:p>
      </dgm:t>
    </dgm:pt>
    <dgm:pt modelId="{47B8A97A-C585-423F-9651-20A527641422}">
      <dgm:prSet custT="1"/>
      <dgm:spPr/>
      <dgm:t>
        <a:bodyPr/>
        <a:lstStyle/>
        <a:p>
          <a:r>
            <a:rPr lang="en-US" sz="1100" b="0" i="0">
              <a:latin typeface="Abadi" panose="020B0604020104020204" pitchFamily="34" charset="0"/>
            </a:rPr>
            <a:t>Perform analytics on the data</a:t>
          </a:r>
          <a:endParaRPr lang="en-IN" sz="1100">
            <a:latin typeface="Abadi" panose="020B0604020104020204" pitchFamily="34" charset="0"/>
          </a:endParaRPr>
        </a:p>
      </dgm:t>
    </dgm:pt>
    <dgm:pt modelId="{7C59432A-3A97-4F22-B0DC-0D5DFDB9EE19}" type="parTrans" cxnId="{BF35A4E0-6FB4-4413-895B-9683254E28C2}">
      <dgm:prSet/>
      <dgm:spPr/>
      <dgm:t>
        <a:bodyPr/>
        <a:lstStyle/>
        <a:p>
          <a:endParaRPr lang="en-IN"/>
        </a:p>
      </dgm:t>
    </dgm:pt>
    <dgm:pt modelId="{D763B088-C5C9-43AD-99B0-C1369DD3E16A}" type="sibTrans" cxnId="{BF35A4E0-6FB4-4413-895B-9683254E28C2}">
      <dgm:prSet/>
      <dgm:spPr/>
      <dgm:t>
        <a:bodyPr/>
        <a:lstStyle/>
        <a:p>
          <a:endParaRPr lang="en-IN"/>
        </a:p>
      </dgm:t>
    </dgm:pt>
    <dgm:pt modelId="{4558DEF4-AEF1-41B1-9F73-42FBC44CF468}">
      <dgm:prSet custT="1"/>
      <dgm:spPr/>
      <dgm:t>
        <a:bodyPr/>
        <a:lstStyle/>
        <a:p>
          <a:r>
            <a:rPr lang="en-US" sz="1100" b="0" i="0">
              <a:latin typeface="Abadi" panose="020B0604020104020204" pitchFamily="34" charset="0"/>
            </a:rPr>
            <a:t>Formula configuration Parsing of the formula expressions</a:t>
          </a:r>
          <a:endParaRPr lang="en-IN" sz="1100">
            <a:latin typeface="Abadi" panose="020B0604020104020204" pitchFamily="34" charset="0"/>
          </a:endParaRPr>
        </a:p>
      </dgm:t>
    </dgm:pt>
    <dgm:pt modelId="{9BD8781D-ACF9-4B91-9D2D-13FCAFCCEA39}" type="parTrans" cxnId="{E80BFF29-9317-41E8-BE6F-8AAAC23B55AE}">
      <dgm:prSet/>
      <dgm:spPr/>
      <dgm:t>
        <a:bodyPr/>
        <a:lstStyle/>
        <a:p>
          <a:endParaRPr lang="en-IN"/>
        </a:p>
      </dgm:t>
    </dgm:pt>
    <dgm:pt modelId="{DE9A6034-3BBE-4415-8EA6-255F96344022}" type="sibTrans" cxnId="{E80BFF29-9317-41E8-BE6F-8AAAC23B55AE}">
      <dgm:prSet/>
      <dgm:spPr/>
      <dgm:t>
        <a:bodyPr/>
        <a:lstStyle/>
        <a:p>
          <a:endParaRPr lang="en-IN"/>
        </a:p>
      </dgm:t>
    </dgm:pt>
    <dgm:pt modelId="{CB54DC37-ACFC-4404-AE39-4305DAB3D644}">
      <dgm:prSet custT="1"/>
      <dgm:spPr/>
      <dgm:t>
        <a:bodyPr/>
        <a:lstStyle/>
        <a:p>
          <a:r>
            <a:rPr lang="en-US" sz="1100" b="0" i="0">
              <a:latin typeface="Abadi" panose="020B0604020104020204" pitchFamily="34" charset="0"/>
            </a:rPr>
            <a:t>Execute the formulas and generate the results Integrated Rest APIs</a:t>
          </a:r>
          <a:endParaRPr lang="en-IN" sz="1100">
            <a:latin typeface="Abadi" panose="020B0604020104020204" pitchFamily="34" charset="0"/>
          </a:endParaRPr>
        </a:p>
      </dgm:t>
    </dgm:pt>
    <dgm:pt modelId="{8FD315CC-4F7C-485B-8D84-C61932E2D358}" type="parTrans" cxnId="{06CBE156-2077-43C8-9AA7-CDB28F924A17}">
      <dgm:prSet/>
      <dgm:spPr/>
      <dgm:t>
        <a:bodyPr/>
        <a:lstStyle/>
        <a:p>
          <a:endParaRPr lang="en-IN"/>
        </a:p>
      </dgm:t>
    </dgm:pt>
    <dgm:pt modelId="{0A2C6CD7-E795-4071-A16F-AFA27D00CEBD}" type="sibTrans" cxnId="{06CBE156-2077-43C8-9AA7-CDB28F924A17}">
      <dgm:prSet/>
      <dgm:spPr/>
      <dgm:t>
        <a:bodyPr/>
        <a:lstStyle/>
        <a:p>
          <a:endParaRPr lang="en-IN"/>
        </a:p>
      </dgm:t>
    </dgm:pt>
    <dgm:pt modelId="{E5B3FE43-E0E9-4937-B39F-F28D01D1DCB7}">
      <dgm:prSet custT="1"/>
      <dgm:spPr/>
      <dgm:t>
        <a:bodyPr/>
        <a:lstStyle/>
        <a:p>
          <a:r>
            <a:rPr lang="en-US" sz="1050" b="0" i="0">
              <a:latin typeface="Abadi" panose="020B0604020104020204" pitchFamily="34" charset="0"/>
            </a:rPr>
            <a:t>Deployed the solution on a cloud environment where user could access the web-based application</a:t>
          </a:r>
          <a:endParaRPr lang="en-IN" sz="1100">
            <a:latin typeface="Abadi" panose="020B0604020104020204" pitchFamily="34" charset="0"/>
          </a:endParaRPr>
        </a:p>
      </dgm:t>
    </dgm:pt>
    <dgm:pt modelId="{1D67C59F-33D3-409A-9614-520A9CE9476C}" type="parTrans" cxnId="{651B97BA-6A22-4C41-9A71-95DF6EA75A9F}">
      <dgm:prSet/>
      <dgm:spPr/>
      <dgm:t>
        <a:bodyPr/>
        <a:lstStyle/>
        <a:p>
          <a:endParaRPr lang="en-IN"/>
        </a:p>
      </dgm:t>
    </dgm:pt>
    <dgm:pt modelId="{E5B450F8-2F7C-4A90-91C5-0E69EE8526E3}" type="sibTrans" cxnId="{651B97BA-6A22-4C41-9A71-95DF6EA75A9F}">
      <dgm:prSet/>
      <dgm:spPr/>
      <dgm:t>
        <a:bodyPr/>
        <a:lstStyle/>
        <a:p>
          <a:endParaRPr lang="en-IN"/>
        </a:p>
      </dgm:t>
    </dgm:pt>
    <dgm:pt modelId="{3F010ADE-7A43-40F0-A915-033DEC931B31}">
      <dgm:prSet custT="1"/>
      <dgm:spPr/>
      <dgm:t>
        <a:bodyPr/>
        <a:lstStyle/>
        <a:p>
          <a:r>
            <a:rPr lang="en-US" sz="1050" b="0" i="0">
              <a:latin typeface="Abadi" panose="020B0604020104020204" pitchFamily="34" charset="0"/>
            </a:rPr>
            <a:t>Plot graphs and charts based on the </a:t>
          </a:r>
          <a:r>
            <a:rPr lang="en-US" sz="1050" b="0" i="0" err="1">
              <a:latin typeface="Abadi" panose="020B0604020104020204" pitchFamily="34" charset="0"/>
            </a:rPr>
            <a:t>analysed</a:t>
          </a:r>
          <a:r>
            <a:rPr lang="en-US" sz="1050" b="0" i="0">
              <a:latin typeface="Abadi" panose="020B0604020104020204" pitchFamily="34" charset="0"/>
            </a:rPr>
            <a:t> data and generate reports</a:t>
          </a:r>
          <a:br>
            <a:rPr lang="en-US" sz="1050">
              <a:latin typeface="Abadi" panose="020B0604020104020204" pitchFamily="34" charset="0"/>
            </a:rPr>
          </a:br>
          <a:endParaRPr lang="en-IN" sz="1100">
            <a:latin typeface="Abadi" panose="020B0604020104020204" pitchFamily="34" charset="0"/>
          </a:endParaRPr>
        </a:p>
      </dgm:t>
    </dgm:pt>
    <dgm:pt modelId="{31B7A9A9-B8A6-4520-8D6A-5EADEA6E3E9C}" type="parTrans" cxnId="{B9C42136-FD35-4F16-9A4E-BC640843ACB3}">
      <dgm:prSet/>
      <dgm:spPr/>
      <dgm:t>
        <a:bodyPr/>
        <a:lstStyle/>
        <a:p>
          <a:endParaRPr lang="en-IN"/>
        </a:p>
      </dgm:t>
    </dgm:pt>
    <dgm:pt modelId="{31B71051-CF83-43A9-9FD3-80BA86D27755}" type="sibTrans" cxnId="{B9C42136-FD35-4F16-9A4E-BC640843ACB3}">
      <dgm:prSet/>
      <dgm:spPr/>
      <dgm:t>
        <a:bodyPr/>
        <a:lstStyle/>
        <a:p>
          <a:endParaRPr lang="en-IN"/>
        </a:p>
      </dgm:t>
    </dgm:pt>
    <dgm:pt modelId="{40085087-2BCE-4130-8F7E-7581A76E066B}" type="pres">
      <dgm:prSet presAssocID="{BC4A124F-B11E-435D-9FBD-F42237BC5CFE}" presName="Name0" presStyleCnt="0">
        <dgm:presLayoutVars>
          <dgm:dir/>
          <dgm:animLvl val="lvl"/>
          <dgm:resizeHandles val="exact"/>
        </dgm:presLayoutVars>
      </dgm:prSet>
      <dgm:spPr/>
    </dgm:pt>
    <dgm:pt modelId="{A99106EB-8673-4617-A0AB-037D323CB854}" type="pres">
      <dgm:prSet presAssocID="{BC4A124F-B11E-435D-9FBD-F42237BC5CFE}" presName="tSp" presStyleCnt="0"/>
      <dgm:spPr/>
    </dgm:pt>
    <dgm:pt modelId="{C00350B2-D455-4CBC-8758-6A85F750C66D}" type="pres">
      <dgm:prSet presAssocID="{BC4A124F-B11E-435D-9FBD-F42237BC5CFE}" presName="bSp" presStyleCnt="0"/>
      <dgm:spPr/>
    </dgm:pt>
    <dgm:pt modelId="{D70635BC-F72F-4508-AC5E-FE9BCD25E613}" type="pres">
      <dgm:prSet presAssocID="{BC4A124F-B11E-435D-9FBD-F42237BC5CFE}" presName="process" presStyleCnt="0"/>
      <dgm:spPr/>
    </dgm:pt>
    <dgm:pt modelId="{6784CAA7-E0F4-4384-9859-9EA6B7172061}" type="pres">
      <dgm:prSet presAssocID="{CF8A8752-220C-4904-B8B8-C9502FC0CA9F}" presName="composite1" presStyleCnt="0"/>
      <dgm:spPr/>
    </dgm:pt>
    <dgm:pt modelId="{5F908C61-EF56-425C-A998-18C51D38CE52}" type="pres">
      <dgm:prSet presAssocID="{CF8A8752-220C-4904-B8B8-C9502FC0CA9F}" presName="dummyNode1" presStyleLbl="node1" presStyleIdx="0" presStyleCnt="5"/>
      <dgm:spPr/>
    </dgm:pt>
    <dgm:pt modelId="{4A8581D6-96E4-4587-B789-0A0166908A09}" type="pres">
      <dgm:prSet presAssocID="{CF8A8752-220C-4904-B8B8-C9502FC0CA9F}" presName="childNode1" presStyleLbl="bgAcc1" presStyleIdx="0" presStyleCnt="5" custScaleX="209143" custScaleY="223177" custLinFactNeighborX="1910" custLinFactNeighborY="-19089">
        <dgm:presLayoutVars>
          <dgm:bulletEnabled val="1"/>
        </dgm:presLayoutVars>
      </dgm:prSet>
      <dgm:spPr/>
    </dgm:pt>
    <dgm:pt modelId="{AF1D3797-9E71-4FCE-BE06-7CAE4AAF4EC2}" type="pres">
      <dgm:prSet presAssocID="{CF8A8752-220C-4904-B8B8-C9502FC0CA9F}" presName="childNode1tx" presStyleLbl="bgAcc1" presStyleIdx="0" presStyleCnt="5">
        <dgm:presLayoutVars>
          <dgm:bulletEnabled val="1"/>
        </dgm:presLayoutVars>
      </dgm:prSet>
      <dgm:spPr/>
    </dgm:pt>
    <dgm:pt modelId="{ED216A79-093C-45B4-90D9-660DDA9C2C9D}" type="pres">
      <dgm:prSet presAssocID="{CF8A8752-220C-4904-B8B8-C9502FC0CA9F}" presName="parentNode1" presStyleLbl="node1" presStyleIdx="0" presStyleCnt="5" custScaleX="128537" custLinFactY="1858" custLinFactNeighborX="33052" custLinFactNeighborY="100000">
        <dgm:presLayoutVars>
          <dgm:chMax val="1"/>
          <dgm:bulletEnabled val="1"/>
        </dgm:presLayoutVars>
      </dgm:prSet>
      <dgm:spPr/>
    </dgm:pt>
    <dgm:pt modelId="{882DC4B1-D93F-42FC-AE3A-9CBD3E8B841E}" type="pres">
      <dgm:prSet presAssocID="{CF8A8752-220C-4904-B8B8-C9502FC0CA9F}" presName="connSite1" presStyleCnt="0"/>
      <dgm:spPr/>
    </dgm:pt>
    <dgm:pt modelId="{FE120CFF-C273-4344-AD1A-6E9D3DBBABE5}" type="pres">
      <dgm:prSet presAssocID="{CF142E0F-1051-4A4E-BBEB-8C313AA219C9}" presName="Name9" presStyleLbl="sibTrans2D1" presStyleIdx="0" presStyleCnt="4" custAng="377758" custLinFactNeighborX="-993" custLinFactNeighborY="-4814"/>
      <dgm:spPr/>
    </dgm:pt>
    <dgm:pt modelId="{4628B1F2-C9E0-49F5-83E3-BC78E6D22C2C}" type="pres">
      <dgm:prSet presAssocID="{5E2F35D5-C155-4EF5-9F76-7D3CFDD45D52}" presName="composite2" presStyleCnt="0"/>
      <dgm:spPr/>
    </dgm:pt>
    <dgm:pt modelId="{C62593FE-B848-4656-A159-5EE2C53B0860}" type="pres">
      <dgm:prSet presAssocID="{5E2F35D5-C155-4EF5-9F76-7D3CFDD45D52}" presName="dummyNode2" presStyleLbl="node1" presStyleIdx="0" presStyleCnt="5"/>
      <dgm:spPr/>
    </dgm:pt>
    <dgm:pt modelId="{8D8369FF-62F7-4DCF-91AF-2D1095FE02FF}" type="pres">
      <dgm:prSet presAssocID="{5E2F35D5-C155-4EF5-9F76-7D3CFDD45D52}" presName="childNode2" presStyleLbl="bgAcc1" presStyleIdx="1" presStyleCnt="5" custScaleX="159826" custScaleY="215047" custLinFactNeighborX="-8975" custLinFactNeighborY="-24244">
        <dgm:presLayoutVars>
          <dgm:bulletEnabled val="1"/>
        </dgm:presLayoutVars>
      </dgm:prSet>
      <dgm:spPr/>
    </dgm:pt>
    <dgm:pt modelId="{3302DBE9-A08F-47AA-B079-10FF89D8AFC8}" type="pres">
      <dgm:prSet presAssocID="{5E2F35D5-C155-4EF5-9F76-7D3CFDD45D52}" presName="childNode2tx" presStyleLbl="bgAcc1" presStyleIdx="1" presStyleCnt="5">
        <dgm:presLayoutVars>
          <dgm:bulletEnabled val="1"/>
        </dgm:presLayoutVars>
      </dgm:prSet>
      <dgm:spPr/>
    </dgm:pt>
    <dgm:pt modelId="{7DB28269-CD32-4691-B229-EAAF1C2B2CE7}" type="pres">
      <dgm:prSet presAssocID="{5E2F35D5-C155-4EF5-9F76-7D3CFDD45D52}" presName="parentNode2" presStyleLbl="node1" presStyleIdx="1" presStyleCnt="5" custScaleX="131136" custLinFactY="-43442" custLinFactNeighborX="-1876" custLinFactNeighborY="-100000">
        <dgm:presLayoutVars>
          <dgm:chMax val="0"/>
          <dgm:bulletEnabled val="1"/>
        </dgm:presLayoutVars>
      </dgm:prSet>
      <dgm:spPr/>
    </dgm:pt>
    <dgm:pt modelId="{47A66973-2F35-423A-B083-AD7969E3295E}" type="pres">
      <dgm:prSet presAssocID="{5E2F35D5-C155-4EF5-9F76-7D3CFDD45D52}" presName="connSite2" presStyleCnt="0"/>
      <dgm:spPr/>
    </dgm:pt>
    <dgm:pt modelId="{BE625CA6-3DEA-4BA7-8728-7E18408F76C8}" type="pres">
      <dgm:prSet presAssocID="{86737D4A-EAF6-4308-9E03-E9EA65E72A98}" presName="Name18" presStyleLbl="sibTrans2D1" presStyleIdx="1" presStyleCnt="4" custAng="21338483" custScaleX="99325" custLinFactNeighborX="-12633" custLinFactNeighborY="719"/>
      <dgm:spPr/>
    </dgm:pt>
    <dgm:pt modelId="{19E5C814-3117-4CB3-9C19-B1334ECAE68A}" type="pres">
      <dgm:prSet presAssocID="{4EE3AC1B-1F5E-41E5-BBC1-0968F787E777}" presName="composite1" presStyleCnt="0"/>
      <dgm:spPr/>
    </dgm:pt>
    <dgm:pt modelId="{AF767754-C901-4F98-8005-046E2942698B}" type="pres">
      <dgm:prSet presAssocID="{4EE3AC1B-1F5E-41E5-BBC1-0968F787E777}" presName="dummyNode1" presStyleLbl="node1" presStyleIdx="1" presStyleCnt="5"/>
      <dgm:spPr/>
    </dgm:pt>
    <dgm:pt modelId="{C831D30A-8DFE-4CCC-8E42-7FC93A7E2A96}" type="pres">
      <dgm:prSet presAssocID="{4EE3AC1B-1F5E-41E5-BBC1-0968F787E777}" presName="childNode1" presStyleLbl="bgAcc1" presStyleIdx="2" presStyleCnt="5" custScaleX="258769" custScaleY="260493" custLinFactNeighborX="-22447" custLinFactNeighborY="-18361">
        <dgm:presLayoutVars>
          <dgm:bulletEnabled val="1"/>
        </dgm:presLayoutVars>
      </dgm:prSet>
      <dgm:spPr/>
    </dgm:pt>
    <dgm:pt modelId="{59E37967-904E-4A68-B90D-409CCF6136B6}" type="pres">
      <dgm:prSet presAssocID="{4EE3AC1B-1F5E-41E5-BBC1-0968F787E777}" presName="childNode1tx" presStyleLbl="bgAcc1" presStyleIdx="2" presStyleCnt="5">
        <dgm:presLayoutVars>
          <dgm:bulletEnabled val="1"/>
        </dgm:presLayoutVars>
      </dgm:prSet>
      <dgm:spPr/>
    </dgm:pt>
    <dgm:pt modelId="{888DEC72-1194-4BA5-A9EA-810A870DEDFE}" type="pres">
      <dgm:prSet presAssocID="{4EE3AC1B-1F5E-41E5-BBC1-0968F787E777}" presName="parentNode1" presStyleLbl="node1" presStyleIdx="2" presStyleCnt="5" custScaleX="171933" custScaleY="117336" custLinFactY="49904" custLinFactNeighborX="3313" custLinFactNeighborY="100000">
        <dgm:presLayoutVars>
          <dgm:chMax val="1"/>
          <dgm:bulletEnabled val="1"/>
        </dgm:presLayoutVars>
      </dgm:prSet>
      <dgm:spPr/>
    </dgm:pt>
    <dgm:pt modelId="{DC67FCF9-87C3-4270-9026-A2AFB68C0C2A}" type="pres">
      <dgm:prSet presAssocID="{4EE3AC1B-1F5E-41E5-BBC1-0968F787E777}" presName="connSite1" presStyleCnt="0"/>
      <dgm:spPr/>
    </dgm:pt>
    <dgm:pt modelId="{A17DFA1B-3025-4B8F-93ED-789ACD5E4EC3}" type="pres">
      <dgm:prSet presAssocID="{012E206E-3288-4848-BF09-D41ECEE061D5}" presName="Name9" presStyleLbl="sibTrans2D1" presStyleIdx="2" presStyleCnt="4"/>
      <dgm:spPr/>
    </dgm:pt>
    <dgm:pt modelId="{F1ED3213-5C6F-46BD-8C0E-C0649E3BC563}" type="pres">
      <dgm:prSet presAssocID="{AD943D2B-4922-41C2-83A0-FE08985E1AA6}" presName="composite2" presStyleCnt="0"/>
      <dgm:spPr/>
    </dgm:pt>
    <dgm:pt modelId="{F0C72DB8-CC3E-4618-8711-C5E263D36C6E}" type="pres">
      <dgm:prSet presAssocID="{AD943D2B-4922-41C2-83A0-FE08985E1AA6}" presName="dummyNode2" presStyleLbl="node1" presStyleIdx="2" presStyleCnt="5"/>
      <dgm:spPr/>
    </dgm:pt>
    <dgm:pt modelId="{24290312-62F0-4432-A0A6-6CC56C59E830}" type="pres">
      <dgm:prSet presAssocID="{AD943D2B-4922-41C2-83A0-FE08985E1AA6}" presName="childNode2" presStyleLbl="bgAcc1" presStyleIdx="3" presStyleCnt="5" custScaleX="227845" custScaleY="281728" custLinFactNeighborX="-39395" custLinFactNeighborY="-40808">
        <dgm:presLayoutVars>
          <dgm:bulletEnabled val="1"/>
        </dgm:presLayoutVars>
      </dgm:prSet>
      <dgm:spPr/>
    </dgm:pt>
    <dgm:pt modelId="{795C4472-F767-472D-95A9-6D523935B640}" type="pres">
      <dgm:prSet presAssocID="{AD943D2B-4922-41C2-83A0-FE08985E1AA6}" presName="childNode2tx" presStyleLbl="bgAcc1" presStyleIdx="3" presStyleCnt="5">
        <dgm:presLayoutVars>
          <dgm:bulletEnabled val="1"/>
        </dgm:presLayoutVars>
      </dgm:prSet>
      <dgm:spPr/>
    </dgm:pt>
    <dgm:pt modelId="{719E8186-0E20-4F17-9D29-2A55997B5F17}" type="pres">
      <dgm:prSet presAssocID="{AD943D2B-4922-41C2-83A0-FE08985E1AA6}" presName="parentNode2" presStyleLbl="node1" presStyleIdx="3" presStyleCnt="5" custScaleX="145242" custScaleY="101352" custLinFactY="-98294" custLinFactNeighborX="-8187" custLinFactNeighborY="-100000">
        <dgm:presLayoutVars>
          <dgm:chMax val="0"/>
          <dgm:bulletEnabled val="1"/>
        </dgm:presLayoutVars>
      </dgm:prSet>
      <dgm:spPr/>
    </dgm:pt>
    <dgm:pt modelId="{0B0960B6-ED20-41B5-94B6-DF1420A8E73E}" type="pres">
      <dgm:prSet presAssocID="{AD943D2B-4922-41C2-83A0-FE08985E1AA6}" presName="connSite2" presStyleCnt="0"/>
      <dgm:spPr/>
    </dgm:pt>
    <dgm:pt modelId="{890F9E7A-BF66-4076-93FF-466A34013F03}" type="pres">
      <dgm:prSet presAssocID="{E2C3D834-0B7B-4D57-8A75-50028D03D06F}" presName="Name18" presStyleLbl="sibTrans2D1" presStyleIdx="3" presStyleCnt="4" custScaleX="84834"/>
      <dgm:spPr/>
    </dgm:pt>
    <dgm:pt modelId="{670F486F-97BD-4A2F-B451-BBE01B9A63BC}" type="pres">
      <dgm:prSet presAssocID="{7D6931EB-F7E5-4BEA-B5D4-F4A68640409F}" presName="composite1" presStyleCnt="0"/>
      <dgm:spPr/>
    </dgm:pt>
    <dgm:pt modelId="{C5E806E9-BA40-4DFA-82B8-01AA90B2F1F0}" type="pres">
      <dgm:prSet presAssocID="{7D6931EB-F7E5-4BEA-B5D4-F4A68640409F}" presName="dummyNode1" presStyleLbl="node1" presStyleIdx="3" presStyleCnt="5"/>
      <dgm:spPr/>
    </dgm:pt>
    <dgm:pt modelId="{4184D5A6-0B9A-42D2-AE87-FAA53BFD1257}" type="pres">
      <dgm:prSet presAssocID="{7D6931EB-F7E5-4BEA-B5D4-F4A68640409F}" presName="childNode1" presStyleLbl="bgAcc1" presStyleIdx="4" presStyleCnt="5" custScaleX="201294" custScaleY="277406" custLinFactNeighborX="-19561" custLinFactNeighborY="643">
        <dgm:presLayoutVars>
          <dgm:bulletEnabled val="1"/>
        </dgm:presLayoutVars>
      </dgm:prSet>
      <dgm:spPr/>
    </dgm:pt>
    <dgm:pt modelId="{15812894-94C1-4CD2-B59E-8515734C048A}" type="pres">
      <dgm:prSet presAssocID="{7D6931EB-F7E5-4BEA-B5D4-F4A68640409F}" presName="childNode1tx" presStyleLbl="bgAcc1" presStyleIdx="4" presStyleCnt="5">
        <dgm:presLayoutVars>
          <dgm:bulletEnabled val="1"/>
        </dgm:presLayoutVars>
      </dgm:prSet>
      <dgm:spPr/>
    </dgm:pt>
    <dgm:pt modelId="{28E3BDF1-34BD-4F8F-B650-0A89118CA992}" type="pres">
      <dgm:prSet presAssocID="{7D6931EB-F7E5-4BEA-B5D4-F4A68640409F}" presName="parentNode1" presStyleLbl="node1" presStyleIdx="4" presStyleCnt="5" custScaleX="114224" custScaleY="86380" custLinFactY="93094" custLinFactNeighborX="13546" custLinFactNeighborY="100000">
        <dgm:presLayoutVars>
          <dgm:chMax val="1"/>
          <dgm:bulletEnabled val="1"/>
        </dgm:presLayoutVars>
      </dgm:prSet>
      <dgm:spPr/>
    </dgm:pt>
    <dgm:pt modelId="{65B4827C-406C-4CB1-AA0C-9CF08C9FF34C}" type="pres">
      <dgm:prSet presAssocID="{7D6931EB-F7E5-4BEA-B5D4-F4A68640409F}" presName="connSite1" presStyleCnt="0"/>
      <dgm:spPr/>
    </dgm:pt>
  </dgm:ptLst>
  <dgm:cxnLst>
    <dgm:cxn modelId="{B0951104-C761-4059-93B2-22699DA8A5AE}" srcId="{4EE3AC1B-1F5E-41E5-BBC1-0968F787E777}" destId="{76E96162-9A96-4D00-8D37-7592E3D9975B}" srcOrd="1" destOrd="0" parTransId="{E2F0D955-75FE-4253-8366-079523EE8E6D}" sibTransId="{E9B0A44A-4265-4DAA-A9CE-7FF477DC9D86}"/>
    <dgm:cxn modelId="{6D588B0C-AD04-4DF1-96EA-5055CAA98002}" srcId="{5E2F35D5-C155-4EF5-9F76-7D3CFDD45D52}" destId="{452BAA76-55CB-426A-82E2-EDF5BAE25441}" srcOrd="0" destOrd="0" parTransId="{916591B4-B1BB-4646-92E4-19A8A2DE3835}" sibTransId="{42795998-3933-4A7B-B753-67B76F803C37}"/>
    <dgm:cxn modelId="{4A528B0E-EB7C-48B3-AF4E-906352D0B7C9}" type="presOf" srcId="{81A6FB47-0F84-4AF9-A64F-02A7EAB6C80D}" destId="{4A8581D6-96E4-4587-B789-0A0166908A09}" srcOrd="0" destOrd="2" presId="urn:microsoft.com/office/officeart/2005/8/layout/hProcess4"/>
    <dgm:cxn modelId="{CAA6AB1A-6931-4170-9E0B-0DA61E19CA7B}" type="presOf" srcId="{F1EB732C-A24E-478A-AA38-705E87CC0375}" destId="{795C4472-F767-472D-95A9-6D523935B640}" srcOrd="1" destOrd="0" presId="urn:microsoft.com/office/officeart/2005/8/layout/hProcess4"/>
    <dgm:cxn modelId="{527D0721-68F2-4BB5-AEE9-51935ED1C8D5}" type="presOf" srcId="{86737D4A-EAF6-4308-9E03-E9EA65E72A98}" destId="{BE625CA6-3DEA-4BA7-8728-7E18408F76C8}" srcOrd="0" destOrd="0" presId="urn:microsoft.com/office/officeart/2005/8/layout/hProcess4"/>
    <dgm:cxn modelId="{06C1AE25-5097-48E8-9EA4-AA50F34C5C30}" srcId="{CF8A8752-220C-4904-B8B8-C9502FC0CA9F}" destId="{81A6FB47-0F84-4AF9-A64F-02A7EAB6C80D}" srcOrd="2" destOrd="0" parTransId="{2B895669-CE4D-47E4-B19C-388B0D5F72F2}" sibTransId="{7DCDA78D-A9CC-489D-84CE-837C82907671}"/>
    <dgm:cxn modelId="{A8B34729-6DC4-47DF-A498-7E6B46C92F36}" srcId="{CF8A8752-220C-4904-B8B8-C9502FC0CA9F}" destId="{8AD6D401-DD53-4B62-9494-02B8D475CD96}" srcOrd="0" destOrd="0" parTransId="{BAB1E78E-FDEC-42CD-A2E2-BB03B30CBF43}" sibTransId="{117108CA-170E-4196-97EB-FCCBD00929B8}"/>
    <dgm:cxn modelId="{E80BFF29-9317-41E8-BE6F-8AAAC23B55AE}" srcId="{AD943D2B-4922-41C2-83A0-FE08985E1AA6}" destId="{4558DEF4-AEF1-41B1-9F73-42FBC44CF468}" srcOrd="2" destOrd="0" parTransId="{9BD8781D-ACF9-4B91-9D2D-13FCAFCCEA39}" sibTransId="{DE9A6034-3BBE-4415-8EA6-255F96344022}"/>
    <dgm:cxn modelId="{45156A2D-7F0C-4674-868F-B1704E8560F6}" srcId="{BC4A124F-B11E-435D-9FBD-F42237BC5CFE}" destId="{7D6931EB-F7E5-4BEA-B5D4-F4A68640409F}" srcOrd="4" destOrd="0" parTransId="{661088B4-A06D-43F3-8D36-65EE55AE4F33}" sibTransId="{36F6EEE4-F458-43A8-90FC-924A5E0AC8FB}"/>
    <dgm:cxn modelId="{F42A7A2F-318F-45B2-94AB-8D4A01DF054D}" srcId="{CF8A8752-220C-4904-B8B8-C9502FC0CA9F}" destId="{4AAB6CE2-CFFB-40DB-A3AD-6EFB97C7E50F}" srcOrd="1" destOrd="0" parTransId="{9593A057-1E32-4403-A690-B7A459AE5CCC}" sibTransId="{DCD8EA0C-76F4-483C-8C33-E2A337BED9BC}"/>
    <dgm:cxn modelId="{5F182832-E1F0-4F34-8ABA-0DE261B854A3}" type="presOf" srcId="{D62FF0D6-F87C-4D70-875A-62847251855D}" destId="{59E37967-904E-4A68-B90D-409CCF6136B6}" srcOrd="1" destOrd="0" presId="urn:microsoft.com/office/officeart/2005/8/layout/hProcess4"/>
    <dgm:cxn modelId="{B9C42136-FD35-4F16-9A4E-BC640843ACB3}" srcId="{7D6931EB-F7E5-4BEA-B5D4-F4A68640409F}" destId="{3F010ADE-7A43-40F0-A915-033DEC931B31}" srcOrd="2" destOrd="0" parTransId="{31B7A9A9-B8A6-4520-8D6A-5EADEA6E3E9C}" sibTransId="{31B71051-CF83-43A9-9FD3-80BA86D27755}"/>
    <dgm:cxn modelId="{10B16536-52C4-460D-8D64-9B579C54CE0D}" type="presOf" srcId="{988943F3-B6AE-495D-84DA-903DBEBBD8BF}" destId="{8D8369FF-62F7-4DCF-91AF-2D1095FE02FF}" srcOrd="0" destOrd="2" presId="urn:microsoft.com/office/officeart/2005/8/layout/hProcess4"/>
    <dgm:cxn modelId="{6DC64242-04F3-4D59-87F8-5599E01C04F7}" type="presOf" srcId="{4558DEF4-AEF1-41B1-9F73-42FBC44CF468}" destId="{795C4472-F767-472D-95A9-6D523935B640}" srcOrd="1" destOrd="2" presId="urn:microsoft.com/office/officeart/2005/8/layout/hProcess4"/>
    <dgm:cxn modelId="{34B6B743-B775-4174-A779-FD4E161BAE80}" type="presOf" srcId="{EB915DC1-4376-4642-8A5C-6F0105738A29}" destId="{8D8369FF-62F7-4DCF-91AF-2D1095FE02FF}" srcOrd="0" destOrd="1" presId="urn:microsoft.com/office/officeart/2005/8/layout/hProcess4"/>
    <dgm:cxn modelId="{716AC26B-BC60-441F-9F60-6A5A14DE29E4}" srcId="{5E2F35D5-C155-4EF5-9F76-7D3CFDD45D52}" destId="{988943F3-B6AE-495D-84DA-903DBEBBD8BF}" srcOrd="2" destOrd="0" parTransId="{81CEFC17-E070-44DC-99C6-287FCEB816E7}" sibTransId="{A3D22893-236A-4E5F-A5ED-861753F85297}"/>
    <dgm:cxn modelId="{EE7D5D54-5176-44F6-A371-F85A3A83AD6A}" type="presOf" srcId="{9D6E6877-1F85-4A45-9874-7F7DC073CED3}" destId="{4184D5A6-0B9A-42D2-AE87-FAA53BFD1257}" srcOrd="0" destOrd="0" presId="urn:microsoft.com/office/officeart/2005/8/layout/hProcess4"/>
    <dgm:cxn modelId="{ABC1FA75-3C3E-45CF-BB52-07F012D93D85}" type="presOf" srcId="{CF8A8752-220C-4904-B8B8-C9502FC0CA9F}" destId="{ED216A79-093C-45B4-90D9-660DDA9C2C9D}" srcOrd="0" destOrd="0" presId="urn:microsoft.com/office/officeart/2005/8/layout/hProcess4"/>
    <dgm:cxn modelId="{9C225656-1310-4B0C-99F8-3A222E3E013C}" type="presOf" srcId="{F9A56195-99A7-4202-90D9-600848FA4326}" destId="{C831D30A-8DFE-4CCC-8E42-7FC93A7E2A96}" srcOrd="0" destOrd="2" presId="urn:microsoft.com/office/officeart/2005/8/layout/hProcess4"/>
    <dgm:cxn modelId="{06CBE156-2077-43C8-9AA7-CDB28F924A17}" srcId="{AD943D2B-4922-41C2-83A0-FE08985E1AA6}" destId="{CB54DC37-ACFC-4404-AE39-4305DAB3D644}" srcOrd="3" destOrd="0" parTransId="{8FD315CC-4F7C-485B-8D84-C61932E2D358}" sibTransId="{0A2C6CD7-E795-4071-A16F-AFA27D00CEBD}"/>
    <dgm:cxn modelId="{82DE5377-133F-42F8-8E20-31ACC64B42A6}" type="presOf" srcId="{7D6931EB-F7E5-4BEA-B5D4-F4A68640409F}" destId="{28E3BDF1-34BD-4F8F-B650-0A89118CA992}" srcOrd="0" destOrd="0" presId="urn:microsoft.com/office/officeart/2005/8/layout/hProcess4"/>
    <dgm:cxn modelId="{A0688657-AEC8-4ACE-B89B-CA423D6F6727}" srcId="{4EE3AC1B-1F5E-41E5-BBC1-0968F787E777}" destId="{D62FF0D6-F87C-4D70-875A-62847251855D}" srcOrd="0" destOrd="0" parTransId="{EB5EAC8F-6B85-4481-8599-1B2FE5592ED4}" sibTransId="{97126B49-37E5-497E-A231-AE7E178FD9D8}"/>
    <dgm:cxn modelId="{48EA6086-B3F0-44A8-AD67-E5AA23848FEF}" type="presOf" srcId="{5E2F35D5-C155-4EF5-9F76-7D3CFDD45D52}" destId="{7DB28269-CD32-4691-B229-EAAF1C2B2CE7}" srcOrd="0" destOrd="0" presId="urn:microsoft.com/office/officeart/2005/8/layout/hProcess4"/>
    <dgm:cxn modelId="{5DBC2389-7465-426B-BDF5-ACAEAC4F135E}" type="presOf" srcId="{AD943D2B-4922-41C2-83A0-FE08985E1AA6}" destId="{719E8186-0E20-4F17-9D29-2A55997B5F17}" srcOrd="0" destOrd="0" presId="urn:microsoft.com/office/officeart/2005/8/layout/hProcess4"/>
    <dgm:cxn modelId="{17662589-BC42-4CC5-94D3-84D8A8449399}" type="presOf" srcId="{E2C3D834-0B7B-4D57-8A75-50028D03D06F}" destId="{890F9E7A-BF66-4076-93FF-466A34013F03}" srcOrd="0" destOrd="0" presId="urn:microsoft.com/office/officeart/2005/8/layout/hProcess4"/>
    <dgm:cxn modelId="{5BCFD38F-DDFD-4C30-AFEE-A6319C0307EC}" srcId="{5E2F35D5-C155-4EF5-9F76-7D3CFDD45D52}" destId="{EB915DC1-4376-4642-8A5C-6F0105738A29}" srcOrd="1" destOrd="0" parTransId="{C34BE0CA-DE0E-4AFC-94B2-ABD7271AED99}" sibTransId="{30B7622D-E6F8-42CF-9BDA-98396282437B}"/>
    <dgm:cxn modelId="{CFE14F92-DE1A-457C-9E50-AEB76076FFE3}" srcId="{BC4A124F-B11E-435D-9FBD-F42237BC5CFE}" destId="{5E2F35D5-C155-4EF5-9F76-7D3CFDD45D52}" srcOrd="1" destOrd="0" parTransId="{4197BA55-D78B-42E2-8574-1E13853115A1}" sibTransId="{86737D4A-EAF6-4308-9E03-E9EA65E72A98}"/>
    <dgm:cxn modelId="{39A35698-3F99-4E5F-85CE-173EA0EBB55A}" type="presOf" srcId="{4AAB6CE2-CFFB-40DB-A3AD-6EFB97C7E50F}" destId="{AF1D3797-9E71-4FCE-BE06-7CAE4AAF4EC2}" srcOrd="1" destOrd="1" presId="urn:microsoft.com/office/officeart/2005/8/layout/hProcess4"/>
    <dgm:cxn modelId="{BA05E398-FBF4-4B6B-99E2-BA885FC42D33}" type="presOf" srcId="{F9A56195-99A7-4202-90D9-600848FA4326}" destId="{59E37967-904E-4A68-B90D-409CCF6136B6}" srcOrd="1" destOrd="2" presId="urn:microsoft.com/office/officeart/2005/8/layout/hProcess4"/>
    <dgm:cxn modelId="{89ED489A-7657-4FB4-801D-F785E5615026}" type="presOf" srcId="{4AAB6CE2-CFFB-40DB-A3AD-6EFB97C7E50F}" destId="{4A8581D6-96E4-4587-B789-0A0166908A09}" srcOrd="0" destOrd="1" presId="urn:microsoft.com/office/officeart/2005/8/layout/hProcess4"/>
    <dgm:cxn modelId="{86A9C49A-A6E6-4EAB-9525-A5B850BAB03D}" type="presOf" srcId="{012E206E-3288-4848-BF09-D41ECEE061D5}" destId="{A17DFA1B-3025-4B8F-93ED-789ACD5E4EC3}" srcOrd="0" destOrd="0" presId="urn:microsoft.com/office/officeart/2005/8/layout/hProcess4"/>
    <dgm:cxn modelId="{7E942DA0-11F6-4D60-9EB4-B9FB47926A93}" srcId="{BC4A124F-B11E-435D-9FBD-F42237BC5CFE}" destId="{4EE3AC1B-1F5E-41E5-BBC1-0968F787E777}" srcOrd="2" destOrd="0" parTransId="{1E58CC71-84B9-43CB-958D-7D855136FA7D}" sibTransId="{012E206E-3288-4848-BF09-D41ECEE061D5}"/>
    <dgm:cxn modelId="{3261B6A0-D9DC-441A-A424-C664DB54D653}" type="presOf" srcId="{4558DEF4-AEF1-41B1-9F73-42FBC44CF468}" destId="{24290312-62F0-4432-A0A6-6CC56C59E830}" srcOrd="0" destOrd="2" presId="urn:microsoft.com/office/officeart/2005/8/layout/hProcess4"/>
    <dgm:cxn modelId="{07C8F2A3-0EAE-490F-B928-8ABD73FBA9CF}" type="presOf" srcId="{452BAA76-55CB-426A-82E2-EDF5BAE25441}" destId="{8D8369FF-62F7-4DCF-91AF-2D1095FE02FF}" srcOrd="0" destOrd="0" presId="urn:microsoft.com/office/officeart/2005/8/layout/hProcess4"/>
    <dgm:cxn modelId="{FF9B12A6-E3DE-4798-BD22-06C15A0981F8}" type="presOf" srcId="{D62FF0D6-F87C-4D70-875A-62847251855D}" destId="{C831D30A-8DFE-4CCC-8E42-7FC93A7E2A96}" srcOrd="0" destOrd="0" presId="urn:microsoft.com/office/officeart/2005/8/layout/hProcess4"/>
    <dgm:cxn modelId="{6440A8AD-1582-402B-B7F3-A7597D795E21}" srcId="{BC4A124F-B11E-435D-9FBD-F42237BC5CFE}" destId="{AD943D2B-4922-41C2-83A0-FE08985E1AA6}" srcOrd="3" destOrd="0" parTransId="{0B908888-822D-43EC-B368-C4B93418F94F}" sibTransId="{E2C3D834-0B7B-4D57-8A75-50028D03D06F}"/>
    <dgm:cxn modelId="{D80415AE-DE3B-40E2-9D3D-82D0AE2CA04D}" type="presOf" srcId="{25612997-2120-40FE-AF24-CA2357FB6D40}" destId="{4A8581D6-96E4-4587-B789-0A0166908A09}" srcOrd="0" destOrd="3" presId="urn:microsoft.com/office/officeart/2005/8/layout/hProcess4"/>
    <dgm:cxn modelId="{C5B991AE-5C03-4398-B6F5-862FE9184495}" type="presOf" srcId="{F1EB732C-A24E-478A-AA38-705E87CC0375}" destId="{24290312-62F0-4432-A0A6-6CC56C59E830}" srcOrd="0" destOrd="0" presId="urn:microsoft.com/office/officeart/2005/8/layout/hProcess4"/>
    <dgm:cxn modelId="{57BEDEAE-7A70-48A6-8F3A-6977FBE0E2FC}" type="presOf" srcId="{CF142E0F-1051-4A4E-BBEB-8C313AA219C9}" destId="{FE120CFF-C273-4344-AD1A-6E9D3DBBABE5}" srcOrd="0" destOrd="0" presId="urn:microsoft.com/office/officeart/2005/8/layout/hProcess4"/>
    <dgm:cxn modelId="{481867B2-11C1-4B10-9E1D-B703A53F282E}" type="presOf" srcId="{EB915DC1-4376-4642-8A5C-6F0105738A29}" destId="{3302DBE9-A08F-47AA-B079-10FF89D8AFC8}" srcOrd="1" destOrd="1" presId="urn:microsoft.com/office/officeart/2005/8/layout/hProcess4"/>
    <dgm:cxn modelId="{47DD5BB5-35AD-4418-9382-448145A434FC}" type="presOf" srcId="{8AD6D401-DD53-4B62-9494-02B8D475CD96}" destId="{4A8581D6-96E4-4587-B789-0A0166908A09}" srcOrd="0" destOrd="0" presId="urn:microsoft.com/office/officeart/2005/8/layout/hProcess4"/>
    <dgm:cxn modelId="{EBCDDAB8-7337-4EA9-99AD-D023049EA8DD}" type="presOf" srcId="{47B8A97A-C585-423F-9651-20A527641422}" destId="{24290312-62F0-4432-A0A6-6CC56C59E830}" srcOrd="0" destOrd="1" presId="urn:microsoft.com/office/officeart/2005/8/layout/hProcess4"/>
    <dgm:cxn modelId="{651B97BA-6A22-4C41-9A71-95DF6EA75A9F}" srcId="{7D6931EB-F7E5-4BEA-B5D4-F4A68640409F}" destId="{E5B3FE43-E0E9-4937-B39F-F28D01D1DCB7}" srcOrd="1" destOrd="0" parTransId="{1D67C59F-33D3-409A-9614-520A9CE9476C}" sibTransId="{E5B450F8-2F7C-4A90-91C5-0E69EE8526E3}"/>
    <dgm:cxn modelId="{D1E5F8BE-1228-421C-8423-F5FFD481CD25}" type="presOf" srcId="{E5B3FE43-E0E9-4937-B39F-F28D01D1DCB7}" destId="{15812894-94C1-4CD2-B59E-8515734C048A}" srcOrd="1" destOrd="1" presId="urn:microsoft.com/office/officeart/2005/8/layout/hProcess4"/>
    <dgm:cxn modelId="{A63A33BF-B8DE-48D1-AB52-5067BA441BCE}" type="presOf" srcId="{3F010ADE-7A43-40F0-A915-033DEC931B31}" destId="{15812894-94C1-4CD2-B59E-8515734C048A}" srcOrd="1" destOrd="2" presId="urn:microsoft.com/office/officeart/2005/8/layout/hProcess4"/>
    <dgm:cxn modelId="{8EA8D7BF-9F05-4302-84DB-C0F04955CB3A}" type="presOf" srcId="{8AD6D401-DD53-4B62-9494-02B8D475CD96}" destId="{AF1D3797-9E71-4FCE-BE06-7CAE4AAF4EC2}" srcOrd="1" destOrd="0" presId="urn:microsoft.com/office/officeart/2005/8/layout/hProcess4"/>
    <dgm:cxn modelId="{957571C2-3AD1-4755-B744-5FA51FA0A1DA}" type="presOf" srcId="{3F010ADE-7A43-40F0-A915-033DEC931B31}" destId="{4184D5A6-0B9A-42D2-AE87-FAA53BFD1257}" srcOrd="0" destOrd="2" presId="urn:microsoft.com/office/officeart/2005/8/layout/hProcess4"/>
    <dgm:cxn modelId="{D8A71CC6-5A56-4C80-8246-87AB7A2E39A8}" srcId="{4EE3AC1B-1F5E-41E5-BBC1-0968F787E777}" destId="{F9A56195-99A7-4202-90D9-600848FA4326}" srcOrd="2" destOrd="0" parTransId="{152D974D-013E-442B-95A6-D5077D1B3D7C}" sibTransId="{52A10717-3B30-44B7-BE99-9EA2746D7658}"/>
    <dgm:cxn modelId="{347ACDCA-1E96-4F99-A139-5FA488FAE932}" srcId="{CF8A8752-220C-4904-B8B8-C9502FC0CA9F}" destId="{25612997-2120-40FE-AF24-CA2357FB6D40}" srcOrd="3" destOrd="0" parTransId="{26375686-C62E-4179-9D05-7187D99AFAF1}" sibTransId="{8F1E3B38-A172-4A37-BDC9-A9C3468D045F}"/>
    <dgm:cxn modelId="{F1BE1DCE-4FBC-49AA-8CA0-8FB256B70938}" type="presOf" srcId="{452BAA76-55CB-426A-82E2-EDF5BAE25441}" destId="{3302DBE9-A08F-47AA-B079-10FF89D8AFC8}" srcOrd="1" destOrd="0" presId="urn:microsoft.com/office/officeart/2005/8/layout/hProcess4"/>
    <dgm:cxn modelId="{5D118ED1-47F1-481F-92B3-E3DFCFBAF727}" type="presOf" srcId="{CB54DC37-ACFC-4404-AE39-4305DAB3D644}" destId="{795C4472-F767-472D-95A9-6D523935B640}" srcOrd="1" destOrd="3" presId="urn:microsoft.com/office/officeart/2005/8/layout/hProcess4"/>
    <dgm:cxn modelId="{7EDFECD2-6AAA-4877-818D-1929CBB9864A}" type="presOf" srcId="{E5B3FE43-E0E9-4937-B39F-F28D01D1DCB7}" destId="{4184D5A6-0B9A-42D2-AE87-FAA53BFD1257}" srcOrd="0" destOrd="1" presId="urn:microsoft.com/office/officeart/2005/8/layout/hProcess4"/>
    <dgm:cxn modelId="{2CF50FD3-6927-4773-B116-EED945223B6A}" type="presOf" srcId="{988943F3-B6AE-495D-84DA-903DBEBBD8BF}" destId="{3302DBE9-A08F-47AA-B079-10FF89D8AFC8}" srcOrd="1" destOrd="2" presId="urn:microsoft.com/office/officeart/2005/8/layout/hProcess4"/>
    <dgm:cxn modelId="{A226A9D4-476D-46C8-B372-551DB37353E7}" type="presOf" srcId="{76E96162-9A96-4D00-8D37-7592E3D9975B}" destId="{59E37967-904E-4A68-B90D-409CCF6136B6}" srcOrd="1" destOrd="1" presId="urn:microsoft.com/office/officeart/2005/8/layout/hProcess4"/>
    <dgm:cxn modelId="{4E2BAADB-973D-4AF1-AD05-7756B57451DD}" type="presOf" srcId="{CB54DC37-ACFC-4404-AE39-4305DAB3D644}" destId="{24290312-62F0-4432-A0A6-6CC56C59E830}" srcOrd="0" destOrd="3" presId="urn:microsoft.com/office/officeart/2005/8/layout/hProcess4"/>
    <dgm:cxn modelId="{DE8E00DC-EE92-4B99-B911-4F6F984EC6D1}" type="presOf" srcId="{76E96162-9A96-4D00-8D37-7592E3D9975B}" destId="{C831D30A-8DFE-4CCC-8E42-7FC93A7E2A96}" srcOrd="0" destOrd="1" presId="urn:microsoft.com/office/officeart/2005/8/layout/hProcess4"/>
    <dgm:cxn modelId="{BF35A4E0-6FB4-4413-895B-9683254E28C2}" srcId="{AD943D2B-4922-41C2-83A0-FE08985E1AA6}" destId="{47B8A97A-C585-423F-9651-20A527641422}" srcOrd="1" destOrd="0" parTransId="{7C59432A-3A97-4F22-B0DC-0D5DFDB9EE19}" sibTransId="{D763B088-C5C9-43AD-99B0-C1369DD3E16A}"/>
    <dgm:cxn modelId="{C32EE7E3-AB11-4895-8F21-BF5345FE5034}" type="presOf" srcId="{4EE3AC1B-1F5E-41E5-BBC1-0968F787E777}" destId="{888DEC72-1194-4BA5-A9EA-810A870DEDFE}" srcOrd="0" destOrd="0" presId="urn:microsoft.com/office/officeart/2005/8/layout/hProcess4"/>
    <dgm:cxn modelId="{EA6F94E5-8D63-4995-9069-43472DBF8576}" type="presOf" srcId="{BC4A124F-B11E-435D-9FBD-F42237BC5CFE}" destId="{40085087-2BCE-4130-8F7E-7581A76E066B}" srcOrd="0" destOrd="0" presId="urn:microsoft.com/office/officeart/2005/8/layout/hProcess4"/>
    <dgm:cxn modelId="{EF1923EA-FCEB-4213-BFA1-0F60C8314D1B}" type="presOf" srcId="{9D6E6877-1F85-4A45-9874-7F7DC073CED3}" destId="{15812894-94C1-4CD2-B59E-8515734C048A}" srcOrd="1" destOrd="0" presId="urn:microsoft.com/office/officeart/2005/8/layout/hProcess4"/>
    <dgm:cxn modelId="{D0963AEA-306C-497B-A16C-853396D493EC}" type="presOf" srcId="{47B8A97A-C585-423F-9651-20A527641422}" destId="{795C4472-F767-472D-95A9-6D523935B640}" srcOrd="1" destOrd="1" presId="urn:microsoft.com/office/officeart/2005/8/layout/hProcess4"/>
    <dgm:cxn modelId="{44FC2DED-87D0-4F65-961D-AB8FB1830B46}" srcId="{7D6931EB-F7E5-4BEA-B5D4-F4A68640409F}" destId="{9D6E6877-1F85-4A45-9874-7F7DC073CED3}" srcOrd="0" destOrd="0" parTransId="{A0979B36-4937-4973-BDB4-9B6901777463}" sibTransId="{B0123459-4FB1-4933-AB50-BD64D57BB485}"/>
    <dgm:cxn modelId="{BD1339F1-14B3-42C5-A731-E2AA6A1FFBC4}" srcId="{BC4A124F-B11E-435D-9FBD-F42237BC5CFE}" destId="{CF8A8752-220C-4904-B8B8-C9502FC0CA9F}" srcOrd="0" destOrd="0" parTransId="{B7736502-59C1-41C6-A83F-B678B73B4F37}" sibTransId="{CF142E0F-1051-4A4E-BBEB-8C313AA219C9}"/>
    <dgm:cxn modelId="{567F6BF7-30DD-426E-B07A-EF2CA36A3C90}" srcId="{AD943D2B-4922-41C2-83A0-FE08985E1AA6}" destId="{F1EB732C-A24E-478A-AA38-705E87CC0375}" srcOrd="0" destOrd="0" parTransId="{A11C2180-EF33-4F24-B53B-BF0A7ACCB5CD}" sibTransId="{8EC13C37-1815-4722-9CA7-B537495E9FF3}"/>
    <dgm:cxn modelId="{84ACCDF8-2108-42AF-910C-902D007F04E8}" type="presOf" srcId="{25612997-2120-40FE-AF24-CA2357FB6D40}" destId="{AF1D3797-9E71-4FCE-BE06-7CAE4AAF4EC2}" srcOrd="1" destOrd="3" presId="urn:microsoft.com/office/officeart/2005/8/layout/hProcess4"/>
    <dgm:cxn modelId="{5C2600FA-4EB8-4D15-BB37-593E1832557A}" type="presOf" srcId="{81A6FB47-0F84-4AF9-A64F-02A7EAB6C80D}" destId="{AF1D3797-9E71-4FCE-BE06-7CAE4AAF4EC2}" srcOrd="1" destOrd="2" presId="urn:microsoft.com/office/officeart/2005/8/layout/hProcess4"/>
    <dgm:cxn modelId="{EC5308CC-8D86-4B9E-84AF-F61AD887298A}" type="presParOf" srcId="{40085087-2BCE-4130-8F7E-7581A76E066B}" destId="{A99106EB-8673-4617-A0AB-037D323CB854}" srcOrd="0" destOrd="0" presId="urn:microsoft.com/office/officeart/2005/8/layout/hProcess4"/>
    <dgm:cxn modelId="{3CC97BEA-C37B-45E9-8005-970BB4B32B6A}" type="presParOf" srcId="{40085087-2BCE-4130-8F7E-7581A76E066B}" destId="{C00350B2-D455-4CBC-8758-6A85F750C66D}" srcOrd="1" destOrd="0" presId="urn:microsoft.com/office/officeart/2005/8/layout/hProcess4"/>
    <dgm:cxn modelId="{1499DFC2-1BD8-4725-94D9-214CC88BF2BC}" type="presParOf" srcId="{40085087-2BCE-4130-8F7E-7581A76E066B}" destId="{D70635BC-F72F-4508-AC5E-FE9BCD25E613}" srcOrd="2" destOrd="0" presId="urn:microsoft.com/office/officeart/2005/8/layout/hProcess4"/>
    <dgm:cxn modelId="{3FC77300-9210-4EF8-8F12-32EDFB560F39}" type="presParOf" srcId="{D70635BC-F72F-4508-AC5E-FE9BCD25E613}" destId="{6784CAA7-E0F4-4384-9859-9EA6B7172061}" srcOrd="0" destOrd="0" presId="urn:microsoft.com/office/officeart/2005/8/layout/hProcess4"/>
    <dgm:cxn modelId="{316C706E-B582-4C90-92F8-BA67B1D80908}" type="presParOf" srcId="{6784CAA7-E0F4-4384-9859-9EA6B7172061}" destId="{5F908C61-EF56-425C-A998-18C51D38CE52}" srcOrd="0" destOrd="0" presId="urn:microsoft.com/office/officeart/2005/8/layout/hProcess4"/>
    <dgm:cxn modelId="{9D2D8D77-C721-4C09-BFD6-017EB2769C8A}" type="presParOf" srcId="{6784CAA7-E0F4-4384-9859-9EA6B7172061}" destId="{4A8581D6-96E4-4587-B789-0A0166908A09}" srcOrd="1" destOrd="0" presId="urn:microsoft.com/office/officeart/2005/8/layout/hProcess4"/>
    <dgm:cxn modelId="{C4AB9ACA-59D7-40D2-8716-49F9526CC748}" type="presParOf" srcId="{6784CAA7-E0F4-4384-9859-9EA6B7172061}" destId="{AF1D3797-9E71-4FCE-BE06-7CAE4AAF4EC2}" srcOrd="2" destOrd="0" presId="urn:microsoft.com/office/officeart/2005/8/layout/hProcess4"/>
    <dgm:cxn modelId="{3DEDD5B3-E8C1-4CB6-99FA-A2CD2D6CF818}" type="presParOf" srcId="{6784CAA7-E0F4-4384-9859-9EA6B7172061}" destId="{ED216A79-093C-45B4-90D9-660DDA9C2C9D}" srcOrd="3" destOrd="0" presId="urn:microsoft.com/office/officeart/2005/8/layout/hProcess4"/>
    <dgm:cxn modelId="{639BB9AF-79B2-4CD1-A691-18C89BF74BD0}" type="presParOf" srcId="{6784CAA7-E0F4-4384-9859-9EA6B7172061}" destId="{882DC4B1-D93F-42FC-AE3A-9CBD3E8B841E}" srcOrd="4" destOrd="0" presId="urn:microsoft.com/office/officeart/2005/8/layout/hProcess4"/>
    <dgm:cxn modelId="{282AB7EA-2305-4A68-AFBB-7C8108AA1581}" type="presParOf" srcId="{D70635BC-F72F-4508-AC5E-FE9BCD25E613}" destId="{FE120CFF-C273-4344-AD1A-6E9D3DBBABE5}" srcOrd="1" destOrd="0" presId="urn:microsoft.com/office/officeart/2005/8/layout/hProcess4"/>
    <dgm:cxn modelId="{5130EFBC-67F3-4E06-BC58-EFEA30AA6BA4}" type="presParOf" srcId="{D70635BC-F72F-4508-AC5E-FE9BCD25E613}" destId="{4628B1F2-C9E0-49F5-83E3-BC78E6D22C2C}" srcOrd="2" destOrd="0" presId="urn:microsoft.com/office/officeart/2005/8/layout/hProcess4"/>
    <dgm:cxn modelId="{CA65B603-C95A-4867-84AF-18316C419383}" type="presParOf" srcId="{4628B1F2-C9E0-49F5-83E3-BC78E6D22C2C}" destId="{C62593FE-B848-4656-A159-5EE2C53B0860}" srcOrd="0" destOrd="0" presId="urn:microsoft.com/office/officeart/2005/8/layout/hProcess4"/>
    <dgm:cxn modelId="{ABD7373B-3ABB-44B1-A73F-3DCC6979DC8A}" type="presParOf" srcId="{4628B1F2-C9E0-49F5-83E3-BC78E6D22C2C}" destId="{8D8369FF-62F7-4DCF-91AF-2D1095FE02FF}" srcOrd="1" destOrd="0" presId="urn:microsoft.com/office/officeart/2005/8/layout/hProcess4"/>
    <dgm:cxn modelId="{C12783FB-14F8-4615-A378-DE6AEE610DFA}" type="presParOf" srcId="{4628B1F2-C9E0-49F5-83E3-BC78E6D22C2C}" destId="{3302DBE9-A08F-47AA-B079-10FF89D8AFC8}" srcOrd="2" destOrd="0" presId="urn:microsoft.com/office/officeart/2005/8/layout/hProcess4"/>
    <dgm:cxn modelId="{BE171671-4127-48E7-ACAF-3FE3536AE942}" type="presParOf" srcId="{4628B1F2-C9E0-49F5-83E3-BC78E6D22C2C}" destId="{7DB28269-CD32-4691-B229-EAAF1C2B2CE7}" srcOrd="3" destOrd="0" presId="urn:microsoft.com/office/officeart/2005/8/layout/hProcess4"/>
    <dgm:cxn modelId="{68907C87-27BF-409F-966A-848F61C3C4B8}" type="presParOf" srcId="{4628B1F2-C9E0-49F5-83E3-BC78E6D22C2C}" destId="{47A66973-2F35-423A-B083-AD7969E3295E}" srcOrd="4" destOrd="0" presId="urn:microsoft.com/office/officeart/2005/8/layout/hProcess4"/>
    <dgm:cxn modelId="{9F51299D-163E-4D48-97BD-B0D27F95C844}" type="presParOf" srcId="{D70635BC-F72F-4508-AC5E-FE9BCD25E613}" destId="{BE625CA6-3DEA-4BA7-8728-7E18408F76C8}" srcOrd="3" destOrd="0" presId="urn:microsoft.com/office/officeart/2005/8/layout/hProcess4"/>
    <dgm:cxn modelId="{FBD5EC85-95ED-44BB-AA16-50C632078DA8}" type="presParOf" srcId="{D70635BC-F72F-4508-AC5E-FE9BCD25E613}" destId="{19E5C814-3117-4CB3-9C19-B1334ECAE68A}" srcOrd="4" destOrd="0" presId="urn:microsoft.com/office/officeart/2005/8/layout/hProcess4"/>
    <dgm:cxn modelId="{6605370E-1F23-473E-992A-776586F3AFA7}" type="presParOf" srcId="{19E5C814-3117-4CB3-9C19-B1334ECAE68A}" destId="{AF767754-C901-4F98-8005-046E2942698B}" srcOrd="0" destOrd="0" presId="urn:microsoft.com/office/officeart/2005/8/layout/hProcess4"/>
    <dgm:cxn modelId="{CDC31F68-F70E-4E92-896E-0922E9FDB408}" type="presParOf" srcId="{19E5C814-3117-4CB3-9C19-B1334ECAE68A}" destId="{C831D30A-8DFE-4CCC-8E42-7FC93A7E2A96}" srcOrd="1" destOrd="0" presId="urn:microsoft.com/office/officeart/2005/8/layout/hProcess4"/>
    <dgm:cxn modelId="{67123C97-AD9B-4EC9-A79D-414C5FB4FA72}" type="presParOf" srcId="{19E5C814-3117-4CB3-9C19-B1334ECAE68A}" destId="{59E37967-904E-4A68-B90D-409CCF6136B6}" srcOrd="2" destOrd="0" presId="urn:microsoft.com/office/officeart/2005/8/layout/hProcess4"/>
    <dgm:cxn modelId="{0E6CBDD3-5768-48C4-8014-E7F94FF4925A}" type="presParOf" srcId="{19E5C814-3117-4CB3-9C19-B1334ECAE68A}" destId="{888DEC72-1194-4BA5-A9EA-810A870DEDFE}" srcOrd="3" destOrd="0" presId="urn:microsoft.com/office/officeart/2005/8/layout/hProcess4"/>
    <dgm:cxn modelId="{EA98D4AD-4338-4CE0-BE1A-DC456808B63E}" type="presParOf" srcId="{19E5C814-3117-4CB3-9C19-B1334ECAE68A}" destId="{DC67FCF9-87C3-4270-9026-A2AFB68C0C2A}" srcOrd="4" destOrd="0" presId="urn:microsoft.com/office/officeart/2005/8/layout/hProcess4"/>
    <dgm:cxn modelId="{9A21604A-E620-4E22-A6D7-B236E71EC59B}" type="presParOf" srcId="{D70635BC-F72F-4508-AC5E-FE9BCD25E613}" destId="{A17DFA1B-3025-4B8F-93ED-789ACD5E4EC3}" srcOrd="5" destOrd="0" presId="urn:microsoft.com/office/officeart/2005/8/layout/hProcess4"/>
    <dgm:cxn modelId="{AC4D1265-62C4-4A58-920D-ECC670F8114A}" type="presParOf" srcId="{D70635BC-F72F-4508-AC5E-FE9BCD25E613}" destId="{F1ED3213-5C6F-46BD-8C0E-C0649E3BC563}" srcOrd="6" destOrd="0" presId="urn:microsoft.com/office/officeart/2005/8/layout/hProcess4"/>
    <dgm:cxn modelId="{AB896924-2ECC-4FF2-87C2-2335569125C9}" type="presParOf" srcId="{F1ED3213-5C6F-46BD-8C0E-C0649E3BC563}" destId="{F0C72DB8-CC3E-4618-8711-C5E263D36C6E}" srcOrd="0" destOrd="0" presId="urn:microsoft.com/office/officeart/2005/8/layout/hProcess4"/>
    <dgm:cxn modelId="{0E044071-E2C8-4385-977E-B0F23F69570E}" type="presParOf" srcId="{F1ED3213-5C6F-46BD-8C0E-C0649E3BC563}" destId="{24290312-62F0-4432-A0A6-6CC56C59E830}" srcOrd="1" destOrd="0" presId="urn:microsoft.com/office/officeart/2005/8/layout/hProcess4"/>
    <dgm:cxn modelId="{77CD9BB3-08B8-4D2F-8897-451FEDDD9560}" type="presParOf" srcId="{F1ED3213-5C6F-46BD-8C0E-C0649E3BC563}" destId="{795C4472-F767-472D-95A9-6D523935B640}" srcOrd="2" destOrd="0" presId="urn:microsoft.com/office/officeart/2005/8/layout/hProcess4"/>
    <dgm:cxn modelId="{FEE7F796-396D-42E5-8C18-60401647CD28}" type="presParOf" srcId="{F1ED3213-5C6F-46BD-8C0E-C0649E3BC563}" destId="{719E8186-0E20-4F17-9D29-2A55997B5F17}" srcOrd="3" destOrd="0" presId="urn:microsoft.com/office/officeart/2005/8/layout/hProcess4"/>
    <dgm:cxn modelId="{E07D50D8-A452-42EF-8F80-A4E66DAFE493}" type="presParOf" srcId="{F1ED3213-5C6F-46BD-8C0E-C0649E3BC563}" destId="{0B0960B6-ED20-41B5-94B6-DF1420A8E73E}" srcOrd="4" destOrd="0" presId="urn:microsoft.com/office/officeart/2005/8/layout/hProcess4"/>
    <dgm:cxn modelId="{1D72A458-0E98-42C6-90A6-848EF911D7F7}" type="presParOf" srcId="{D70635BC-F72F-4508-AC5E-FE9BCD25E613}" destId="{890F9E7A-BF66-4076-93FF-466A34013F03}" srcOrd="7" destOrd="0" presId="urn:microsoft.com/office/officeart/2005/8/layout/hProcess4"/>
    <dgm:cxn modelId="{7AF9DDB2-E645-468B-BDCD-9FABFFE1CB8E}" type="presParOf" srcId="{D70635BC-F72F-4508-AC5E-FE9BCD25E613}" destId="{670F486F-97BD-4A2F-B451-BBE01B9A63BC}" srcOrd="8" destOrd="0" presId="urn:microsoft.com/office/officeart/2005/8/layout/hProcess4"/>
    <dgm:cxn modelId="{84473922-E9C1-4F94-AC0C-E51DB20C1CC7}" type="presParOf" srcId="{670F486F-97BD-4A2F-B451-BBE01B9A63BC}" destId="{C5E806E9-BA40-4DFA-82B8-01AA90B2F1F0}" srcOrd="0" destOrd="0" presId="urn:microsoft.com/office/officeart/2005/8/layout/hProcess4"/>
    <dgm:cxn modelId="{4B076B55-9003-429D-B3C3-27F0E6CDB0B0}" type="presParOf" srcId="{670F486F-97BD-4A2F-B451-BBE01B9A63BC}" destId="{4184D5A6-0B9A-42D2-AE87-FAA53BFD1257}" srcOrd="1" destOrd="0" presId="urn:microsoft.com/office/officeart/2005/8/layout/hProcess4"/>
    <dgm:cxn modelId="{F07B292F-9A9D-4F93-B31C-D51184A69FB6}" type="presParOf" srcId="{670F486F-97BD-4A2F-B451-BBE01B9A63BC}" destId="{15812894-94C1-4CD2-B59E-8515734C048A}" srcOrd="2" destOrd="0" presId="urn:microsoft.com/office/officeart/2005/8/layout/hProcess4"/>
    <dgm:cxn modelId="{C792C4ED-49FF-40C5-846E-CE1718387295}" type="presParOf" srcId="{670F486F-97BD-4A2F-B451-BBE01B9A63BC}" destId="{28E3BDF1-34BD-4F8F-B650-0A89118CA992}" srcOrd="3" destOrd="0" presId="urn:microsoft.com/office/officeart/2005/8/layout/hProcess4"/>
    <dgm:cxn modelId="{14E1989B-0DD0-4657-8C0C-77481A66115F}" type="presParOf" srcId="{670F486F-97BD-4A2F-B451-BBE01B9A63BC}" destId="{65B4827C-406C-4CB1-AA0C-9CF08C9FF34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4D740BD-43F6-403C-9E56-B91C29179D9C}" type="doc">
      <dgm:prSet loTypeId="urn:microsoft.com/office/officeart/2008/layout/PictureStrips" loCatId="list" qsTypeId="urn:microsoft.com/office/officeart/2005/8/quickstyle/simple5" qsCatId="simple" csTypeId="urn:microsoft.com/office/officeart/2005/8/colors/accent0_2" csCatId="mainScheme" phldr="1"/>
      <dgm:spPr/>
      <dgm:t>
        <a:bodyPr/>
        <a:lstStyle/>
        <a:p>
          <a:endParaRPr lang="en-IN"/>
        </a:p>
      </dgm:t>
    </dgm:pt>
    <dgm:pt modelId="{A69539F6-45B9-4A31-8722-359E63FD9E71}">
      <dgm:prSet phldrT="[Text]" custT="1"/>
      <dgm:spPr/>
      <dgm:t>
        <a:bodyPr/>
        <a:lstStyle/>
        <a:p>
          <a:r>
            <a:rPr lang="en-IN" sz="1400" b="1">
              <a:latin typeface="Abadi" panose="020B0604020104020204" pitchFamily="34" charset="0"/>
            </a:rPr>
            <a:t>BUSINESS</a:t>
          </a:r>
          <a:r>
            <a:rPr lang="en-IN" sz="1400" b="1" baseline="0">
              <a:latin typeface="Abadi" panose="020B0604020104020204" pitchFamily="34" charset="0"/>
            </a:rPr>
            <a:t> BENEFITS</a:t>
          </a:r>
        </a:p>
        <a:p>
          <a:r>
            <a:rPr lang="en-US" sz="1400" b="0" baseline="0">
              <a:latin typeface="Abadi" panose="020B0604020104020204" pitchFamily="34" charset="0"/>
            </a:rPr>
            <a:t>A search engine streamlining information retrieval from vast document repositories</a:t>
          </a:r>
          <a:r>
            <a:rPr lang="en-US" sz="1400" b="1" baseline="0">
              <a:latin typeface="Abadi" panose="020B0604020104020204" pitchFamily="34" charset="0"/>
            </a:rPr>
            <a:t>.</a:t>
          </a:r>
          <a:endParaRPr lang="en-IN" sz="1400" b="1" baseline="0">
            <a:latin typeface="Abadi" panose="020B0604020104020204" pitchFamily="34" charset="0"/>
          </a:endParaRPr>
        </a:p>
      </dgm:t>
    </dgm:pt>
    <dgm:pt modelId="{6A100D9F-C2F1-4561-95C6-7A22ED9A75E0}" type="parTrans" cxnId="{99B1AF90-FFCD-49DE-919F-E0F77255DA59}">
      <dgm:prSet/>
      <dgm:spPr/>
      <dgm:t>
        <a:bodyPr/>
        <a:lstStyle/>
        <a:p>
          <a:endParaRPr lang="en-IN"/>
        </a:p>
      </dgm:t>
    </dgm:pt>
    <dgm:pt modelId="{04F8991E-6B43-48C6-A349-B7974692F590}" type="sibTrans" cxnId="{99B1AF90-FFCD-49DE-919F-E0F77255DA59}">
      <dgm:prSet/>
      <dgm:spPr/>
      <dgm:t>
        <a:bodyPr/>
        <a:lstStyle/>
        <a:p>
          <a:endParaRPr lang="en-IN"/>
        </a:p>
      </dgm:t>
    </dgm:pt>
    <dgm:pt modelId="{810173AC-EF66-49B3-83F5-B71A2CE9590C}">
      <dgm:prSet phldrT="[Text]" custT="1"/>
      <dgm:spPr/>
      <dgm:t>
        <a:bodyPr/>
        <a:lstStyle/>
        <a:p>
          <a:pPr>
            <a:buNone/>
          </a:pPr>
          <a:r>
            <a:rPr lang="en-IN" sz="1600" b="1">
              <a:latin typeface="Abadi" panose="020B0604020104020204" pitchFamily="34" charset="0"/>
            </a:rPr>
            <a:t>TECHNICAL BENEFITS</a:t>
          </a:r>
        </a:p>
        <a:p>
          <a:pPr>
            <a:buNone/>
          </a:pPr>
          <a:r>
            <a:rPr lang="en-US" sz="1300">
              <a:latin typeface="Abadi" panose="020B0604020104020204" pitchFamily="34" charset="0"/>
            </a:rPr>
            <a:t>A user-friendly web application streamlines financial data modeling, processing, analysis, and reporting, revolutionizing traditional manual efforts in financial data analysis, often reliant on orthodox methods like Excel-based approaches.</a:t>
          </a:r>
          <a:endParaRPr lang="en-IN" sz="1600" b="1">
            <a:latin typeface="Abadi" panose="020B0604020104020204" pitchFamily="34" charset="0"/>
          </a:endParaRPr>
        </a:p>
      </dgm:t>
    </dgm:pt>
    <dgm:pt modelId="{1F379078-E837-42CE-BB3E-9A54D4158113}" type="sibTrans" cxnId="{D310AE6D-8033-4F21-A9F1-6F6455C80D2D}">
      <dgm:prSet/>
      <dgm:spPr/>
      <dgm:t>
        <a:bodyPr/>
        <a:lstStyle/>
        <a:p>
          <a:endParaRPr lang="en-IN"/>
        </a:p>
      </dgm:t>
    </dgm:pt>
    <dgm:pt modelId="{EB6213B8-8D0A-4710-B393-C6765FA9B28C}" type="parTrans" cxnId="{D310AE6D-8033-4F21-A9F1-6F6455C80D2D}">
      <dgm:prSet/>
      <dgm:spPr/>
      <dgm:t>
        <a:bodyPr/>
        <a:lstStyle/>
        <a:p>
          <a:endParaRPr lang="en-IN"/>
        </a:p>
      </dgm:t>
    </dgm:pt>
    <dgm:pt modelId="{02DDB1EA-5F07-438B-A290-7D6BA038C69D}" type="pres">
      <dgm:prSet presAssocID="{84D740BD-43F6-403C-9E56-B91C29179D9C}" presName="Name0" presStyleCnt="0">
        <dgm:presLayoutVars>
          <dgm:dir/>
          <dgm:resizeHandles val="exact"/>
        </dgm:presLayoutVars>
      </dgm:prSet>
      <dgm:spPr/>
    </dgm:pt>
    <dgm:pt modelId="{64D9307F-6B8B-4A1F-8BB4-5D7607A54314}" type="pres">
      <dgm:prSet presAssocID="{810173AC-EF66-49B3-83F5-B71A2CE9590C}" presName="composite" presStyleCnt="0"/>
      <dgm:spPr/>
    </dgm:pt>
    <dgm:pt modelId="{423A4712-F9BA-490F-B4BD-FFB4885B5317}" type="pres">
      <dgm:prSet presAssocID="{810173AC-EF66-49B3-83F5-B71A2CE9590C}" presName="rect1" presStyleLbl="trAlignAcc1" presStyleIdx="0" presStyleCnt="2" custScaleX="134340" custScaleY="166684" custLinFactNeighborX="291" custLinFactNeighborY="10223">
        <dgm:presLayoutVars>
          <dgm:bulletEnabled val="1"/>
        </dgm:presLayoutVars>
      </dgm:prSet>
      <dgm:spPr/>
    </dgm:pt>
    <dgm:pt modelId="{4DE06309-4AA1-4713-B27E-A5FA31A85F3B}" type="pres">
      <dgm:prSet presAssocID="{810173AC-EF66-49B3-83F5-B71A2CE9590C}" presName="rect2" presStyleLbl="fgImgPlace1" presStyleIdx="0" presStyleCnt="2" custLinFactNeighborX="-79188" custLinFactNeighborY="-3392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4843B9A-6FFF-45B9-ABE2-2BBD6AA1D31D}" type="pres">
      <dgm:prSet presAssocID="{1F379078-E837-42CE-BB3E-9A54D4158113}" presName="sibTrans" presStyleCnt="0"/>
      <dgm:spPr/>
    </dgm:pt>
    <dgm:pt modelId="{65AD208B-C063-4EE8-980B-5821C76B7FDD}" type="pres">
      <dgm:prSet presAssocID="{A69539F6-45B9-4A31-8722-359E63FD9E71}" presName="composite" presStyleCnt="0"/>
      <dgm:spPr/>
    </dgm:pt>
    <dgm:pt modelId="{6356C06C-C07C-4DDF-99F6-C0D83F9BA7B1}" type="pres">
      <dgm:prSet presAssocID="{A69539F6-45B9-4A31-8722-359E63FD9E71}" presName="rect1" presStyleLbl="trAlignAcc1" presStyleIdx="1" presStyleCnt="2" custScaleX="85095" custScaleY="112165" custLinFactNeighborX="-5065" custLinFactNeighborY="16177">
        <dgm:presLayoutVars>
          <dgm:bulletEnabled val="1"/>
        </dgm:presLayoutVars>
      </dgm:prSet>
      <dgm:spPr/>
    </dgm:pt>
    <dgm:pt modelId="{7724DC14-802C-43D6-B082-7E5FC2FA62E9}" type="pres">
      <dgm:prSet presAssocID="{A69539F6-45B9-4A31-8722-359E63FD9E71}" presName="rect2" presStyleLbl="fgImgPlace1" presStyleIdx="1" presStyleCnt="2" custLinFactNeighborX="7620" custLinFactNeighborY="-1440"/>
      <dgm:spPr>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dgm:spPr>
    </dgm:pt>
  </dgm:ptLst>
  <dgm:cxnLst>
    <dgm:cxn modelId="{5F1A370B-309D-4081-A6F5-C6C0FA8DA6FA}" type="presOf" srcId="{84D740BD-43F6-403C-9E56-B91C29179D9C}" destId="{02DDB1EA-5F07-438B-A290-7D6BA038C69D}" srcOrd="0" destOrd="0" presId="urn:microsoft.com/office/officeart/2008/layout/PictureStrips"/>
    <dgm:cxn modelId="{D310AE6D-8033-4F21-A9F1-6F6455C80D2D}" srcId="{84D740BD-43F6-403C-9E56-B91C29179D9C}" destId="{810173AC-EF66-49B3-83F5-B71A2CE9590C}" srcOrd="0" destOrd="0" parTransId="{EB6213B8-8D0A-4710-B393-C6765FA9B28C}" sibTransId="{1F379078-E837-42CE-BB3E-9A54D4158113}"/>
    <dgm:cxn modelId="{99B1AF90-FFCD-49DE-919F-E0F77255DA59}" srcId="{84D740BD-43F6-403C-9E56-B91C29179D9C}" destId="{A69539F6-45B9-4A31-8722-359E63FD9E71}" srcOrd="1" destOrd="0" parTransId="{6A100D9F-C2F1-4561-95C6-7A22ED9A75E0}" sibTransId="{04F8991E-6B43-48C6-A349-B7974692F590}"/>
    <dgm:cxn modelId="{EB5059B4-5818-4A52-97A0-4E3A393DCCC1}" type="presOf" srcId="{A69539F6-45B9-4A31-8722-359E63FD9E71}" destId="{6356C06C-C07C-4DDF-99F6-C0D83F9BA7B1}" srcOrd="0" destOrd="0" presId="urn:microsoft.com/office/officeart/2008/layout/PictureStrips"/>
    <dgm:cxn modelId="{8401C8CA-E910-49B5-918E-119C3AF23BAB}" type="presOf" srcId="{810173AC-EF66-49B3-83F5-B71A2CE9590C}" destId="{423A4712-F9BA-490F-B4BD-FFB4885B5317}" srcOrd="0" destOrd="0" presId="urn:microsoft.com/office/officeart/2008/layout/PictureStrips"/>
    <dgm:cxn modelId="{495CF3B3-CBA9-40E1-9501-320D6B19A099}" type="presParOf" srcId="{02DDB1EA-5F07-438B-A290-7D6BA038C69D}" destId="{64D9307F-6B8B-4A1F-8BB4-5D7607A54314}" srcOrd="0" destOrd="0" presId="urn:microsoft.com/office/officeart/2008/layout/PictureStrips"/>
    <dgm:cxn modelId="{C3D54E11-0CD1-411D-ADC5-8DC4CD4CB166}" type="presParOf" srcId="{64D9307F-6B8B-4A1F-8BB4-5D7607A54314}" destId="{423A4712-F9BA-490F-B4BD-FFB4885B5317}" srcOrd="0" destOrd="0" presId="urn:microsoft.com/office/officeart/2008/layout/PictureStrips"/>
    <dgm:cxn modelId="{2328B842-3323-464C-86AC-ABF7449DF4BF}" type="presParOf" srcId="{64D9307F-6B8B-4A1F-8BB4-5D7607A54314}" destId="{4DE06309-4AA1-4713-B27E-A5FA31A85F3B}" srcOrd="1" destOrd="0" presId="urn:microsoft.com/office/officeart/2008/layout/PictureStrips"/>
    <dgm:cxn modelId="{5185522C-0E7A-49E5-BB17-B36E50CCD95F}" type="presParOf" srcId="{02DDB1EA-5F07-438B-A290-7D6BA038C69D}" destId="{44843B9A-6FFF-45B9-ABE2-2BBD6AA1D31D}" srcOrd="1" destOrd="0" presId="urn:microsoft.com/office/officeart/2008/layout/PictureStrips"/>
    <dgm:cxn modelId="{2F3F265D-4376-4CF2-A458-08E95AEF9A3C}" type="presParOf" srcId="{02DDB1EA-5F07-438B-A290-7D6BA038C69D}" destId="{65AD208B-C063-4EE8-980B-5821C76B7FDD}" srcOrd="2" destOrd="0" presId="urn:microsoft.com/office/officeart/2008/layout/PictureStrips"/>
    <dgm:cxn modelId="{40B02B95-3158-4096-981B-A68A470D7E5E}" type="presParOf" srcId="{65AD208B-C063-4EE8-980B-5821C76B7FDD}" destId="{6356C06C-C07C-4DDF-99F6-C0D83F9BA7B1}" srcOrd="0" destOrd="0" presId="urn:microsoft.com/office/officeart/2008/layout/PictureStrips"/>
    <dgm:cxn modelId="{DD4D39DC-0CDA-4913-8FB8-C7262F7603B5}" type="presParOf" srcId="{65AD208B-C063-4EE8-980B-5821C76B7FDD}" destId="{7724DC14-802C-43D6-B082-7E5FC2FA62E9}" srcOrd="1" destOrd="0" presId="urn:microsoft.com/office/officeart/2008/layout/PictureStrip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4D740BD-43F6-403C-9E56-B91C29179D9C}" type="doc">
      <dgm:prSet loTypeId="urn:microsoft.com/office/officeart/2008/layout/PictureStrips" loCatId="list" qsTypeId="urn:microsoft.com/office/officeart/2005/8/quickstyle/simple5" qsCatId="simple" csTypeId="urn:microsoft.com/office/officeart/2005/8/colors/accent0_2" csCatId="mainScheme" phldr="1"/>
      <dgm:spPr/>
      <dgm:t>
        <a:bodyPr/>
        <a:lstStyle/>
        <a:p>
          <a:endParaRPr lang="en-IN"/>
        </a:p>
      </dgm:t>
    </dgm:pt>
    <dgm:pt modelId="{810173AC-EF66-49B3-83F5-B71A2CE9590C}">
      <dgm:prSet phldrT="[Text]" custT="1"/>
      <dgm:spPr/>
      <dgm:t>
        <a:bodyPr/>
        <a:lstStyle/>
        <a:p>
          <a:pPr>
            <a:buNone/>
          </a:pPr>
          <a:r>
            <a:rPr lang="en-IN" sz="1600" b="1">
              <a:latin typeface="Abadi" panose="020B0604020104020204" pitchFamily="34" charset="0"/>
            </a:rPr>
            <a:t>TECHNICAL BENEFITS</a:t>
          </a:r>
        </a:p>
      </dgm:t>
    </dgm:pt>
    <dgm:pt modelId="{EB6213B8-8D0A-4710-B393-C6765FA9B28C}" type="parTrans" cxnId="{D310AE6D-8033-4F21-A9F1-6F6455C80D2D}">
      <dgm:prSet/>
      <dgm:spPr/>
      <dgm:t>
        <a:bodyPr/>
        <a:lstStyle/>
        <a:p>
          <a:endParaRPr lang="en-IN"/>
        </a:p>
      </dgm:t>
    </dgm:pt>
    <dgm:pt modelId="{1F379078-E837-42CE-BB3E-9A54D4158113}" type="sibTrans" cxnId="{D310AE6D-8033-4F21-A9F1-6F6455C80D2D}">
      <dgm:prSet/>
      <dgm:spPr/>
      <dgm:t>
        <a:bodyPr/>
        <a:lstStyle/>
        <a:p>
          <a:endParaRPr lang="en-IN"/>
        </a:p>
      </dgm:t>
    </dgm:pt>
    <dgm:pt modelId="{A69539F6-45B9-4A31-8722-359E63FD9E71}">
      <dgm:prSet phldrT="[Text]" custT="1"/>
      <dgm:spPr/>
      <dgm:t>
        <a:bodyPr/>
        <a:lstStyle/>
        <a:p>
          <a:r>
            <a:rPr lang="en-IN" sz="1400" b="1">
              <a:latin typeface="Abadi" panose="020B0604020104020204" pitchFamily="34" charset="0"/>
            </a:rPr>
            <a:t>BUSINESS</a:t>
          </a:r>
          <a:r>
            <a:rPr lang="en-IN" sz="1400" b="1" baseline="0">
              <a:latin typeface="Abadi" panose="020B0604020104020204" pitchFamily="34" charset="0"/>
            </a:rPr>
            <a:t> BENEFITS</a:t>
          </a:r>
        </a:p>
        <a:p>
          <a:r>
            <a:rPr lang="en-US" sz="1300" b="0" i="0">
              <a:latin typeface="Abadi" panose="020B0604020104020204" pitchFamily="34" charset="0"/>
            </a:rPr>
            <a:t>Examined the rate of customer churn, identified businesses at risk of churn, and provided recommendations for addressing the issue.</a:t>
          </a:r>
          <a:endParaRPr lang="en-IN" sz="1300" b="0">
            <a:latin typeface="Abadi" panose="020B0604020104020204" pitchFamily="34" charset="0"/>
          </a:endParaRPr>
        </a:p>
      </dgm:t>
    </dgm:pt>
    <dgm:pt modelId="{6A100D9F-C2F1-4561-95C6-7A22ED9A75E0}" type="parTrans" cxnId="{99B1AF90-FFCD-49DE-919F-E0F77255DA59}">
      <dgm:prSet/>
      <dgm:spPr/>
      <dgm:t>
        <a:bodyPr/>
        <a:lstStyle/>
        <a:p>
          <a:endParaRPr lang="en-IN"/>
        </a:p>
      </dgm:t>
    </dgm:pt>
    <dgm:pt modelId="{04F8991E-6B43-48C6-A349-B7974692F590}" type="sibTrans" cxnId="{99B1AF90-FFCD-49DE-919F-E0F77255DA59}">
      <dgm:prSet/>
      <dgm:spPr/>
      <dgm:t>
        <a:bodyPr/>
        <a:lstStyle/>
        <a:p>
          <a:endParaRPr lang="en-IN"/>
        </a:p>
      </dgm:t>
    </dgm:pt>
    <dgm:pt modelId="{BDE1FF96-254A-478E-9160-B8262CBECDC9}">
      <dgm:prSet phldrT="[Text]" custT="1"/>
      <dgm:spPr/>
      <dgm:t>
        <a:bodyPr/>
        <a:lstStyle/>
        <a:p>
          <a:r>
            <a:rPr lang="en-US" sz="1250" b="1" i="0">
              <a:latin typeface="Abadi" panose="020B0604020104020204" pitchFamily="34" charset="0"/>
            </a:rPr>
            <a:t>Enhanced Customer Retention</a:t>
          </a:r>
          <a:r>
            <a:rPr lang="en-US" sz="1250" b="0" i="0">
              <a:latin typeface="Abadi" panose="020B0604020104020204" pitchFamily="34" charset="0"/>
            </a:rPr>
            <a:t>: Improved churn prediction and ranking models for targeted retention efforts. </a:t>
          </a:r>
          <a:endParaRPr lang="en-IN" sz="1250">
            <a:latin typeface="Abadi" panose="020B0604020104020204" pitchFamily="34" charset="0"/>
          </a:endParaRPr>
        </a:p>
      </dgm:t>
    </dgm:pt>
    <dgm:pt modelId="{A942D8AD-0FE1-43E8-825D-D788F4BBC0EE}" type="sibTrans" cxnId="{9864DB31-C089-4DFA-ADBC-B22347F4CAD9}">
      <dgm:prSet/>
      <dgm:spPr/>
      <dgm:t>
        <a:bodyPr/>
        <a:lstStyle/>
        <a:p>
          <a:endParaRPr lang="en-IN"/>
        </a:p>
      </dgm:t>
    </dgm:pt>
    <dgm:pt modelId="{5768272F-9175-4503-9F4E-1C9D654AB12D}" type="parTrans" cxnId="{9864DB31-C089-4DFA-ADBC-B22347F4CAD9}">
      <dgm:prSet/>
      <dgm:spPr/>
      <dgm:t>
        <a:bodyPr/>
        <a:lstStyle/>
        <a:p>
          <a:endParaRPr lang="en-IN"/>
        </a:p>
      </dgm:t>
    </dgm:pt>
    <dgm:pt modelId="{934B810F-AD82-436F-A44C-E520867EFEE7}">
      <dgm:prSet phldrT="[Text]" custT="1"/>
      <dgm:spPr/>
      <dgm:t>
        <a:bodyPr/>
        <a:lstStyle/>
        <a:p>
          <a:r>
            <a:rPr lang="en-US" sz="1250" b="1" i="0">
              <a:latin typeface="Abadi" panose="020B0604020104020204" pitchFamily="34" charset="0"/>
            </a:rPr>
            <a:t>Revenue Optimization: </a:t>
          </a:r>
          <a:r>
            <a:rPr lang="en-US" sz="1250" b="0" i="0">
              <a:latin typeface="Abadi" panose="020B0604020104020204" pitchFamily="34" charset="0"/>
            </a:rPr>
            <a:t>The recommendation engine boosts cross-selling and upselling, increasing sales.</a:t>
          </a:r>
          <a:endParaRPr lang="en-IN" sz="1250">
            <a:latin typeface="Abadi" panose="020B0604020104020204" pitchFamily="34" charset="0"/>
          </a:endParaRPr>
        </a:p>
      </dgm:t>
    </dgm:pt>
    <dgm:pt modelId="{A5BDD039-3E13-45BE-99BF-F8AD3F7E9AD8}" type="parTrans" cxnId="{4DD9B257-F750-43F6-A940-0D3FA0C7666F}">
      <dgm:prSet/>
      <dgm:spPr/>
      <dgm:t>
        <a:bodyPr/>
        <a:lstStyle/>
        <a:p>
          <a:endParaRPr lang="en-IN"/>
        </a:p>
      </dgm:t>
    </dgm:pt>
    <dgm:pt modelId="{B98B8EB9-6E5D-4DC8-B7E4-F50E4BE59025}" type="sibTrans" cxnId="{4DD9B257-F750-43F6-A940-0D3FA0C7666F}">
      <dgm:prSet/>
      <dgm:spPr/>
      <dgm:t>
        <a:bodyPr/>
        <a:lstStyle/>
        <a:p>
          <a:endParaRPr lang="en-IN"/>
        </a:p>
      </dgm:t>
    </dgm:pt>
    <dgm:pt modelId="{0C1E47FC-B712-489B-BEBE-B15EF98BF903}">
      <dgm:prSet phldrT="[Text]" custT="1"/>
      <dgm:spPr/>
      <dgm:t>
        <a:bodyPr/>
        <a:lstStyle/>
        <a:p>
          <a:r>
            <a:rPr lang="en-US" sz="1250" b="1" i="0">
              <a:latin typeface="Abadi" panose="020B0604020104020204" pitchFamily="34" charset="0"/>
            </a:rPr>
            <a:t>Business Prioritization: </a:t>
          </a:r>
          <a:r>
            <a:rPr lang="en-US" sz="1250" b="0" i="0">
              <a:latin typeface="Abadi" panose="020B0604020104020204" pitchFamily="34" charset="0"/>
            </a:rPr>
            <a:t>Ranking model aids in resource allocation and customer prioritization.</a:t>
          </a:r>
          <a:endParaRPr lang="en-IN" sz="1250">
            <a:latin typeface="Abadi" panose="020B0604020104020204" pitchFamily="34" charset="0"/>
          </a:endParaRPr>
        </a:p>
      </dgm:t>
    </dgm:pt>
    <dgm:pt modelId="{D3FA9ACF-F13D-43E7-B1E7-BD63D8D0ACED}" type="parTrans" cxnId="{0809229D-B8FE-4D49-B951-933F854C3060}">
      <dgm:prSet/>
      <dgm:spPr/>
      <dgm:t>
        <a:bodyPr/>
        <a:lstStyle/>
        <a:p>
          <a:endParaRPr lang="en-IN"/>
        </a:p>
      </dgm:t>
    </dgm:pt>
    <dgm:pt modelId="{B036EF78-5418-4785-966E-8A0AFE375374}" type="sibTrans" cxnId="{0809229D-B8FE-4D49-B951-933F854C3060}">
      <dgm:prSet/>
      <dgm:spPr/>
      <dgm:t>
        <a:bodyPr/>
        <a:lstStyle/>
        <a:p>
          <a:endParaRPr lang="en-IN"/>
        </a:p>
      </dgm:t>
    </dgm:pt>
    <dgm:pt modelId="{02DDB1EA-5F07-438B-A290-7D6BA038C69D}" type="pres">
      <dgm:prSet presAssocID="{84D740BD-43F6-403C-9E56-B91C29179D9C}" presName="Name0" presStyleCnt="0">
        <dgm:presLayoutVars>
          <dgm:dir/>
          <dgm:resizeHandles val="exact"/>
        </dgm:presLayoutVars>
      </dgm:prSet>
      <dgm:spPr/>
    </dgm:pt>
    <dgm:pt modelId="{64D9307F-6B8B-4A1F-8BB4-5D7607A54314}" type="pres">
      <dgm:prSet presAssocID="{810173AC-EF66-49B3-83F5-B71A2CE9590C}" presName="composite" presStyleCnt="0"/>
      <dgm:spPr/>
    </dgm:pt>
    <dgm:pt modelId="{423A4712-F9BA-490F-B4BD-FFB4885B5317}" type="pres">
      <dgm:prSet presAssocID="{810173AC-EF66-49B3-83F5-B71A2CE9590C}" presName="rect1" presStyleLbl="trAlignAcc1" presStyleIdx="0" presStyleCnt="2" custScaleX="113974" custScaleY="198112" custLinFactNeighborX="-1485" custLinFactNeighborY="18139">
        <dgm:presLayoutVars>
          <dgm:bulletEnabled val="1"/>
        </dgm:presLayoutVars>
      </dgm:prSet>
      <dgm:spPr/>
    </dgm:pt>
    <dgm:pt modelId="{4DE06309-4AA1-4713-B27E-A5FA31A85F3B}" type="pres">
      <dgm:prSet presAssocID="{810173AC-EF66-49B3-83F5-B71A2CE9590C}" presName="rect2" presStyleLbl="fgImgPlace1" presStyleIdx="0" presStyleCnt="2" custLinFactNeighborX="-38431" custLinFactNeighborY="-4292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4843B9A-6FFF-45B9-ABE2-2BBD6AA1D31D}" type="pres">
      <dgm:prSet presAssocID="{1F379078-E837-42CE-BB3E-9A54D4158113}" presName="sibTrans" presStyleCnt="0"/>
      <dgm:spPr/>
    </dgm:pt>
    <dgm:pt modelId="{65AD208B-C063-4EE8-980B-5821C76B7FDD}" type="pres">
      <dgm:prSet presAssocID="{A69539F6-45B9-4A31-8722-359E63FD9E71}" presName="composite" presStyleCnt="0"/>
      <dgm:spPr/>
    </dgm:pt>
    <dgm:pt modelId="{6356C06C-C07C-4DDF-99F6-C0D83F9BA7B1}" type="pres">
      <dgm:prSet presAssocID="{A69539F6-45B9-4A31-8722-359E63FD9E71}" presName="rect1" presStyleLbl="trAlignAcc1" presStyleIdx="1" presStyleCnt="2" custScaleY="126176">
        <dgm:presLayoutVars>
          <dgm:bulletEnabled val="1"/>
        </dgm:presLayoutVars>
      </dgm:prSet>
      <dgm:spPr/>
    </dgm:pt>
    <dgm:pt modelId="{7724DC14-802C-43D6-B082-7E5FC2FA62E9}" type="pres">
      <dgm:prSet presAssocID="{A69539F6-45B9-4A31-8722-359E63FD9E71}" presName="rect2" presStyleLbl="fgImgPlace1" presStyleIdx="1" presStyleCnt="2" custLinFactNeighborX="-2547" custLinFactNeighborY="-6770"/>
      <dgm:spPr>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dgm:spPr>
    </dgm:pt>
  </dgm:ptLst>
  <dgm:cxnLst>
    <dgm:cxn modelId="{5F1A370B-309D-4081-A6F5-C6C0FA8DA6FA}" type="presOf" srcId="{84D740BD-43F6-403C-9E56-B91C29179D9C}" destId="{02DDB1EA-5F07-438B-A290-7D6BA038C69D}" srcOrd="0" destOrd="0" presId="urn:microsoft.com/office/officeart/2008/layout/PictureStrips"/>
    <dgm:cxn modelId="{9864DB31-C089-4DFA-ADBC-B22347F4CAD9}" srcId="{810173AC-EF66-49B3-83F5-B71A2CE9590C}" destId="{BDE1FF96-254A-478E-9160-B8262CBECDC9}" srcOrd="0" destOrd="0" parTransId="{5768272F-9175-4503-9F4E-1C9D654AB12D}" sibTransId="{A942D8AD-0FE1-43E8-825D-D788F4BBC0EE}"/>
    <dgm:cxn modelId="{FD080242-ED90-4188-B6F3-0133903E4939}" type="presOf" srcId="{BDE1FF96-254A-478E-9160-B8262CBECDC9}" destId="{423A4712-F9BA-490F-B4BD-FFB4885B5317}" srcOrd="0" destOrd="1" presId="urn:microsoft.com/office/officeart/2008/layout/PictureStrips"/>
    <dgm:cxn modelId="{D310AE6D-8033-4F21-A9F1-6F6455C80D2D}" srcId="{84D740BD-43F6-403C-9E56-B91C29179D9C}" destId="{810173AC-EF66-49B3-83F5-B71A2CE9590C}" srcOrd="0" destOrd="0" parTransId="{EB6213B8-8D0A-4710-B393-C6765FA9B28C}" sibTransId="{1F379078-E837-42CE-BB3E-9A54D4158113}"/>
    <dgm:cxn modelId="{4DD9B257-F750-43F6-A940-0D3FA0C7666F}" srcId="{810173AC-EF66-49B3-83F5-B71A2CE9590C}" destId="{934B810F-AD82-436F-A44C-E520867EFEE7}" srcOrd="1" destOrd="0" parTransId="{A5BDD039-3E13-45BE-99BF-F8AD3F7E9AD8}" sibTransId="{B98B8EB9-6E5D-4DC8-B7E4-F50E4BE59025}"/>
    <dgm:cxn modelId="{99B1AF90-FFCD-49DE-919F-E0F77255DA59}" srcId="{84D740BD-43F6-403C-9E56-B91C29179D9C}" destId="{A69539F6-45B9-4A31-8722-359E63FD9E71}" srcOrd="1" destOrd="0" parTransId="{6A100D9F-C2F1-4561-95C6-7A22ED9A75E0}" sibTransId="{04F8991E-6B43-48C6-A349-B7974692F590}"/>
    <dgm:cxn modelId="{0809229D-B8FE-4D49-B951-933F854C3060}" srcId="{810173AC-EF66-49B3-83F5-B71A2CE9590C}" destId="{0C1E47FC-B712-489B-BEBE-B15EF98BF903}" srcOrd="2" destOrd="0" parTransId="{D3FA9ACF-F13D-43E7-B1E7-BD63D8D0ACED}" sibTransId="{B036EF78-5418-4785-966E-8A0AFE375374}"/>
    <dgm:cxn modelId="{EB5059B4-5818-4A52-97A0-4E3A393DCCC1}" type="presOf" srcId="{A69539F6-45B9-4A31-8722-359E63FD9E71}" destId="{6356C06C-C07C-4DDF-99F6-C0D83F9BA7B1}" srcOrd="0" destOrd="0" presId="urn:microsoft.com/office/officeart/2008/layout/PictureStrips"/>
    <dgm:cxn modelId="{8401C8CA-E910-49B5-918E-119C3AF23BAB}" type="presOf" srcId="{810173AC-EF66-49B3-83F5-B71A2CE9590C}" destId="{423A4712-F9BA-490F-B4BD-FFB4885B5317}" srcOrd="0" destOrd="0" presId="urn:microsoft.com/office/officeart/2008/layout/PictureStrips"/>
    <dgm:cxn modelId="{BA13FDD5-7B96-4955-B329-36BC1E2F6CB4}" type="presOf" srcId="{934B810F-AD82-436F-A44C-E520867EFEE7}" destId="{423A4712-F9BA-490F-B4BD-FFB4885B5317}" srcOrd="0" destOrd="2" presId="urn:microsoft.com/office/officeart/2008/layout/PictureStrips"/>
    <dgm:cxn modelId="{AB0C8AD6-93BC-40CF-9216-400FCD92192B}" type="presOf" srcId="{0C1E47FC-B712-489B-BEBE-B15EF98BF903}" destId="{423A4712-F9BA-490F-B4BD-FFB4885B5317}" srcOrd="0" destOrd="3" presId="urn:microsoft.com/office/officeart/2008/layout/PictureStrips"/>
    <dgm:cxn modelId="{495CF3B3-CBA9-40E1-9501-320D6B19A099}" type="presParOf" srcId="{02DDB1EA-5F07-438B-A290-7D6BA038C69D}" destId="{64D9307F-6B8B-4A1F-8BB4-5D7607A54314}" srcOrd="0" destOrd="0" presId="urn:microsoft.com/office/officeart/2008/layout/PictureStrips"/>
    <dgm:cxn modelId="{C3D54E11-0CD1-411D-ADC5-8DC4CD4CB166}" type="presParOf" srcId="{64D9307F-6B8B-4A1F-8BB4-5D7607A54314}" destId="{423A4712-F9BA-490F-B4BD-FFB4885B5317}" srcOrd="0" destOrd="0" presId="urn:microsoft.com/office/officeart/2008/layout/PictureStrips"/>
    <dgm:cxn modelId="{2328B842-3323-464C-86AC-ABF7449DF4BF}" type="presParOf" srcId="{64D9307F-6B8B-4A1F-8BB4-5D7607A54314}" destId="{4DE06309-4AA1-4713-B27E-A5FA31A85F3B}" srcOrd="1" destOrd="0" presId="urn:microsoft.com/office/officeart/2008/layout/PictureStrips"/>
    <dgm:cxn modelId="{5185522C-0E7A-49E5-BB17-B36E50CCD95F}" type="presParOf" srcId="{02DDB1EA-5F07-438B-A290-7D6BA038C69D}" destId="{44843B9A-6FFF-45B9-ABE2-2BBD6AA1D31D}" srcOrd="1" destOrd="0" presId="urn:microsoft.com/office/officeart/2008/layout/PictureStrips"/>
    <dgm:cxn modelId="{2F3F265D-4376-4CF2-A458-08E95AEF9A3C}" type="presParOf" srcId="{02DDB1EA-5F07-438B-A290-7D6BA038C69D}" destId="{65AD208B-C063-4EE8-980B-5821C76B7FDD}" srcOrd="2" destOrd="0" presId="urn:microsoft.com/office/officeart/2008/layout/PictureStrips"/>
    <dgm:cxn modelId="{40B02B95-3158-4096-981B-A68A470D7E5E}" type="presParOf" srcId="{65AD208B-C063-4EE8-980B-5821C76B7FDD}" destId="{6356C06C-C07C-4DDF-99F6-C0D83F9BA7B1}" srcOrd="0" destOrd="0" presId="urn:microsoft.com/office/officeart/2008/layout/PictureStrips"/>
    <dgm:cxn modelId="{DD4D39DC-0CDA-4913-8FB8-C7262F7603B5}" type="presParOf" srcId="{65AD208B-C063-4EE8-980B-5821C76B7FDD}" destId="{7724DC14-802C-43D6-B082-7E5FC2FA62E9}"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C4A124F-B11E-435D-9FBD-F42237BC5CFE}"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n-IN"/>
        </a:p>
      </dgm:t>
    </dgm:pt>
    <dgm:pt modelId="{CF8A8752-220C-4904-B8B8-C9502FC0CA9F}">
      <dgm:prSet phldrT="[Text]" custT="1"/>
      <dgm:spPr/>
      <dgm:t>
        <a:bodyPr/>
        <a:lstStyle/>
        <a:p>
          <a:r>
            <a:rPr lang="en-US" sz="1200" b="1"/>
            <a:t>DATA SOURCE</a:t>
          </a:r>
          <a:endParaRPr lang="en-IN" sz="1200" b="1"/>
        </a:p>
      </dgm:t>
    </dgm:pt>
    <dgm:pt modelId="{B7736502-59C1-41C6-A83F-B678B73B4F37}" type="parTrans" cxnId="{BD1339F1-14B3-42C5-A731-E2AA6A1FFBC4}">
      <dgm:prSet/>
      <dgm:spPr/>
      <dgm:t>
        <a:bodyPr/>
        <a:lstStyle/>
        <a:p>
          <a:endParaRPr lang="en-IN"/>
        </a:p>
      </dgm:t>
    </dgm:pt>
    <dgm:pt modelId="{CF142E0F-1051-4A4E-BBEB-8C313AA219C9}" type="sibTrans" cxnId="{BD1339F1-14B3-42C5-A731-E2AA6A1FFBC4}">
      <dgm:prSet/>
      <dgm:spPr/>
      <dgm:t>
        <a:bodyPr/>
        <a:lstStyle/>
        <a:p>
          <a:endParaRPr lang="en-IN"/>
        </a:p>
      </dgm:t>
    </dgm:pt>
    <dgm:pt modelId="{8AD6D401-DD53-4B62-9494-02B8D475CD96}">
      <dgm:prSet phldrT="[Text]" custT="1"/>
      <dgm:spPr/>
      <dgm:t>
        <a:bodyPr/>
        <a:lstStyle/>
        <a:p>
          <a:r>
            <a:rPr lang="en-US" sz="1300" b="0" i="0">
              <a:latin typeface="Abadi" panose="020B0604020104020204" pitchFamily="34" charset="0"/>
            </a:rPr>
            <a:t>Transactional data</a:t>
          </a:r>
          <a:endParaRPr lang="en-IN" sz="1300">
            <a:latin typeface="Abadi" panose="020B0604020104020204" pitchFamily="34" charset="0"/>
          </a:endParaRPr>
        </a:p>
      </dgm:t>
    </dgm:pt>
    <dgm:pt modelId="{BAB1E78E-FDEC-42CD-A2E2-BB03B30CBF43}" type="parTrans" cxnId="{A8B34729-6DC4-47DF-A498-7E6B46C92F36}">
      <dgm:prSet/>
      <dgm:spPr/>
      <dgm:t>
        <a:bodyPr/>
        <a:lstStyle/>
        <a:p>
          <a:endParaRPr lang="en-IN"/>
        </a:p>
      </dgm:t>
    </dgm:pt>
    <dgm:pt modelId="{117108CA-170E-4196-97EB-FCCBD00929B8}" type="sibTrans" cxnId="{A8B34729-6DC4-47DF-A498-7E6B46C92F36}">
      <dgm:prSet/>
      <dgm:spPr/>
      <dgm:t>
        <a:bodyPr/>
        <a:lstStyle/>
        <a:p>
          <a:endParaRPr lang="en-IN"/>
        </a:p>
      </dgm:t>
    </dgm:pt>
    <dgm:pt modelId="{5E2F35D5-C155-4EF5-9F76-7D3CFDD45D52}">
      <dgm:prSet phldrT="[Text]" custT="1"/>
      <dgm:spPr/>
      <dgm:t>
        <a:bodyPr/>
        <a:lstStyle/>
        <a:p>
          <a:r>
            <a:rPr lang="en-US" sz="1050" b="1"/>
            <a:t>DATA PROCESSING</a:t>
          </a:r>
          <a:endParaRPr lang="en-IN" sz="1050" b="1"/>
        </a:p>
      </dgm:t>
    </dgm:pt>
    <dgm:pt modelId="{4197BA55-D78B-42E2-8574-1E13853115A1}" type="parTrans" cxnId="{CFE14F92-DE1A-457C-9E50-AEB76076FFE3}">
      <dgm:prSet/>
      <dgm:spPr/>
      <dgm:t>
        <a:bodyPr/>
        <a:lstStyle/>
        <a:p>
          <a:endParaRPr lang="en-IN"/>
        </a:p>
      </dgm:t>
    </dgm:pt>
    <dgm:pt modelId="{86737D4A-EAF6-4308-9E03-E9EA65E72A98}" type="sibTrans" cxnId="{CFE14F92-DE1A-457C-9E50-AEB76076FFE3}">
      <dgm:prSet/>
      <dgm:spPr/>
      <dgm:t>
        <a:bodyPr/>
        <a:lstStyle/>
        <a:p>
          <a:endParaRPr lang="en-IN"/>
        </a:p>
      </dgm:t>
    </dgm:pt>
    <dgm:pt modelId="{452BAA76-55CB-426A-82E2-EDF5BAE25441}">
      <dgm:prSet phldrT="[Text]" custT="1"/>
      <dgm:spPr/>
      <dgm:t>
        <a:bodyPr/>
        <a:lstStyle/>
        <a:p>
          <a:r>
            <a:rPr lang="en-US" sz="1200">
              <a:latin typeface="Abadi" panose="020B0604020104020204" pitchFamily="34" charset="0"/>
            </a:rPr>
            <a:t>Data cleaning</a:t>
          </a:r>
          <a:endParaRPr lang="en-IN" sz="1200">
            <a:latin typeface="Abadi" panose="020B0604020104020204" pitchFamily="34" charset="0"/>
          </a:endParaRPr>
        </a:p>
      </dgm:t>
    </dgm:pt>
    <dgm:pt modelId="{916591B4-B1BB-4646-92E4-19A8A2DE3835}" type="parTrans" cxnId="{6D588B0C-AD04-4DF1-96EA-5055CAA98002}">
      <dgm:prSet/>
      <dgm:spPr/>
      <dgm:t>
        <a:bodyPr/>
        <a:lstStyle/>
        <a:p>
          <a:endParaRPr lang="en-IN"/>
        </a:p>
      </dgm:t>
    </dgm:pt>
    <dgm:pt modelId="{42795998-3933-4A7B-B753-67B76F803C37}" type="sibTrans" cxnId="{6D588B0C-AD04-4DF1-96EA-5055CAA98002}">
      <dgm:prSet/>
      <dgm:spPr/>
      <dgm:t>
        <a:bodyPr/>
        <a:lstStyle/>
        <a:p>
          <a:endParaRPr lang="en-IN"/>
        </a:p>
      </dgm:t>
    </dgm:pt>
    <dgm:pt modelId="{4EE3AC1B-1F5E-41E5-BBC1-0968F787E777}">
      <dgm:prSet phldrT="[Text]" custT="1"/>
      <dgm:spPr/>
      <dgm:t>
        <a:bodyPr/>
        <a:lstStyle/>
        <a:p>
          <a:r>
            <a:rPr lang="en-IN" sz="1200" b="0">
              <a:latin typeface="Abadi" panose="020B0604020104020204" pitchFamily="34" charset="0"/>
            </a:rPr>
            <a:t>DATA CLEANING</a:t>
          </a:r>
        </a:p>
      </dgm:t>
    </dgm:pt>
    <dgm:pt modelId="{1E58CC71-84B9-43CB-958D-7D855136FA7D}" type="parTrans" cxnId="{7E942DA0-11F6-4D60-9EB4-B9FB47926A93}">
      <dgm:prSet/>
      <dgm:spPr/>
      <dgm:t>
        <a:bodyPr/>
        <a:lstStyle/>
        <a:p>
          <a:endParaRPr lang="en-IN"/>
        </a:p>
      </dgm:t>
    </dgm:pt>
    <dgm:pt modelId="{012E206E-3288-4848-BF09-D41ECEE061D5}" type="sibTrans" cxnId="{7E942DA0-11F6-4D60-9EB4-B9FB47926A93}">
      <dgm:prSet/>
      <dgm:spPr/>
      <dgm:t>
        <a:bodyPr/>
        <a:lstStyle/>
        <a:p>
          <a:endParaRPr lang="en-IN"/>
        </a:p>
      </dgm:t>
    </dgm:pt>
    <dgm:pt modelId="{AD943D2B-4922-41C2-83A0-FE08985E1AA6}">
      <dgm:prSet phldrT="[Text]" custT="1"/>
      <dgm:spPr/>
      <dgm:t>
        <a:bodyPr/>
        <a:lstStyle/>
        <a:p>
          <a:r>
            <a:rPr lang="en-IN" sz="1200">
              <a:latin typeface="Abadi" panose="020B0604020104020204" pitchFamily="34" charset="0"/>
            </a:rPr>
            <a:t>DATA</a:t>
          </a:r>
          <a:r>
            <a:rPr lang="en-IN" sz="1200" baseline="0">
              <a:latin typeface="Abadi" panose="020B0604020104020204" pitchFamily="34" charset="0"/>
            </a:rPr>
            <a:t> MODEL</a:t>
          </a:r>
          <a:endParaRPr lang="en-IN" sz="1200">
            <a:latin typeface="Abadi" panose="020B0604020104020204" pitchFamily="34" charset="0"/>
          </a:endParaRPr>
        </a:p>
      </dgm:t>
    </dgm:pt>
    <dgm:pt modelId="{0B908888-822D-43EC-B368-C4B93418F94F}" type="parTrans" cxnId="{6440A8AD-1582-402B-B7F3-A7597D795E21}">
      <dgm:prSet/>
      <dgm:spPr/>
      <dgm:t>
        <a:bodyPr/>
        <a:lstStyle/>
        <a:p>
          <a:endParaRPr lang="en-IN"/>
        </a:p>
      </dgm:t>
    </dgm:pt>
    <dgm:pt modelId="{E2C3D834-0B7B-4D57-8A75-50028D03D06F}" type="sibTrans" cxnId="{6440A8AD-1582-402B-B7F3-A7597D795E21}">
      <dgm:prSet/>
      <dgm:spPr/>
      <dgm:t>
        <a:bodyPr/>
        <a:lstStyle/>
        <a:p>
          <a:endParaRPr lang="en-IN"/>
        </a:p>
      </dgm:t>
    </dgm:pt>
    <dgm:pt modelId="{D62FF0D6-F87C-4D70-875A-62847251855D}">
      <dgm:prSet custT="1"/>
      <dgm:spPr/>
      <dgm:t>
        <a:bodyPr/>
        <a:lstStyle/>
        <a:p>
          <a:pPr algn="l"/>
          <a:r>
            <a:rPr lang="en-IN" sz="1200" b="0" i="0">
              <a:latin typeface="Abadi" panose="020B0604020104020204" pitchFamily="34" charset="0"/>
            </a:rPr>
            <a:t>Data extraction from the client database</a:t>
          </a:r>
          <a:endParaRPr lang="en-IN" sz="1200">
            <a:latin typeface="Abadi" panose="020B0604020104020204" pitchFamily="34" charset="0"/>
          </a:endParaRPr>
        </a:p>
      </dgm:t>
    </dgm:pt>
    <dgm:pt modelId="{EB5EAC8F-6B85-4481-8599-1B2FE5592ED4}" type="parTrans" cxnId="{A0688657-AEC8-4ACE-B89B-CA423D6F6727}">
      <dgm:prSet/>
      <dgm:spPr/>
      <dgm:t>
        <a:bodyPr/>
        <a:lstStyle/>
        <a:p>
          <a:endParaRPr lang="en-IN"/>
        </a:p>
      </dgm:t>
    </dgm:pt>
    <dgm:pt modelId="{97126B49-37E5-497E-A231-AE7E178FD9D8}" type="sibTrans" cxnId="{A0688657-AEC8-4ACE-B89B-CA423D6F6727}">
      <dgm:prSet/>
      <dgm:spPr/>
      <dgm:t>
        <a:bodyPr/>
        <a:lstStyle/>
        <a:p>
          <a:endParaRPr lang="en-IN"/>
        </a:p>
      </dgm:t>
    </dgm:pt>
    <dgm:pt modelId="{F1EB732C-A24E-478A-AA38-705E87CC0375}">
      <dgm:prSet custT="1"/>
      <dgm:spPr/>
      <dgm:t>
        <a:bodyPr/>
        <a:lstStyle/>
        <a:p>
          <a:r>
            <a:rPr lang="en-US" sz="1200" b="0" i="0">
              <a:latin typeface="Abadi" panose="020B0604020104020204" pitchFamily="34" charset="0"/>
            </a:rPr>
            <a:t>Identification of churn-susceptible business</a:t>
          </a:r>
          <a:endParaRPr lang="en-IN" sz="1200">
            <a:latin typeface="Abadi" panose="020B0604020104020204" pitchFamily="34" charset="0"/>
          </a:endParaRPr>
        </a:p>
      </dgm:t>
    </dgm:pt>
    <dgm:pt modelId="{A11C2180-EF33-4F24-B53B-BF0A7ACCB5CD}" type="parTrans" cxnId="{567F6BF7-30DD-426E-B07A-EF2CA36A3C90}">
      <dgm:prSet/>
      <dgm:spPr/>
      <dgm:t>
        <a:bodyPr/>
        <a:lstStyle/>
        <a:p>
          <a:endParaRPr lang="en-IN"/>
        </a:p>
      </dgm:t>
    </dgm:pt>
    <dgm:pt modelId="{8EC13C37-1815-4722-9CA7-B537495E9FF3}" type="sibTrans" cxnId="{567F6BF7-30DD-426E-B07A-EF2CA36A3C90}">
      <dgm:prSet/>
      <dgm:spPr/>
      <dgm:t>
        <a:bodyPr/>
        <a:lstStyle/>
        <a:p>
          <a:endParaRPr lang="en-IN"/>
        </a:p>
      </dgm:t>
    </dgm:pt>
    <dgm:pt modelId="{7D6931EB-F7E5-4BEA-B5D4-F4A68640409F}">
      <dgm:prSet custT="1"/>
      <dgm:spPr/>
      <dgm:t>
        <a:bodyPr/>
        <a:lstStyle/>
        <a:p>
          <a:r>
            <a:rPr lang="en-US" sz="1200">
              <a:latin typeface="Abadi" panose="020B0604020104020204" pitchFamily="34" charset="0"/>
            </a:rPr>
            <a:t>ANALYSIS</a:t>
          </a:r>
          <a:endParaRPr lang="en-IN" sz="1200">
            <a:latin typeface="Abadi" panose="020B0604020104020204" pitchFamily="34" charset="0"/>
          </a:endParaRPr>
        </a:p>
      </dgm:t>
    </dgm:pt>
    <dgm:pt modelId="{661088B4-A06D-43F3-8D36-65EE55AE4F33}" type="parTrans" cxnId="{45156A2D-7F0C-4674-868F-B1704E8560F6}">
      <dgm:prSet/>
      <dgm:spPr/>
      <dgm:t>
        <a:bodyPr/>
        <a:lstStyle/>
        <a:p>
          <a:endParaRPr lang="en-IN"/>
        </a:p>
      </dgm:t>
    </dgm:pt>
    <dgm:pt modelId="{36F6EEE4-F458-43A8-90FC-924A5E0AC8FB}" type="sibTrans" cxnId="{45156A2D-7F0C-4674-868F-B1704E8560F6}">
      <dgm:prSet/>
      <dgm:spPr/>
      <dgm:t>
        <a:bodyPr/>
        <a:lstStyle/>
        <a:p>
          <a:endParaRPr lang="en-IN"/>
        </a:p>
      </dgm:t>
    </dgm:pt>
    <dgm:pt modelId="{9D6E6877-1F85-4A45-9874-7F7DC073CED3}">
      <dgm:prSet custT="1"/>
      <dgm:spPr/>
      <dgm:t>
        <a:bodyPr/>
        <a:lstStyle/>
        <a:p>
          <a:r>
            <a:rPr lang="en-US" sz="1100" b="0" i="0">
              <a:latin typeface="Abadi" panose="020B0604020104020204" pitchFamily="34" charset="0"/>
            </a:rPr>
            <a:t>Churn prediction model</a:t>
          </a:r>
          <a:endParaRPr lang="en-IN" sz="1100">
            <a:latin typeface="Abadi" panose="020B0604020104020204" pitchFamily="34" charset="0"/>
          </a:endParaRPr>
        </a:p>
      </dgm:t>
    </dgm:pt>
    <dgm:pt modelId="{A0979B36-4937-4973-BDB4-9B6901777463}" type="parTrans" cxnId="{44FC2DED-87D0-4F65-961D-AB8FB1830B46}">
      <dgm:prSet/>
      <dgm:spPr/>
      <dgm:t>
        <a:bodyPr/>
        <a:lstStyle/>
        <a:p>
          <a:endParaRPr lang="en-IN"/>
        </a:p>
      </dgm:t>
    </dgm:pt>
    <dgm:pt modelId="{B0123459-4FB1-4933-AB50-BD64D57BB485}" type="sibTrans" cxnId="{44FC2DED-87D0-4F65-961D-AB8FB1830B46}">
      <dgm:prSet/>
      <dgm:spPr/>
      <dgm:t>
        <a:bodyPr/>
        <a:lstStyle/>
        <a:p>
          <a:endParaRPr lang="en-IN"/>
        </a:p>
      </dgm:t>
    </dgm:pt>
    <dgm:pt modelId="{6D447631-B499-43A2-9961-200C4E5CA1F4}">
      <dgm:prSet phldrT="[Text]" custT="1"/>
      <dgm:spPr/>
      <dgm:t>
        <a:bodyPr/>
        <a:lstStyle/>
        <a:p>
          <a:r>
            <a:rPr lang="en-US" sz="1200">
              <a:latin typeface="Abadi" panose="020B0604020104020204" pitchFamily="34" charset="0"/>
            </a:rPr>
            <a:t>Data model</a:t>
          </a:r>
          <a:endParaRPr lang="en-IN" sz="1200">
            <a:latin typeface="Abadi" panose="020B0604020104020204" pitchFamily="34" charset="0"/>
          </a:endParaRPr>
        </a:p>
      </dgm:t>
    </dgm:pt>
    <dgm:pt modelId="{994E6B39-4104-496F-B50E-C155249D9CA4}" type="sibTrans" cxnId="{86596FB1-78B6-45C5-A7C5-88C7B002FD4D}">
      <dgm:prSet/>
      <dgm:spPr/>
      <dgm:t>
        <a:bodyPr/>
        <a:lstStyle/>
        <a:p>
          <a:endParaRPr lang="en-IN"/>
        </a:p>
      </dgm:t>
    </dgm:pt>
    <dgm:pt modelId="{83EE75A6-B87C-4143-B15E-967277E1BE10}" type="parTrans" cxnId="{86596FB1-78B6-45C5-A7C5-88C7B002FD4D}">
      <dgm:prSet/>
      <dgm:spPr/>
      <dgm:t>
        <a:bodyPr/>
        <a:lstStyle/>
        <a:p>
          <a:endParaRPr lang="en-IN"/>
        </a:p>
      </dgm:t>
    </dgm:pt>
    <dgm:pt modelId="{02C1C9A9-3DA7-44BC-96A6-08FF67AE239C}">
      <dgm:prSet phldrT="[Text]" custT="1"/>
      <dgm:spPr/>
      <dgm:t>
        <a:bodyPr/>
        <a:lstStyle/>
        <a:p>
          <a:r>
            <a:rPr lang="en-US" sz="1200">
              <a:latin typeface="Abadi" panose="020B0604020104020204" pitchFamily="34" charset="0"/>
            </a:rPr>
            <a:t>Analysis</a:t>
          </a:r>
          <a:endParaRPr lang="en-IN" sz="1100">
            <a:latin typeface="Abadi" panose="020B0604020104020204" pitchFamily="34" charset="0"/>
          </a:endParaRPr>
        </a:p>
      </dgm:t>
    </dgm:pt>
    <dgm:pt modelId="{B3841C9E-6ACF-482A-8435-1D0D9DFDBD5F}" type="sibTrans" cxnId="{93CF1273-0B58-4AAA-BB4C-529D70B56832}">
      <dgm:prSet/>
      <dgm:spPr/>
      <dgm:t>
        <a:bodyPr/>
        <a:lstStyle/>
        <a:p>
          <a:endParaRPr lang="en-IN"/>
        </a:p>
      </dgm:t>
    </dgm:pt>
    <dgm:pt modelId="{31BE5153-C88E-485F-82A1-C2BA644FC03A}" type="parTrans" cxnId="{93CF1273-0B58-4AAA-BB4C-529D70B56832}">
      <dgm:prSet/>
      <dgm:spPr/>
      <dgm:t>
        <a:bodyPr/>
        <a:lstStyle/>
        <a:p>
          <a:endParaRPr lang="en-IN"/>
        </a:p>
      </dgm:t>
    </dgm:pt>
    <dgm:pt modelId="{890FFD81-A0BE-4E67-9AED-AA6C1E4C28AD}">
      <dgm:prSet phldrT="[Text]" custT="1"/>
      <dgm:spPr/>
      <dgm:t>
        <a:bodyPr/>
        <a:lstStyle/>
        <a:p>
          <a:r>
            <a:rPr lang="en-US" sz="1300" b="0" i="0">
              <a:latin typeface="Abadi" panose="020B0604020104020204" pitchFamily="34" charset="0"/>
            </a:rPr>
            <a:t>Products and services data</a:t>
          </a:r>
          <a:endParaRPr lang="en-IN" sz="1300">
            <a:latin typeface="Abadi" panose="020B0604020104020204" pitchFamily="34" charset="0"/>
          </a:endParaRPr>
        </a:p>
      </dgm:t>
    </dgm:pt>
    <dgm:pt modelId="{FEDE62AF-2B95-46DB-AF89-87F2F69552E0}" type="parTrans" cxnId="{90010FC2-CEEC-42BA-9AB8-61D5B834394C}">
      <dgm:prSet/>
      <dgm:spPr/>
      <dgm:t>
        <a:bodyPr/>
        <a:lstStyle/>
        <a:p>
          <a:endParaRPr lang="en-IN"/>
        </a:p>
      </dgm:t>
    </dgm:pt>
    <dgm:pt modelId="{FDE9882F-C393-475A-873C-0FE5FCAFD21A}" type="sibTrans" cxnId="{90010FC2-CEEC-42BA-9AB8-61D5B834394C}">
      <dgm:prSet/>
      <dgm:spPr/>
      <dgm:t>
        <a:bodyPr/>
        <a:lstStyle/>
        <a:p>
          <a:endParaRPr lang="en-IN"/>
        </a:p>
      </dgm:t>
    </dgm:pt>
    <dgm:pt modelId="{A20AD1FB-9BED-457F-AA49-5631163A4D70}">
      <dgm:prSet phldrT="[Text]" custT="1"/>
      <dgm:spPr/>
      <dgm:t>
        <a:bodyPr/>
        <a:lstStyle/>
        <a:p>
          <a:r>
            <a:rPr lang="en-US" sz="1300" b="0" i="0">
              <a:latin typeface="Abadi" panose="020B0604020104020204" pitchFamily="34" charset="0"/>
            </a:rPr>
            <a:t>Business catalog</a:t>
          </a:r>
          <a:endParaRPr lang="en-IN" sz="1300">
            <a:latin typeface="Abadi" panose="020B0604020104020204" pitchFamily="34" charset="0"/>
          </a:endParaRPr>
        </a:p>
      </dgm:t>
    </dgm:pt>
    <dgm:pt modelId="{2FA0AA8E-A117-40DC-B3F5-FDB9675BCD71}" type="parTrans" cxnId="{367B7DBB-9AEF-4AB7-82AD-CE525519DC5B}">
      <dgm:prSet/>
      <dgm:spPr/>
      <dgm:t>
        <a:bodyPr/>
        <a:lstStyle/>
        <a:p>
          <a:endParaRPr lang="en-IN"/>
        </a:p>
      </dgm:t>
    </dgm:pt>
    <dgm:pt modelId="{368FE90C-C76D-4E7A-AC1D-B7194B2A2929}" type="sibTrans" cxnId="{367B7DBB-9AEF-4AB7-82AD-CE525519DC5B}">
      <dgm:prSet/>
      <dgm:spPr/>
      <dgm:t>
        <a:bodyPr/>
        <a:lstStyle/>
        <a:p>
          <a:endParaRPr lang="en-IN"/>
        </a:p>
      </dgm:t>
    </dgm:pt>
    <dgm:pt modelId="{6609350E-90B8-458F-BF2E-C4DE37159305}">
      <dgm:prSet custT="1"/>
      <dgm:spPr/>
      <dgm:t>
        <a:bodyPr/>
        <a:lstStyle/>
        <a:p>
          <a:pPr algn="l"/>
          <a:r>
            <a:rPr lang="en-IN" sz="1200" b="0" i="0">
              <a:latin typeface="Abadi" panose="020B0604020104020204" pitchFamily="34" charset="0"/>
            </a:rPr>
            <a:t>Data exploration and transformation</a:t>
          </a:r>
          <a:endParaRPr lang="en-IN" sz="1200">
            <a:latin typeface="Abadi" panose="020B0604020104020204" pitchFamily="34" charset="0"/>
          </a:endParaRPr>
        </a:p>
      </dgm:t>
    </dgm:pt>
    <dgm:pt modelId="{15FB980B-8D2E-4EFA-93B4-49FC110C3D69}" type="parTrans" cxnId="{91963794-304E-4732-A250-1788B78CE962}">
      <dgm:prSet/>
      <dgm:spPr/>
      <dgm:t>
        <a:bodyPr/>
        <a:lstStyle/>
        <a:p>
          <a:endParaRPr lang="en-IN"/>
        </a:p>
      </dgm:t>
    </dgm:pt>
    <dgm:pt modelId="{E4228BBA-AFE6-43F5-A12D-7C2A7E594E48}" type="sibTrans" cxnId="{91963794-304E-4732-A250-1788B78CE962}">
      <dgm:prSet/>
      <dgm:spPr/>
      <dgm:t>
        <a:bodyPr/>
        <a:lstStyle/>
        <a:p>
          <a:endParaRPr lang="en-IN"/>
        </a:p>
      </dgm:t>
    </dgm:pt>
    <dgm:pt modelId="{059AD7EF-C251-4C90-BC85-430FF93BAACC}">
      <dgm:prSet custT="1"/>
      <dgm:spPr/>
      <dgm:t>
        <a:bodyPr/>
        <a:lstStyle/>
        <a:p>
          <a:r>
            <a:rPr lang="en-US" sz="1200" b="0" i="0">
              <a:latin typeface="Abadi" panose="020B0604020104020204" pitchFamily="34" charset="0"/>
            </a:rPr>
            <a:t>Model to rank businesses based on the risk of churn</a:t>
          </a:r>
          <a:endParaRPr lang="en-IN" sz="1200">
            <a:latin typeface="Abadi" panose="020B0604020104020204" pitchFamily="34" charset="0"/>
          </a:endParaRPr>
        </a:p>
      </dgm:t>
    </dgm:pt>
    <dgm:pt modelId="{2BDA2BCB-3637-4D5D-9293-5CD34FA9B332}" type="parTrans" cxnId="{0BE39337-F9EB-48D3-BB50-FD7415C19D0C}">
      <dgm:prSet/>
      <dgm:spPr/>
      <dgm:t>
        <a:bodyPr/>
        <a:lstStyle/>
        <a:p>
          <a:endParaRPr lang="en-IN"/>
        </a:p>
      </dgm:t>
    </dgm:pt>
    <dgm:pt modelId="{04BB3112-F01A-4B6F-B9BF-B725B7327AF7}" type="sibTrans" cxnId="{0BE39337-F9EB-48D3-BB50-FD7415C19D0C}">
      <dgm:prSet/>
      <dgm:spPr/>
      <dgm:t>
        <a:bodyPr/>
        <a:lstStyle/>
        <a:p>
          <a:endParaRPr lang="en-IN"/>
        </a:p>
      </dgm:t>
    </dgm:pt>
    <dgm:pt modelId="{DA46C274-2B7B-4B79-AD04-D803DC78A76C}">
      <dgm:prSet custT="1"/>
      <dgm:spPr/>
      <dgm:t>
        <a:bodyPr/>
        <a:lstStyle/>
        <a:p>
          <a:r>
            <a:rPr lang="en-US" sz="1200" b="0" i="0">
              <a:latin typeface="Abadi" panose="020B0604020104020204" pitchFamily="34" charset="0"/>
            </a:rPr>
            <a:t>Development of products and services recommendation engine</a:t>
          </a:r>
          <a:endParaRPr lang="en-IN" sz="1200">
            <a:latin typeface="Abadi" panose="020B0604020104020204" pitchFamily="34" charset="0"/>
          </a:endParaRPr>
        </a:p>
      </dgm:t>
    </dgm:pt>
    <dgm:pt modelId="{A9E9CEB1-EFAA-43C7-9504-C9E4B4764988}" type="parTrans" cxnId="{323DEBEC-CD7A-485F-BB56-0B56A7B5F2D6}">
      <dgm:prSet/>
      <dgm:spPr/>
      <dgm:t>
        <a:bodyPr/>
        <a:lstStyle/>
        <a:p>
          <a:endParaRPr lang="en-IN"/>
        </a:p>
      </dgm:t>
    </dgm:pt>
    <dgm:pt modelId="{5421B186-BEBB-4E13-A3D8-1E40C37AC8E4}" type="sibTrans" cxnId="{323DEBEC-CD7A-485F-BB56-0B56A7B5F2D6}">
      <dgm:prSet/>
      <dgm:spPr/>
      <dgm:t>
        <a:bodyPr/>
        <a:lstStyle/>
        <a:p>
          <a:endParaRPr lang="en-IN"/>
        </a:p>
      </dgm:t>
    </dgm:pt>
    <dgm:pt modelId="{8FBE0CE6-D060-469A-B910-428D29960B5D}">
      <dgm:prSet custT="1"/>
      <dgm:spPr/>
      <dgm:t>
        <a:bodyPr/>
        <a:lstStyle/>
        <a:p>
          <a:r>
            <a:rPr lang="en-US" sz="1100" b="0" i="0">
              <a:latin typeface="Abadi" panose="020B0604020104020204" pitchFamily="34" charset="0"/>
            </a:rPr>
            <a:t>Recommendation analysis for products and services provided</a:t>
          </a:r>
          <a:br>
            <a:rPr lang="en-US" sz="1050">
              <a:latin typeface="Abadi" panose="020B0604020104020204" pitchFamily="34" charset="0"/>
            </a:rPr>
          </a:br>
          <a:endParaRPr lang="en-IN" sz="1050">
            <a:latin typeface="Abadi" panose="020B0604020104020204" pitchFamily="34" charset="0"/>
          </a:endParaRPr>
        </a:p>
      </dgm:t>
    </dgm:pt>
    <dgm:pt modelId="{6EE477E9-EF5B-4E5E-9D82-CFF257ECB479}" type="parTrans" cxnId="{393B802E-EEDF-4CFE-AFCF-F75A04826083}">
      <dgm:prSet/>
      <dgm:spPr/>
      <dgm:t>
        <a:bodyPr/>
        <a:lstStyle/>
        <a:p>
          <a:endParaRPr lang="en-IN"/>
        </a:p>
      </dgm:t>
    </dgm:pt>
    <dgm:pt modelId="{F8069D9A-2ABC-4E90-B96C-D853CCE1906B}" type="sibTrans" cxnId="{393B802E-EEDF-4CFE-AFCF-F75A04826083}">
      <dgm:prSet/>
      <dgm:spPr/>
      <dgm:t>
        <a:bodyPr/>
        <a:lstStyle/>
        <a:p>
          <a:endParaRPr lang="en-IN"/>
        </a:p>
      </dgm:t>
    </dgm:pt>
    <dgm:pt modelId="{40085087-2BCE-4130-8F7E-7581A76E066B}" type="pres">
      <dgm:prSet presAssocID="{BC4A124F-B11E-435D-9FBD-F42237BC5CFE}" presName="Name0" presStyleCnt="0">
        <dgm:presLayoutVars>
          <dgm:dir/>
          <dgm:animLvl val="lvl"/>
          <dgm:resizeHandles val="exact"/>
        </dgm:presLayoutVars>
      </dgm:prSet>
      <dgm:spPr/>
    </dgm:pt>
    <dgm:pt modelId="{A99106EB-8673-4617-A0AB-037D323CB854}" type="pres">
      <dgm:prSet presAssocID="{BC4A124F-B11E-435D-9FBD-F42237BC5CFE}" presName="tSp" presStyleCnt="0"/>
      <dgm:spPr/>
    </dgm:pt>
    <dgm:pt modelId="{C00350B2-D455-4CBC-8758-6A85F750C66D}" type="pres">
      <dgm:prSet presAssocID="{BC4A124F-B11E-435D-9FBD-F42237BC5CFE}" presName="bSp" presStyleCnt="0"/>
      <dgm:spPr/>
    </dgm:pt>
    <dgm:pt modelId="{D70635BC-F72F-4508-AC5E-FE9BCD25E613}" type="pres">
      <dgm:prSet presAssocID="{BC4A124F-B11E-435D-9FBD-F42237BC5CFE}" presName="process" presStyleCnt="0"/>
      <dgm:spPr/>
    </dgm:pt>
    <dgm:pt modelId="{6784CAA7-E0F4-4384-9859-9EA6B7172061}" type="pres">
      <dgm:prSet presAssocID="{CF8A8752-220C-4904-B8B8-C9502FC0CA9F}" presName="composite1" presStyleCnt="0"/>
      <dgm:spPr/>
    </dgm:pt>
    <dgm:pt modelId="{5F908C61-EF56-425C-A998-18C51D38CE52}" type="pres">
      <dgm:prSet presAssocID="{CF8A8752-220C-4904-B8B8-C9502FC0CA9F}" presName="dummyNode1" presStyleLbl="node1" presStyleIdx="0" presStyleCnt="5"/>
      <dgm:spPr/>
    </dgm:pt>
    <dgm:pt modelId="{4A8581D6-96E4-4587-B789-0A0166908A09}" type="pres">
      <dgm:prSet presAssocID="{CF8A8752-220C-4904-B8B8-C9502FC0CA9F}" presName="childNode1" presStyleLbl="bgAcc1" presStyleIdx="0" presStyleCnt="5" custScaleX="152504" custScaleY="140550" custLinFactNeighborX="6917" custLinFactNeighborY="-38881">
        <dgm:presLayoutVars>
          <dgm:bulletEnabled val="1"/>
        </dgm:presLayoutVars>
      </dgm:prSet>
      <dgm:spPr/>
    </dgm:pt>
    <dgm:pt modelId="{AF1D3797-9E71-4FCE-BE06-7CAE4AAF4EC2}" type="pres">
      <dgm:prSet presAssocID="{CF8A8752-220C-4904-B8B8-C9502FC0CA9F}" presName="childNode1tx" presStyleLbl="bgAcc1" presStyleIdx="0" presStyleCnt="5">
        <dgm:presLayoutVars>
          <dgm:bulletEnabled val="1"/>
        </dgm:presLayoutVars>
      </dgm:prSet>
      <dgm:spPr/>
    </dgm:pt>
    <dgm:pt modelId="{ED216A79-093C-45B4-90D9-660DDA9C2C9D}" type="pres">
      <dgm:prSet presAssocID="{CF8A8752-220C-4904-B8B8-C9502FC0CA9F}" presName="parentNode1" presStyleLbl="node1" presStyleIdx="0" presStyleCnt="5" custScaleX="129055" custScaleY="102782" custLinFactNeighborX="21313" custLinFactNeighborY="-39848">
        <dgm:presLayoutVars>
          <dgm:chMax val="1"/>
          <dgm:bulletEnabled val="1"/>
        </dgm:presLayoutVars>
      </dgm:prSet>
      <dgm:spPr/>
    </dgm:pt>
    <dgm:pt modelId="{882DC4B1-D93F-42FC-AE3A-9CBD3E8B841E}" type="pres">
      <dgm:prSet presAssocID="{CF8A8752-220C-4904-B8B8-C9502FC0CA9F}" presName="connSite1" presStyleCnt="0"/>
      <dgm:spPr/>
    </dgm:pt>
    <dgm:pt modelId="{FE120CFF-C273-4344-AD1A-6E9D3DBBABE5}" type="pres">
      <dgm:prSet presAssocID="{CF142E0F-1051-4A4E-BBEB-8C313AA219C9}" presName="Name9" presStyleLbl="sibTrans2D1" presStyleIdx="0" presStyleCnt="4" custAng="377758" custLinFactNeighborX="5753" custLinFactNeighborY="-7315"/>
      <dgm:spPr/>
    </dgm:pt>
    <dgm:pt modelId="{4628B1F2-C9E0-49F5-83E3-BC78E6D22C2C}" type="pres">
      <dgm:prSet presAssocID="{5E2F35D5-C155-4EF5-9F76-7D3CFDD45D52}" presName="composite2" presStyleCnt="0"/>
      <dgm:spPr/>
    </dgm:pt>
    <dgm:pt modelId="{C62593FE-B848-4656-A159-5EE2C53B0860}" type="pres">
      <dgm:prSet presAssocID="{5E2F35D5-C155-4EF5-9F76-7D3CFDD45D52}" presName="dummyNode2" presStyleLbl="node1" presStyleIdx="0" presStyleCnt="5"/>
      <dgm:spPr/>
    </dgm:pt>
    <dgm:pt modelId="{8D8369FF-62F7-4DCF-91AF-2D1095FE02FF}" type="pres">
      <dgm:prSet presAssocID="{5E2F35D5-C155-4EF5-9F76-7D3CFDD45D52}" presName="childNode2" presStyleLbl="bgAcc1" presStyleIdx="1" presStyleCnt="5" custScaleX="117349" custScaleY="131405" custLinFactNeighborX="5206" custLinFactNeighborY="-7895">
        <dgm:presLayoutVars>
          <dgm:bulletEnabled val="1"/>
        </dgm:presLayoutVars>
      </dgm:prSet>
      <dgm:spPr/>
    </dgm:pt>
    <dgm:pt modelId="{3302DBE9-A08F-47AA-B079-10FF89D8AFC8}" type="pres">
      <dgm:prSet presAssocID="{5E2F35D5-C155-4EF5-9F76-7D3CFDD45D52}" presName="childNode2tx" presStyleLbl="bgAcc1" presStyleIdx="1" presStyleCnt="5">
        <dgm:presLayoutVars>
          <dgm:bulletEnabled val="1"/>
        </dgm:presLayoutVars>
      </dgm:prSet>
      <dgm:spPr/>
    </dgm:pt>
    <dgm:pt modelId="{7DB28269-CD32-4691-B229-EAAF1C2B2CE7}" type="pres">
      <dgm:prSet presAssocID="{5E2F35D5-C155-4EF5-9F76-7D3CFDD45D52}" presName="parentNode2" presStyleLbl="node1" presStyleIdx="1" presStyleCnt="5" custScaleX="115703" custScaleY="99114" custLinFactNeighborX="-3166" custLinFactNeighborY="-58887">
        <dgm:presLayoutVars>
          <dgm:chMax val="0"/>
          <dgm:bulletEnabled val="1"/>
        </dgm:presLayoutVars>
      </dgm:prSet>
      <dgm:spPr/>
    </dgm:pt>
    <dgm:pt modelId="{47A66973-2F35-423A-B083-AD7969E3295E}" type="pres">
      <dgm:prSet presAssocID="{5E2F35D5-C155-4EF5-9F76-7D3CFDD45D52}" presName="connSite2" presStyleCnt="0"/>
      <dgm:spPr/>
    </dgm:pt>
    <dgm:pt modelId="{BE625CA6-3DEA-4BA7-8728-7E18408F76C8}" type="pres">
      <dgm:prSet presAssocID="{86737D4A-EAF6-4308-9E03-E9EA65E72A98}" presName="Name18" presStyleLbl="sibTrans2D1" presStyleIdx="1" presStyleCnt="4" custScaleX="99325" custLinFactNeighborY="4882"/>
      <dgm:spPr/>
    </dgm:pt>
    <dgm:pt modelId="{19E5C814-3117-4CB3-9C19-B1334ECAE68A}" type="pres">
      <dgm:prSet presAssocID="{4EE3AC1B-1F5E-41E5-BBC1-0968F787E777}" presName="composite1" presStyleCnt="0"/>
      <dgm:spPr/>
    </dgm:pt>
    <dgm:pt modelId="{AF767754-C901-4F98-8005-046E2942698B}" type="pres">
      <dgm:prSet presAssocID="{4EE3AC1B-1F5E-41E5-BBC1-0968F787E777}" presName="dummyNode1" presStyleLbl="node1" presStyleIdx="1" presStyleCnt="5"/>
      <dgm:spPr/>
    </dgm:pt>
    <dgm:pt modelId="{C831D30A-8DFE-4CCC-8E42-7FC93A7E2A96}" type="pres">
      <dgm:prSet presAssocID="{4EE3AC1B-1F5E-41E5-BBC1-0968F787E777}" presName="childNode1" presStyleLbl="bgAcc1" presStyleIdx="2" presStyleCnt="5" custScaleX="132313" custScaleY="144080" custLinFactNeighborX="-10767" custLinFactNeighborY="-20524">
        <dgm:presLayoutVars>
          <dgm:bulletEnabled val="1"/>
        </dgm:presLayoutVars>
      </dgm:prSet>
      <dgm:spPr/>
    </dgm:pt>
    <dgm:pt modelId="{59E37967-904E-4A68-B90D-409CCF6136B6}" type="pres">
      <dgm:prSet presAssocID="{4EE3AC1B-1F5E-41E5-BBC1-0968F787E777}" presName="childNode1tx" presStyleLbl="bgAcc1" presStyleIdx="2" presStyleCnt="5">
        <dgm:presLayoutVars>
          <dgm:bulletEnabled val="1"/>
        </dgm:presLayoutVars>
      </dgm:prSet>
      <dgm:spPr/>
    </dgm:pt>
    <dgm:pt modelId="{888DEC72-1194-4BA5-A9EA-810A870DEDFE}" type="pres">
      <dgm:prSet presAssocID="{4EE3AC1B-1F5E-41E5-BBC1-0968F787E777}" presName="parentNode1" presStyleLbl="node1" presStyleIdx="2" presStyleCnt="5" custScaleX="129195" custScaleY="73855" custLinFactNeighborX="-13993" custLinFactNeighborY="18286">
        <dgm:presLayoutVars>
          <dgm:chMax val="1"/>
          <dgm:bulletEnabled val="1"/>
        </dgm:presLayoutVars>
      </dgm:prSet>
      <dgm:spPr/>
    </dgm:pt>
    <dgm:pt modelId="{DC67FCF9-87C3-4270-9026-A2AFB68C0C2A}" type="pres">
      <dgm:prSet presAssocID="{4EE3AC1B-1F5E-41E5-BBC1-0968F787E777}" presName="connSite1" presStyleCnt="0"/>
      <dgm:spPr/>
    </dgm:pt>
    <dgm:pt modelId="{A17DFA1B-3025-4B8F-93ED-789ACD5E4EC3}" type="pres">
      <dgm:prSet presAssocID="{012E206E-3288-4848-BF09-D41ECEE061D5}" presName="Name9" presStyleLbl="sibTrans2D1" presStyleIdx="2" presStyleCnt="4"/>
      <dgm:spPr/>
    </dgm:pt>
    <dgm:pt modelId="{F1ED3213-5C6F-46BD-8C0E-C0649E3BC563}" type="pres">
      <dgm:prSet presAssocID="{AD943D2B-4922-41C2-83A0-FE08985E1AA6}" presName="composite2" presStyleCnt="0"/>
      <dgm:spPr/>
    </dgm:pt>
    <dgm:pt modelId="{F0C72DB8-CC3E-4618-8711-C5E263D36C6E}" type="pres">
      <dgm:prSet presAssocID="{AD943D2B-4922-41C2-83A0-FE08985E1AA6}" presName="dummyNode2" presStyleLbl="node1" presStyleIdx="2" presStyleCnt="5"/>
      <dgm:spPr/>
    </dgm:pt>
    <dgm:pt modelId="{24290312-62F0-4432-A0A6-6CC56C59E830}" type="pres">
      <dgm:prSet presAssocID="{AD943D2B-4922-41C2-83A0-FE08985E1AA6}" presName="childNode2" presStyleLbl="bgAcc1" presStyleIdx="3" presStyleCnt="5" custScaleX="190991" custScaleY="204128" custLinFactNeighborX="-19552" custLinFactNeighborY="-1783">
        <dgm:presLayoutVars>
          <dgm:bulletEnabled val="1"/>
        </dgm:presLayoutVars>
      </dgm:prSet>
      <dgm:spPr/>
    </dgm:pt>
    <dgm:pt modelId="{795C4472-F767-472D-95A9-6D523935B640}" type="pres">
      <dgm:prSet presAssocID="{AD943D2B-4922-41C2-83A0-FE08985E1AA6}" presName="childNode2tx" presStyleLbl="bgAcc1" presStyleIdx="3" presStyleCnt="5">
        <dgm:presLayoutVars>
          <dgm:bulletEnabled val="1"/>
        </dgm:presLayoutVars>
      </dgm:prSet>
      <dgm:spPr/>
    </dgm:pt>
    <dgm:pt modelId="{719E8186-0E20-4F17-9D29-2A55997B5F17}" type="pres">
      <dgm:prSet presAssocID="{AD943D2B-4922-41C2-83A0-FE08985E1AA6}" presName="parentNode2" presStyleLbl="node1" presStyleIdx="3" presStyleCnt="5" custScaleX="127472" custScaleY="101383" custLinFactNeighborX="7784" custLinFactNeighborY="-87548">
        <dgm:presLayoutVars>
          <dgm:chMax val="0"/>
          <dgm:bulletEnabled val="1"/>
        </dgm:presLayoutVars>
      </dgm:prSet>
      <dgm:spPr/>
    </dgm:pt>
    <dgm:pt modelId="{0B0960B6-ED20-41B5-94B6-DF1420A8E73E}" type="pres">
      <dgm:prSet presAssocID="{AD943D2B-4922-41C2-83A0-FE08985E1AA6}" presName="connSite2" presStyleCnt="0"/>
      <dgm:spPr/>
    </dgm:pt>
    <dgm:pt modelId="{890F9E7A-BF66-4076-93FF-466A34013F03}" type="pres">
      <dgm:prSet presAssocID="{E2C3D834-0B7B-4D57-8A75-50028D03D06F}" presName="Name18" presStyleLbl="sibTrans2D1" presStyleIdx="3" presStyleCnt="4" custScaleX="84834"/>
      <dgm:spPr/>
    </dgm:pt>
    <dgm:pt modelId="{670F486F-97BD-4A2F-B451-BBE01B9A63BC}" type="pres">
      <dgm:prSet presAssocID="{7D6931EB-F7E5-4BEA-B5D4-F4A68640409F}" presName="composite1" presStyleCnt="0"/>
      <dgm:spPr/>
    </dgm:pt>
    <dgm:pt modelId="{C5E806E9-BA40-4DFA-82B8-01AA90B2F1F0}" type="pres">
      <dgm:prSet presAssocID="{7D6931EB-F7E5-4BEA-B5D4-F4A68640409F}" presName="dummyNode1" presStyleLbl="node1" presStyleIdx="3" presStyleCnt="5"/>
      <dgm:spPr/>
    </dgm:pt>
    <dgm:pt modelId="{4184D5A6-0B9A-42D2-AE87-FAA53BFD1257}" type="pres">
      <dgm:prSet presAssocID="{7D6931EB-F7E5-4BEA-B5D4-F4A68640409F}" presName="childNode1" presStyleLbl="bgAcc1" presStyleIdx="4" presStyleCnt="5" custScaleX="145628" custScaleY="133774" custLinFactNeighborX="-27673" custLinFactNeighborY="945">
        <dgm:presLayoutVars>
          <dgm:bulletEnabled val="1"/>
        </dgm:presLayoutVars>
      </dgm:prSet>
      <dgm:spPr/>
    </dgm:pt>
    <dgm:pt modelId="{15812894-94C1-4CD2-B59E-8515734C048A}" type="pres">
      <dgm:prSet presAssocID="{7D6931EB-F7E5-4BEA-B5D4-F4A68640409F}" presName="childNode1tx" presStyleLbl="bgAcc1" presStyleIdx="4" presStyleCnt="5">
        <dgm:presLayoutVars>
          <dgm:bulletEnabled val="1"/>
        </dgm:presLayoutVars>
      </dgm:prSet>
      <dgm:spPr/>
    </dgm:pt>
    <dgm:pt modelId="{28E3BDF1-34BD-4F8F-B650-0A89118CA992}" type="pres">
      <dgm:prSet presAssocID="{7D6931EB-F7E5-4BEA-B5D4-F4A68640409F}" presName="parentNode1" presStyleLbl="node1" presStyleIdx="4" presStyleCnt="5" custScaleX="104632" custScaleY="93304" custLinFactNeighborX="-9232" custLinFactNeighborY="45899">
        <dgm:presLayoutVars>
          <dgm:chMax val="1"/>
          <dgm:bulletEnabled val="1"/>
        </dgm:presLayoutVars>
      </dgm:prSet>
      <dgm:spPr/>
    </dgm:pt>
    <dgm:pt modelId="{65B4827C-406C-4CB1-AA0C-9CF08C9FF34C}" type="pres">
      <dgm:prSet presAssocID="{7D6931EB-F7E5-4BEA-B5D4-F4A68640409F}" presName="connSite1" presStyleCnt="0"/>
      <dgm:spPr/>
    </dgm:pt>
  </dgm:ptLst>
  <dgm:cxnLst>
    <dgm:cxn modelId="{6D588B0C-AD04-4DF1-96EA-5055CAA98002}" srcId="{5E2F35D5-C155-4EF5-9F76-7D3CFDD45D52}" destId="{452BAA76-55CB-426A-82E2-EDF5BAE25441}" srcOrd="0" destOrd="0" parTransId="{916591B4-B1BB-4646-92E4-19A8A2DE3835}" sibTransId="{42795998-3933-4A7B-B753-67B76F803C37}"/>
    <dgm:cxn modelId="{095CD418-C664-4CC3-A4B2-0D7CFA5233E1}" type="presOf" srcId="{6609350E-90B8-458F-BF2E-C4DE37159305}" destId="{C831D30A-8DFE-4CCC-8E42-7FC93A7E2A96}" srcOrd="0" destOrd="1" presId="urn:microsoft.com/office/officeart/2005/8/layout/hProcess4"/>
    <dgm:cxn modelId="{CAA6AB1A-6931-4170-9E0B-0DA61E19CA7B}" type="presOf" srcId="{F1EB732C-A24E-478A-AA38-705E87CC0375}" destId="{795C4472-F767-472D-95A9-6D523935B640}" srcOrd="1" destOrd="0" presId="urn:microsoft.com/office/officeart/2005/8/layout/hProcess4"/>
    <dgm:cxn modelId="{527D0721-68F2-4BB5-AEE9-51935ED1C8D5}" type="presOf" srcId="{86737D4A-EAF6-4308-9E03-E9EA65E72A98}" destId="{BE625CA6-3DEA-4BA7-8728-7E18408F76C8}" srcOrd="0" destOrd="0" presId="urn:microsoft.com/office/officeart/2005/8/layout/hProcess4"/>
    <dgm:cxn modelId="{D7E24724-93CA-4BF5-B925-B7E65AFD7424}" type="presOf" srcId="{8FBE0CE6-D060-469A-B910-428D29960B5D}" destId="{4184D5A6-0B9A-42D2-AE87-FAA53BFD1257}" srcOrd="0" destOrd="1" presId="urn:microsoft.com/office/officeart/2005/8/layout/hProcess4"/>
    <dgm:cxn modelId="{A8B34729-6DC4-47DF-A498-7E6B46C92F36}" srcId="{CF8A8752-220C-4904-B8B8-C9502FC0CA9F}" destId="{8AD6D401-DD53-4B62-9494-02B8D475CD96}" srcOrd="0" destOrd="0" parTransId="{BAB1E78E-FDEC-42CD-A2E2-BB03B30CBF43}" sibTransId="{117108CA-170E-4196-97EB-FCCBD00929B8}"/>
    <dgm:cxn modelId="{D342722B-A3E2-4817-A51D-716E1E366EF2}" type="presOf" srcId="{02C1C9A9-3DA7-44BC-96A6-08FF67AE239C}" destId="{3302DBE9-A08F-47AA-B079-10FF89D8AFC8}" srcOrd="1" destOrd="2" presId="urn:microsoft.com/office/officeart/2005/8/layout/hProcess4"/>
    <dgm:cxn modelId="{45156A2D-7F0C-4674-868F-B1704E8560F6}" srcId="{BC4A124F-B11E-435D-9FBD-F42237BC5CFE}" destId="{7D6931EB-F7E5-4BEA-B5D4-F4A68640409F}" srcOrd="4" destOrd="0" parTransId="{661088B4-A06D-43F3-8D36-65EE55AE4F33}" sibTransId="{36F6EEE4-F458-43A8-90FC-924A5E0AC8FB}"/>
    <dgm:cxn modelId="{393B802E-EEDF-4CFE-AFCF-F75A04826083}" srcId="{7D6931EB-F7E5-4BEA-B5D4-F4A68640409F}" destId="{8FBE0CE6-D060-469A-B910-428D29960B5D}" srcOrd="1" destOrd="0" parTransId="{6EE477E9-EF5B-4E5E-9D82-CFF257ECB479}" sibTransId="{F8069D9A-2ABC-4E90-B96C-D853CCE1906B}"/>
    <dgm:cxn modelId="{5F182832-E1F0-4F34-8ABA-0DE261B854A3}" type="presOf" srcId="{D62FF0D6-F87C-4D70-875A-62847251855D}" destId="{59E37967-904E-4A68-B90D-409CCF6136B6}" srcOrd="1" destOrd="0" presId="urn:microsoft.com/office/officeart/2005/8/layout/hProcess4"/>
    <dgm:cxn modelId="{E6FDA832-7BC7-4D7C-A290-93D62D067FE3}" type="presOf" srcId="{DA46C274-2B7B-4B79-AD04-D803DC78A76C}" destId="{24290312-62F0-4432-A0A6-6CC56C59E830}" srcOrd="0" destOrd="2" presId="urn:microsoft.com/office/officeart/2005/8/layout/hProcess4"/>
    <dgm:cxn modelId="{0A60EC34-A25E-476D-B837-C57AABA86853}" type="presOf" srcId="{02C1C9A9-3DA7-44BC-96A6-08FF67AE239C}" destId="{8D8369FF-62F7-4DCF-91AF-2D1095FE02FF}" srcOrd="0" destOrd="2" presId="urn:microsoft.com/office/officeart/2005/8/layout/hProcess4"/>
    <dgm:cxn modelId="{0BE39337-F9EB-48D3-BB50-FD7415C19D0C}" srcId="{AD943D2B-4922-41C2-83A0-FE08985E1AA6}" destId="{059AD7EF-C251-4C90-BC85-430FF93BAACC}" srcOrd="1" destOrd="0" parTransId="{2BDA2BCB-3637-4D5D-9293-5CD34FA9B332}" sibTransId="{04BB3112-F01A-4B6F-B9BF-B725B7327AF7}"/>
    <dgm:cxn modelId="{8C3BB35F-ACE2-4FB1-B7F7-E2C488B9F4FC}" type="presOf" srcId="{6D447631-B499-43A2-9961-200C4E5CA1F4}" destId="{8D8369FF-62F7-4DCF-91AF-2D1095FE02FF}" srcOrd="0" destOrd="1" presId="urn:microsoft.com/office/officeart/2005/8/layout/hProcess4"/>
    <dgm:cxn modelId="{93CF1273-0B58-4AAA-BB4C-529D70B56832}" srcId="{5E2F35D5-C155-4EF5-9F76-7D3CFDD45D52}" destId="{02C1C9A9-3DA7-44BC-96A6-08FF67AE239C}" srcOrd="2" destOrd="0" parTransId="{31BE5153-C88E-485F-82A1-C2BA644FC03A}" sibTransId="{B3841C9E-6ACF-482A-8435-1D0D9DFDBD5F}"/>
    <dgm:cxn modelId="{EE7D5D54-5176-44F6-A371-F85A3A83AD6A}" type="presOf" srcId="{9D6E6877-1F85-4A45-9874-7F7DC073CED3}" destId="{4184D5A6-0B9A-42D2-AE87-FAA53BFD1257}" srcOrd="0" destOrd="0" presId="urn:microsoft.com/office/officeart/2005/8/layout/hProcess4"/>
    <dgm:cxn modelId="{952D8D54-5E70-4C65-BCC6-474482505D1B}" type="presOf" srcId="{059AD7EF-C251-4C90-BC85-430FF93BAACC}" destId="{24290312-62F0-4432-A0A6-6CC56C59E830}" srcOrd="0" destOrd="1" presId="urn:microsoft.com/office/officeart/2005/8/layout/hProcess4"/>
    <dgm:cxn modelId="{ABC1FA75-3C3E-45CF-BB52-07F012D93D85}" type="presOf" srcId="{CF8A8752-220C-4904-B8B8-C9502FC0CA9F}" destId="{ED216A79-093C-45B4-90D9-660DDA9C2C9D}" srcOrd="0" destOrd="0" presId="urn:microsoft.com/office/officeart/2005/8/layout/hProcess4"/>
    <dgm:cxn modelId="{82DE5377-133F-42F8-8E20-31ACC64B42A6}" type="presOf" srcId="{7D6931EB-F7E5-4BEA-B5D4-F4A68640409F}" destId="{28E3BDF1-34BD-4F8F-B650-0A89118CA992}" srcOrd="0" destOrd="0" presId="urn:microsoft.com/office/officeart/2005/8/layout/hProcess4"/>
    <dgm:cxn modelId="{A0688657-AEC8-4ACE-B89B-CA423D6F6727}" srcId="{4EE3AC1B-1F5E-41E5-BBC1-0968F787E777}" destId="{D62FF0D6-F87C-4D70-875A-62847251855D}" srcOrd="0" destOrd="0" parTransId="{EB5EAC8F-6B85-4481-8599-1B2FE5592ED4}" sibTransId="{97126B49-37E5-497E-A231-AE7E178FD9D8}"/>
    <dgm:cxn modelId="{34754C5A-EF30-45DC-B4A9-01118679194B}" type="presOf" srcId="{890FFD81-A0BE-4E67-9AED-AA6C1E4C28AD}" destId="{AF1D3797-9E71-4FCE-BE06-7CAE4AAF4EC2}" srcOrd="1" destOrd="1" presId="urn:microsoft.com/office/officeart/2005/8/layout/hProcess4"/>
    <dgm:cxn modelId="{3CF09784-90F3-4F5A-889E-CE2BEAD4A846}" type="presOf" srcId="{A20AD1FB-9BED-457F-AA49-5631163A4D70}" destId="{AF1D3797-9E71-4FCE-BE06-7CAE4AAF4EC2}" srcOrd="1" destOrd="2" presId="urn:microsoft.com/office/officeart/2005/8/layout/hProcess4"/>
    <dgm:cxn modelId="{FF4AD685-E60B-4EF1-9B17-0158CF1B0CC1}" type="presOf" srcId="{890FFD81-A0BE-4E67-9AED-AA6C1E4C28AD}" destId="{4A8581D6-96E4-4587-B789-0A0166908A09}" srcOrd="0" destOrd="1" presId="urn:microsoft.com/office/officeart/2005/8/layout/hProcess4"/>
    <dgm:cxn modelId="{48EA6086-B3F0-44A8-AD67-E5AA23848FEF}" type="presOf" srcId="{5E2F35D5-C155-4EF5-9F76-7D3CFDD45D52}" destId="{7DB28269-CD32-4691-B229-EAAF1C2B2CE7}" srcOrd="0" destOrd="0" presId="urn:microsoft.com/office/officeart/2005/8/layout/hProcess4"/>
    <dgm:cxn modelId="{5DBC2389-7465-426B-BDF5-ACAEAC4F135E}" type="presOf" srcId="{AD943D2B-4922-41C2-83A0-FE08985E1AA6}" destId="{719E8186-0E20-4F17-9D29-2A55997B5F17}" srcOrd="0" destOrd="0" presId="urn:microsoft.com/office/officeart/2005/8/layout/hProcess4"/>
    <dgm:cxn modelId="{17662589-BC42-4CC5-94D3-84D8A8449399}" type="presOf" srcId="{E2C3D834-0B7B-4D57-8A75-50028D03D06F}" destId="{890F9E7A-BF66-4076-93FF-466A34013F03}" srcOrd="0" destOrd="0" presId="urn:microsoft.com/office/officeart/2005/8/layout/hProcess4"/>
    <dgm:cxn modelId="{CFE14F92-DE1A-457C-9E50-AEB76076FFE3}" srcId="{BC4A124F-B11E-435D-9FBD-F42237BC5CFE}" destId="{5E2F35D5-C155-4EF5-9F76-7D3CFDD45D52}" srcOrd="1" destOrd="0" parTransId="{4197BA55-D78B-42E2-8574-1E13853115A1}" sibTransId="{86737D4A-EAF6-4308-9E03-E9EA65E72A98}"/>
    <dgm:cxn modelId="{91963794-304E-4732-A250-1788B78CE962}" srcId="{4EE3AC1B-1F5E-41E5-BBC1-0968F787E777}" destId="{6609350E-90B8-458F-BF2E-C4DE37159305}" srcOrd="1" destOrd="0" parTransId="{15FB980B-8D2E-4EFA-93B4-49FC110C3D69}" sibTransId="{E4228BBA-AFE6-43F5-A12D-7C2A7E594E48}"/>
    <dgm:cxn modelId="{86A9C49A-A6E6-4EAB-9525-A5B850BAB03D}" type="presOf" srcId="{012E206E-3288-4848-BF09-D41ECEE061D5}" destId="{A17DFA1B-3025-4B8F-93ED-789ACD5E4EC3}" srcOrd="0" destOrd="0" presId="urn:microsoft.com/office/officeart/2005/8/layout/hProcess4"/>
    <dgm:cxn modelId="{7E942DA0-11F6-4D60-9EB4-B9FB47926A93}" srcId="{BC4A124F-B11E-435D-9FBD-F42237BC5CFE}" destId="{4EE3AC1B-1F5E-41E5-BBC1-0968F787E777}" srcOrd="2" destOrd="0" parTransId="{1E58CC71-84B9-43CB-958D-7D855136FA7D}" sibTransId="{012E206E-3288-4848-BF09-D41ECEE061D5}"/>
    <dgm:cxn modelId="{07C8F2A3-0EAE-490F-B928-8ABD73FBA9CF}" type="presOf" srcId="{452BAA76-55CB-426A-82E2-EDF5BAE25441}" destId="{8D8369FF-62F7-4DCF-91AF-2D1095FE02FF}" srcOrd="0" destOrd="0" presId="urn:microsoft.com/office/officeart/2005/8/layout/hProcess4"/>
    <dgm:cxn modelId="{FF9B12A6-E3DE-4798-BD22-06C15A0981F8}" type="presOf" srcId="{D62FF0D6-F87C-4D70-875A-62847251855D}" destId="{C831D30A-8DFE-4CCC-8E42-7FC93A7E2A96}" srcOrd="0" destOrd="0" presId="urn:microsoft.com/office/officeart/2005/8/layout/hProcess4"/>
    <dgm:cxn modelId="{6440A8AD-1582-402B-B7F3-A7597D795E21}" srcId="{BC4A124F-B11E-435D-9FBD-F42237BC5CFE}" destId="{AD943D2B-4922-41C2-83A0-FE08985E1AA6}" srcOrd="3" destOrd="0" parTransId="{0B908888-822D-43EC-B368-C4B93418F94F}" sibTransId="{E2C3D834-0B7B-4D57-8A75-50028D03D06F}"/>
    <dgm:cxn modelId="{C5B991AE-5C03-4398-B6F5-862FE9184495}" type="presOf" srcId="{F1EB732C-A24E-478A-AA38-705E87CC0375}" destId="{24290312-62F0-4432-A0A6-6CC56C59E830}" srcOrd="0" destOrd="0" presId="urn:microsoft.com/office/officeart/2005/8/layout/hProcess4"/>
    <dgm:cxn modelId="{57BEDEAE-7A70-48A6-8F3A-6977FBE0E2FC}" type="presOf" srcId="{CF142E0F-1051-4A4E-BBEB-8C313AA219C9}" destId="{FE120CFF-C273-4344-AD1A-6E9D3DBBABE5}" srcOrd="0" destOrd="0" presId="urn:microsoft.com/office/officeart/2005/8/layout/hProcess4"/>
    <dgm:cxn modelId="{86596FB1-78B6-45C5-A7C5-88C7B002FD4D}" srcId="{5E2F35D5-C155-4EF5-9F76-7D3CFDD45D52}" destId="{6D447631-B499-43A2-9961-200C4E5CA1F4}" srcOrd="1" destOrd="0" parTransId="{83EE75A6-B87C-4143-B15E-967277E1BE10}" sibTransId="{994E6B39-4104-496F-B50E-C155249D9CA4}"/>
    <dgm:cxn modelId="{47DD5BB5-35AD-4418-9382-448145A434FC}" type="presOf" srcId="{8AD6D401-DD53-4B62-9494-02B8D475CD96}" destId="{4A8581D6-96E4-4587-B789-0A0166908A09}" srcOrd="0" destOrd="0" presId="urn:microsoft.com/office/officeart/2005/8/layout/hProcess4"/>
    <dgm:cxn modelId="{DAFF31B6-91D0-4334-8B6A-E1D81C73E5CF}" type="presOf" srcId="{DA46C274-2B7B-4B79-AD04-D803DC78A76C}" destId="{795C4472-F767-472D-95A9-6D523935B640}" srcOrd="1" destOrd="2" presId="urn:microsoft.com/office/officeart/2005/8/layout/hProcess4"/>
    <dgm:cxn modelId="{367B7DBB-9AEF-4AB7-82AD-CE525519DC5B}" srcId="{CF8A8752-220C-4904-B8B8-C9502FC0CA9F}" destId="{A20AD1FB-9BED-457F-AA49-5631163A4D70}" srcOrd="2" destOrd="0" parTransId="{2FA0AA8E-A117-40DC-B3F5-FDB9675BCD71}" sibTransId="{368FE90C-C76D-4E7A-AC1D-B7194B2A2929}"/>
    <dgm:cxn modelId="{8EA8D7BF-9F05-4302-84DB-C0F04955CB3A}" type="presOf" srcId="{8AD6D401-DD53-4B62-9494-02B8D475CD96}" destId="{AF1D3797-9E71-4FCE-BE06-7CAE4AAF4EC2}" srcOrd="1" destOrd="0" presId="urn:microsoft.com/office/officeart/2005/8/layout/hProcess4"/>
    <dgm:cxn modelId="{90010FC2-CEEC-42BA-9AB8-61D5B834394C}" srcId="{CF8A8752-220C-4904-B8B8-C9502FC0CA9F}" destId="{890FFD81-A0BE-4E67-9AED-AA6C1E4C28AD}" srcOrd="1" destOrd="0" parTransId="{FEDE62AF-2B95-46DB-AF89-87F2F69552E0}" sibTransId="{FDE9882F-C393-475A-873C-0FE5FCAFD21A}"/>
    <dgm:cxn modelId="{11F608C8-D8D3-4101-AF8C-9946C0C995DD}" type="presOf" srcId="{6609350E-90B8-458F-BF2E-C4DE37159305}" destId="{59E37967-904E-4A68-B90D-409CCF6136B6}" srcOrd="1" destOrd="1" presId="urn:microsoft.com/office/officeart/2005/8/layout/hProcess4"/>
    <dgm:cxn modelId="{F1BE1DCE-4FBC-49AA-8CA0-8FB256B70938}" type="presOf" srcId="{452BAA76-55CB-426A-82E2-EDF5BAE25441}" destId="{3302DBE9-A08F-47AA-B079-10FF89D8AFC8}" srcOrd="1" destOrd="0" presId="urn:microsoft.com/office/officeart/2005/8/layout/hProcess4"/>
    <dgm:cxn modelId="{6F9C22D5-9AFF-41B3-8847-31C158DE1E36}" type="presOf" srcId="{A20AD1FB-9BED-457F-AA49-5631163A4D70}" destId="{4A8581D6-96E4-4587-B789-0A0166908A09}" srcOrd="0" destOrd="2" presId="urn:microsoft.com/office/officeart/2005/8/layout/hProcess4"/>
    <dgm:cxn modelId="{548712D9-02E4-4FEC-8502-7772736BAED9}" type="presOf" srcId="{6D447631-B499-43A2-9961-200C4E5CA1F4}" destId="{3302DBE9-A08F-47AA-B079-10FF89D8AFC8}" srcOrd="1" destOrd="1" presId="urn:microsoft.com/office/officeart/2005/8/layout/hProcess4"/>
    <dgm:cxn modelId="{BF0910E2-8BF1-42A6-A59F-83DBDC0CB50E}" type="presOf" srcId="{059AD7EF-C251-4C90-BC85-430FF93BAACC}" destId="{795C4472-F767-472D-95A9-6D523935B640}" srcOrd="1" destOrd="1" presId="urn:microsoft.com/office/officeart/2005/8/layout/hProcess4"/>
    <dgm:cxn modelId="{C32EE7E3-AB11-4895-8F21-BF5345FE5034}" type="presOf" srcId="{4EE3AC1B-1F5E-41E5-BBC1-0968F787E777}" destId="{888DEC72-1194-4BA5-A9EA-810A870DEDFE}" srcOrd="0" destOrd="0" presId="urn:microsoft.com/office/officeart/2005/8/layout/hProcess4"/>
    <dgm:cxn modelId="{EA6F94E5-8D63-4995-9069-43472DBF8576}" type="presOf" srcId="{BC4A124F-B11E-435D-9FBD-F42237BC5CFE}" destId="{40085087-2BCE-4130-8F7E-7581A76E066B}" srcOrd="0" destOrd="0" presId="urn:microsoft.com/office/officeart/2005/8/layout/hProcess4"/>
    <dgm:cxn modelId="{F1D4ECE6-A119-41ED-8FE6-0A531236A88B}" type="presOf" srcId="{8FBE0CE6-D060-469A-B910-428D29960B5D}" destId="{15812894-94C1-4CD2-B59E-8515734C048A}" srcOrd="1" destOrd="1" presId="urn:microsoft.com/office/officeart/2005/8/layout/hProcess4"/>
    <dgm:cxn modelId="{EF1923EA-FCEB-4213-BFA1-0F60C8314D1B}" type="presOf" srcId="{9D6E6877-1F85-4A45-9874-7F7DC073CED3}" destId="{15812894-94C1-4CD2-B59E-8515734C048A}" srcOrd="1" destOrd="0" presId="urn:microsoft.com/office/officeart/2005/8/layout/hProcess4"/>
    <dgm:cxn modelId="{323DEBEC-CD7A-485F-BB56-0B56A7B5F2D6}" srcId="{AD943D2B-4922-41C2-83A0-FE08985E1AA6}" destId="{DA46C274-2B7B-4B79-AD04-D803DC78A76C}" srcOrd="2" destOrd="0" parTransId="{A9E9CEB1-EFAA-43C7-9504-C9E4B4764988}" sibTransId="{5421B186-BEBB-4E13-A3D8-1E40C37AC8E4}"/>
    <dgm:cxn modelId="{44FC2DED-87D0-4F65-961D-AB8FB1830B46}" srcId="{7D6931EB-F7E5-4BEA-B5D4-F4A68640409F}" destId="{9D6E6877-1F85-4A45-9874-7F7DC073CED3}" srcOrd="0" destOrd="0" parTransId="{A0979B36-4937-4973-BDB4-9B6901777463}" sibTransId="{B0123459-4FB1-4933-AB50-BD64D57BB485}"/>
    <dgm:cxn modelId="{BD1339F1-14B3-42C5-A731-E2AA6A1FFBC4}" srcId="{BC4A124F-B11E-435D-9FBD-F42237BC5CFE}" destId="{CF8A8752-220C-4904-B8B8-C9502FC0CA9F}" srcOrd="0" destOrd="0" parTransId="{B7736502-59C1-41C6-A83F-B678B73B4F37}" sibTransId="{CF142E0F-1051-4A4E-BBEB-8C313AA219C9}"/>
    <dgm:cxn modelId="{567F6BF7-30DD-426E-B07A-EF2CA36A3C90}" srcId="{AD943D2B-4922-41C2-83A0-FE08985E1AA6}" destId="{F1EB732C-A24E-478A-AA38-705E87CC0375}" srcOrd="0" destOrd="0" parTransId="{A11C2180-EF33-4F24-B53B-BF0A7ACCB5CD}" sibTransId="{8EC13C37-1815-4722-9CA7-B537495E9FF3}"/>
    <dgm:cxn modelId="{EC5308CC-8D86-4B9E-84AF-F61AD887298A}" type="presParOf" srcId="{40085087-2BCE-4130-8F7E-7581A76E066B}" destId="{A99106EB-8673-4617-A0AB-037D323CB854}" srcOrd="0" destOrd="0" presId="urn:microsoft.com/office/officeart/2005/8/layout/hProcess4"/>
    <dgm:cxn modelId="{3CC97BEA-C37B-45E9-8005-970BB4B32B6A}" type="presParOf" srcId="{40085087-2BCE-4130-8F7E-7581A76E066B}" destId="{C00350B2-D455-4CBC-8758-6A85F750C66D}" srcOrd="1" destOrd="0" presId="urn:microsoft.com/office/officeart/2005/8/layout/hProcess4"/>
    <dgm:cxn modelId="{1499DFC2-1BD8-4725-94D9-214CC88BF2BC}" type="presParOf" srcId="{40085087-2BCE-4130-8F7E-7581A76E066B}" destId="{D70635BC-F72F-4508-AC5E-FE9BCD25E613}" srcOrd="2" destOrd="0" presId="urn:microsoft.com/office/officeart/2005/8/layout/hProcess4"/>
    <dgm:cxn modelId="{3FC77300-9210-4EF8-8F12-32EDFB560F39}" type="presParOf" srcId="{D70635BC-F72F-4508-AC5E-FE9BCD25E613}" destId="{6784CAA7-E0F4-4384-9859-9EA6B7172061}" srcOrd="0" destOrd="0" presId="urn:microsoft.com/office/officeart/2005/8/layout/hProcess4"/>
    <dgm:cxn modelId="{316C706E-B582-4C90-92F8-BA67B1D80908}" type="presParOf" srcId="{6784CAA7-E0F4-4384-9859-9EA6B7172061}" destId="{5F908C61-EF56-425C-A998-18C51D38CE52}" srcOrd="0" destOrd="0" presId="urn:microsoft.com/office/officeart/2005/8/layout/hProcess4"/>
    <dgm:cxn modelId="{9D2D8D77-C721-4C09-BFD6-017EB2769C8A}" type="presParOf" srcId="{6784CAA7-E0F4-4384-9859-9EA6B7172061}" destId="{4A8581D6-96E4-4587-B789-0A0166908A09}" srcOrd="1" destOrd="0" presId="urn:microsoft.com/office/officeart/2005/8/layout/hProcess4"/>
    <dgm:cxn modelId="{C4AB9ACA-59D7-40D2-8716-49F9526CC748}" type="presParOf" srcId="{6784CAA7-E0F4-4384-9859-9EA6B7172061}" destId="{AF1D3797-9E71-4FCE-BE06-7CAE4AAF4EC2}" srcOrd="2" destOrd="0" presId="urn:microsoft.com/office/officeart/2005/8/layout/hProcess4"/>
    <dgm:cxn modelId="{3DEDD5B3-E8C1-4CB6-99FA-A2CD2D6CF818}" type="presParOf" srcId="{6784CAA7-E0F4-4384-9859-9EA6B7172061}" destId="{ED216A79-093C-45B4-90D9-660DDA9C2C9D}" srcOrd="3" destOrd="0" presId="urn:microsoft.com/office/officeart/2005/8/layout/hProcess4"/>
    <dgm:cxn modelId="{639BB9AF-79B2-4CD1-A691-18C89BF74BD0}" type="presParOf" srcId="{6784CAA7-E0F4-4384-9859-9EA6B7172061}" destId="{882DC4B1-D93F-42FC-AE3A-9CBD3E8B841E}" srcOrd="4" destOrd="0" presId="urn:microsoft.com/office/officeart/2005/8/layout/hProcess4"/>
    <dgm:cxn modelId="{282AB7EA-2305-4A68-AFBB-7C8108AA1581}" type="presParOf" srcId="{D70635BC-F72F-4508-AC5E-FE9BCD25E613}" destId="{FE120CFF-C273-4344-AD1A-6E9D3DBBABE5}" srcOrd="1" destOrd="0" presId="urn:microsoft.com/office/officeart/2005/8/layout/hProcess4"/>
    <dgm:cxn modelId="{5130EFBC-67F3-4E06-BC58-EFEA30AA6BA4}" type="presParOf" srcId="{D70635BC-F72F-4508-AC5E-FE9BCD25E613}" destId="{4628B1F2-C9E0-49F5-83E3-BC78E6D22C2C}" srcOrd="2" destOrd="0" presId="urn:microsoft.com/office/officeart/2005/8/layout/hProcess4"/>
    <dgm:cxn modelId="{CA65B603-C95A-4867-84AF-18316C419383}" type="presParOf" srcId="{4628B1F2-C9E0-49F5-83E3-BC78E6D22C2C}" destId="{C62593FE-B848-4656-A159-5EE2C53B0860}" srcOrd="0" destOrd="0" presId="urn:microsoft.com/office/officeart/2005/8/layout/hProcess4"/>
    <dgm:cxn modelId="{ABD7373B-3ABB-44B1-A73F-3DCC6979DC8A}" type="presParOf" srcId="{4628B1F2-C9E0-49F5-83E3-BC78E6D22C2C}" destId="{8D8369FF-62F7-4DCF-91AF-2D1095FE02FF}" srcOrd="1" destOrd="0" presId="urn:microsoft.com/office/officeart/2005/8/layout/hProcess4"/>
    <dgm:cxn modelId="{C12783FB-14F8-4615-A378-DE6AEE610DFA}" type="presParOf" srcId="{4628B1F2-C9E0-49F5-83E3-BC78E6D22C2C}" destId="{3302DBE9-A08F-47AA-B079-10FF89D8AFC8}" srcOrd="2" destOrd="0" presId="urn:microsoft.com/office/officeart/2005/8/layout/hProcess4"/>
    <dgm:cxn modelId="{BE171671-4127-48E7-ACAF-3FE3536AE942}" type="presParOf" srcId="{4628B1F2-C9E0-49F5-83E3-BC78E6D22C2C}" destId="{7DB28269-CD32-4691-B229-EAAF1C2B2CE7}" srcOrd="3" destOrd="0" presId="urn:microsoft.com/office/officeart/2005/8/layout/hProcess4"/>
    <dgm:cxn modelId="{68907C87-27BF-409F-966A-848F61C3C4B8}" type="presParOf" srcId="{4628B1F2-C9E0-49F5-83E3-BC78E6D22C2C}" destId="{47A66973-2F35-423A-B083-AD7969E3295E}" srcOrd="4" destOrd="0" presId="urn:microsoft.com/office/officeart/2005/8/layout/hProcess4"/>
    <dgm:cxn modelId="{9F51299D-163E-4D48-97BD-B0D27F95C844}" type="presParOf" srcId="{D70635BC-F72F-4508-AC5E-FE9BCD25E613}" destId="{BE625CA6-3DEA-4BA7-8728-7E18408F76C8}" srcOrd="3" destOrd="0" presId="urn:microsoft.com/office/officeart/2005/8/layout/hProcess4"/>
    <dgm:cxn modelId="{FBD5EC85-95ED-44BB-AA16-50C632078DA8}" type="presParOf" srcId="{D70635BC-F72F-4508-AC5E-FE9BCD25E613}" destId="{19E5C814-3117-4CB3-9C19-B1334ECAE68A}" srcOrd="4" destOrd="0" presId="urn:microsoft.com/office/officeart/2005/8/layout/hProcess4"/>
    <dgm:cxn modelId="{6605370E-1F23-473E-992A-776586F3AFA7}" type="presParOf" srcId="{19E5C814-3117-4CB3-9C19-B1334ECAE68A}" destId="{AF767754-C901-4F98-8005-046E2942698B}" srcOrd="0" destOrd="0" presId="urn:microsoft.com/office/officeart/2005/8/layout/hProcess4"/>
    <dgm:cxn modelId="{CDC31F68-F70E-4E92-896E-0922E9FDB408}" type="presParOf" srcId="{19E5C814-3117-4CB3-9C19-B1334ECAE68A}" destId="{C831D30A-8DFE-4CCC-8E42-7FC93A7E2A96}" srcOrd="1" destOrd="0" presId="urn:microsoft.com/office/officeart/2005/8/layout/hProcess4"/>
    <dgm:cxn modelId="{67123C97-AD9B-4EC9-A79D-414C5FB4FA72}" type="presParOf" srcId="{19E5C814-3117-4CB3-9C19-B1334ECAE68A}" destId="{59E37967-904E-4A68-B90D-409CCF6136B6}" srcOrd="2" destOrd="0" presId="urn:microsoft.com/office/officeart/2005/8/layout/hProcess4"/>
    <dgm:cxn modelId="{0E6CBDD3-5768-48C4-8014-E7F94FF4925A}" type="presParOf" srcId="{19E5C814-3117-4CB3-9C19-B1334ECAE68A}" destId="{888DEC72-1194-4BA5-A9EA-810A870DEDFE}" srcOrd="3" destOrd="0" presId="urn:microsoft.com/office/officeart/2005/8/layout/hProcess4"/>
    <dgm:cxn modelId="{EA98D4AD-4338-4CE0-BE1A-DC456808B63E}" type="presParOf" srcId="{19E5C814-3117-4CB3-9C19-B1334ECAE68A}" destId="{DC67FCF9-87C3-4270-9026-A2AFB68C0C2A}" srcOrd="4" destOrd="0" presId="urn:microsoft.com/office/officeart/2005/8/layout/hProcess4"/>
    <dgm:cxn modelId="{9A21604A-E620-4E22-A6D7-B236E71EC59B}" type="presParOf" srcId="{D70635BC-F72F-4508-AC5E-FE9BCD25E613}" destId="{A17DFA1B-3025-4B8F-93ED-789ACD5E4EC3}" srcOrd="5" destOrd="0" presId="urn:microsoft.com/office/officeart/2005/8/layout/hProcess4"/>
    <dgm:cxn modelId="{AC4D1265-62C4-4A58-920D-ECC670F8114A}" type="presParOf" srcId="{D70635BC-F72F-4508-AC5E-FE9BCD25E613}" destId="{F1ED3213-5C6F-46BD-8C0E-C0649E3BC563}" srcOrd="6" destOrd="0" presId="urn:microsoft.com/office/officeart/2005/8/layout/hProcess4"/>
    <dgm:cxn modelId="{AB896924-2ECC-4FF2-87C2-2335569125C9}" type="presParOf" srcId="{F1ED3213-5C6F-46BD-8C0E-C0649E3BC563}" destId="{F0C72DB8-CC3E-4618-8711-C5E263D36C6E}" srcOrd="0" destOrd="0" presId="urn:microsoft.com/office/officeart/2005/8/layout/hProcess4"/>
    <dgm:cxn modelId="{0E044071-E2C8-4385-977E-B0F23F69570E}" type="presParOf" srcId="{F1ED3213-5C6F-46BD-8C0E-C0649E3BC563}" destId="{24290312-62F0-4432-A0A6-6CC56C59E830}" srcOrd="1" destOrd="0" presId="urn:microsoft.com/office/officeart/2005/8/layout/hProcess4"/>
    <dgm:cxn modelId="{77CD9BB3-08B8-4D2F-8897-451FEDDD9560}" type="presParOf" srcId="{F1ED3213-5C6F-46BD-8C0E-C0649E3BC563}" destId="{795C4472-F767-472D-95A9-6D523935B640}" srcOrd="2" destOrd="0" presId="urn:microsoft.com/office/officeart/2005/8/layout/hProcess4"/>
    <dgm:cxn modelId="{FEE7F796-396D-42E5-8C18-60401647CD28}" type="presParOf" srcId="{F1ED3213-5C6F-46BD-8C0E-C0649E3BC563}" destId="{719E8186-0E20-4F17-9D29-2A55997B5F17}" srcOrd="3" destOrd="0" presId="urn:microsoft.com/office/officeart/2005/8/layout/hProcess4"/>
    <dgm:cxn modelId="{E07D50D8-A452-42EF-8F80-A4E66DAFE493}" type="presParOf" srcId="{F1ED3213-5C6F-46BD-8C0E-C0649E3BC563}" destId="{0B0960B6-ED20-41B5-94B6-DF1420A8E73E}" srcOrd="4" destOrd="0" presId="urn:microsoft.com/office/officeart/2005/8/layout/hProcess4"/>
    <dgm:cxn modelId="{1D72A458-0E98-42C6-90A6-848EF911D7F7}" type="presParOf" srcId="{D70635BC-F72F-4508-AC5E-FE9BCD25E613}" destId="{890F9E7A-BF66-4076-93FF-466A34013F03}" srcOrd="7" destOrd="0" presId="urn:microsoft.com/office/officeart/2005/8/layout/hProcess4"/>
    <dgm:cxn modelId="{7AF9DDB2-E645-468B-BDCD-9FABFFE1CB8E}" type="presParOf" srcId="{D70635BC-F72F-4508-AC5E-FE9BCD25E613}" destId="{670F486F-97BD-4A2F-B451-BBE01B9A63BC}" srcOrd="8" destOrd="0" presId="urn:microsoft.com/office/officeart/2005/8/layout/hProcess4"/>
    <dgm:cxn modelId="{84473922-E9C1-4F94-AC0C-E51DB20C1CC7}" type="presParOf" srcId="{670F486F-97BD-4A2F-B451-BBE01B9A63BC}" destId="{C5E806E9-BA40-4DFA-82B8-01AA90B2F1F0}" srcOrd="0" destOrd="0" presId="urn:microsoft.com/office/officeart/2005/8/layout/hProcess4"/>
    <dgm:cxn modelId="{4B076B55-9003-429D-B3C3-27F0E6CDB0B0}" type="presParOf" srcId="{670F486F-97BD-4A2F-B451-BBE01B9A63BC}" destId="{4184D5A6-0B9A-42D2-AE87-FAA53BFD1257}" srcOrd="1" destOrd="0" presId="urn:microsoft.com/office/officeart/2005/8/layout/hProcess4"/>
    <dgm:cxn modelId="{F07B292F-9A9D-4F93-B31C-D51184A69FB6}" type="presParOf" srcId="{670F486F-97BD-4A2F-B451-BBE01B9A63BC}" destId="{15812894-94C1-4CD2-B59E-8515734C048A}" srcOrd="2" destOrd="0" presId="urn:microsoft.com/office/officeart/2005/8/layout/hProcess4"/>
    <dgm:cxn modelId="{C792C4ED-49FF-40C5-846E-CE1718387295}" type="presParOf" srcId="{670F486F-97BD-4A2F-B451-BBE01B9A63BC}" destId="{28E3BDF1-34BD-4F8F-B650-0A89118CA992}" srcOrd="3" destOrd="0" presId="urn:microsoft.com/office/officeart/2005/8/layout/hProcess4"/>
    <dgm:cxn modelId="{14E1989B-0DD0-4657-8C0C-77481A66115F}" type="presParOf" srcId="{670F486F-97BD-4A2F-B451-BBE01B9A63BC}" destId="{65B4827C-406C-4CB1-AA0C-9CF08C9FF34C}"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4D740BD-43F6-403C-9E56-B91C29179D9C}" type="doc">
      <dgm:prSet loTypeId="urn:microsoft.com/office/officeart/2008/layout/PictureStrips" loCatId="list" qsTypeId="urn:microsoft.com/office/officeart/2005/8/quickstyle/simple5" qsCatId="simple" csTypeId="urn:microsoft.com/office/officeart/2005/8/colors/accent0_2" csCatId="mainScheme" phldr="1"/>
      <dgm:spPr/>
      <dgm:t>
        <a:bodyPr/>
        <a:lstStyle/>
        <a:p>
          <a:endParaRPr lang="en-IN"/>
        </a:p>
      </dgm:t>
    </dgm:pt>
    <dgm:pt modelId="{810173AC-EF66-49B3-83F5-B71A2CE9590C}">
      <dgm:prSet phldrT="[Text]" custT="1"/>
      <dgm:spPr/>
      <dgm:t>
        <a:bodyPr/>
        <a:lstStyle/>
        <a:p>
          <a:pPr>
            <a:buNone/>
          </a:pPr>
          <a:r>
            <a:rPr lang="en-IN" sz="1600" b="1">
              <a:latin typeface="Abadi" panose="020B0604020104020204" pitchFamily="34" charset="0"/>
            </a:rPr>
            <a:t>TECHNICAL BENEFITS</a:t>
          </a:r>
        </a:p>
      </dgm:t>
    </dgm:pt>
    <dgm:pt modelId="{EB6213B8-8D0A-4710-B393-C6765FA9B28C}" type="parTrans" cxnId="{D310AE6D-8033-4F21-A9F1-6F6455C80D2D}">
      <dgm:prSet/>
      <dgm:spPr/>
      <dgm:t>
        <a:bodyPr/>
        <a:lstStyle/>
        <a:p>
          <a:endParaRPr lang="en-IN"/>
        </a:p>
      </dgm:t>
    </dgm:pt>
    <dgm:pt modelId="{1F379078-E837-42CE-BB3E-9A54D4158113}" type="sibTrans" cxnId="{D310AE6D-8033-4F21-A9F1-6F6455C80D2D}">
      <dgm:prSet/>
      <dgm:spPr/>
      <dgm:t>
        <a:bodyPr/>
        <a:lstStyle/>
        <a:p>
          <a:endParaRPr lang="en-IN"/>
        </a:p>
      </dgm:t>
    </dgm:pt>
    <dgm:pt modelId="{A69539F6-45B9-4A31-8722-359E63FD9E71}">
      <dgm:prSet phldrT="[Text]" custT="1"/>
      <dgm:spPr/>
      <dgm:t>
        <a:bodyPr/>
        <a:lstStyle/>
        <a:p>
          <a:r>
            <a:rPr lang="en-IN" sz="1400" b="1">
              <a:latin typeface="Abadi" panose="020B0604020104020204" pitchFamily="34" charset="0"/>
            </a:rPr>
            <a:t>BUSINESS </a:t>
          </a:r>
          <a:r>
            <a:rPr lang="en-IN" sz="1400" b="1" baseline="0">
              <a:latin typeface="Abadi" panose="020B0604020104020204" pitchFamily="34" charset="0"/>
            </a:rPr>
            <a:t>BENEFITS</a:t>
          </a:r>
        </a:p>
        <a:p>
          <a:r>
            <a:rPr lang="en-IN" sz="1200" b="0" i="0">
              <a:latin typeface="Abadi" panose="020B0604020104020204" pitchFamily="34" charset="0"/>
            </a:rPr>
            <a:t>Automated portfolio analysis for portfolios and credit management for leverage modelling</a:t>
          </a:r>
          <a:endParaRPr lang="en-IN" sz="1200" b="1" baseline="0">
            <a:latin typeface="Abadi" panose="020B0604020104020204" pitchFamily="34" charset="0"/>
          </a:endParaRPr>
        </a:p>
      </dgm:t>
    </dgm:pt>
    <dgm:pt modelId="{6A100D9F-C2F1-4561-95C6-7A22ED9A75E0}" type="parTrans" cxnId="{99B1AF90-FFCD-49DE-919F-E0F77255DA59}">
      <dgm:prSet/>
      <dgm:spPr/>
      <dgm:t>
        <a:bodyPr/>
        <a:lstStyle/>
        <a:p>
          <a:endParaRPr lang="en-IN"/>
        </a:p>
      </dgm:t>
    </dgm:pt>
    <dgm:pt modelId="{04F8991E-6B43-48C6-A349-B7974692F590}" type="sibTrans" cxnId="{99B1AF90-FFCD-49DE-919F-E0F77255DA59}">
      <dgm:prSet/>
      <dgm:spPr/>
      <dgm:t>
        <a:bodyPr/>
        <a:lstStyle/>
        <a:p>
          <a:endParaRPr lang="en-IN"/>
        </a:p>
      </dgm:t>
    </dgm:pt>
    <dgm:pt modelId="{563B3E3F-4B8B-4826-B5CC-6EB6EAE39922}">
      <dgm:prSet phldrT="[Text]" custT="1"/>
      <dgm:spPr/>
      <dgm:t>
        <a:bodyPr/>
        <a:lstStyle/>
        <a:p>
          <a:r>
            <a:rPr lang="en-IN" sz="1200" b="1" i="0">
              <a:latin typeface="Abadi" panose="020B0604020104020204" pitchFamily="34" charset="0"/>
            </a:rPr>
            <a:t>Data-Driven Portfolio Analysis</a:t>
          </a:r>
          <a:r>
            <a:rPr lang="en-IN" sz="1200" b="0" i="0">
              <a:latin typeface="Abadi" panose="020B0604020104020204" pitchFamily="34" charset="0"/>
            </a:rPr>
            <a:t>: In-depth analysis of portfolios using data-driven insights. </a:t>
          </a:r>
          <a:endParaRPr lang="en-IN" sz="1200">
            <a:latin typeface="Abadi" panose="020B0604020104020204" pitchFamily="34" charset="0"/>
          </a:endParaRPr>
        </a:p>
      </dgm:t>
    </dgm:pt>
    <dgm:pt modelId="{22EDCDD0-6286-45CA-BD3D-B7744D531920}" type="sibTrans" cxnId="{184FEC28-5B8F-4C4E-8B12-1EA36036A967}">
      <dgm:prSet/>
      <dgm:spPr/>
      <dgm:t>
        <a:bodyPr/>
        <a:lstStyle/>
        <a:p>
          <a:endParaRPr lang="en-IN"/>
        </a:p>
      </dgm:t>
    </dgm:pt>
    <dgm:pt modelId="{6D66BC41-6A97-4F58-A139-B7046C7F817F}" type="parTrans" cxnId="{184FEC28-5B8F-4C4E-8B12-1EA36036A967}">
      <dgm:prSet/>
      <dgm:spPr/>
      <dgm:t>
        <a:bodyPr/>
        <a:lstStyle/>
        <a:p>
          <a:endParaRPr lang="en-IN"/>
        </a:p>
      </dgm:t>
    </dgm:pt>
    <dgm:pt modelId="{3E6A76C3-9BE3-476A-B303-BDCE1D463330}">
      <dgm:prSet custT="1"/>
      <dgm:spPr/>
      <dgm:t>
        <a:bodyPr/>
        <a:lstStyle/>
        <a:p>
          <a:r>
            <a:rPr lang="en-IN" sz="1200" b="1" i="0">
              <a:latin typeface="Abadi" panose="020B0604020104020204" pitchFamily="34" charset="0"/>
            </a:rPr>
            <a:t>Interactive Data Analysis: </a:t>
          </a:r>
          <a:r>
            <a:rPr lang="en-IN" sz="1200" b="0" i="0">
              <a:latin typeface="Abadi" panose="020B0604020104020204" pitchFamily="34" charset="0"/>
            </a:rPr>
            <a:t>Development of a web app for user-friendly data manipulation. </a:t>
          </a:r>
          <a:endParaRPr lang="en-IN" sz="1200">
            <a:latin typeface="Abadi" panose="020B0604020104020204" pitchFamily="34" charset="0"/>
          </a:endParaRPr>
        </a:p>
      </dgm:t>
    </dgm:pt>
    <dgm:pt modelId="{499F6761-C4DA-4BFF-84B9-D297236AF030}" type="parTrans" cxnId="{69042B07-4AD0-4EE2-9E30-1176AA9F4C72}">
      <dgm:prSet/>
      <dgm:spPr/>
      <dgm:t>
        <a:bodyPr/>
        <a:lstStyle/>
        <a:p>
          <a:endParaRPr lang="en-IN"/>
        </a:p>
      </dgm:t>
    </dgm:pt>
    <dgm:pt modelId="{1340930A-7E54-4C24-B754-6BF00F77167B}" type="sibTrans" cxnId="{69042B07-4AD0-4EE2-9E30-1176AA9F4C72}">
      <dgm:prSet/>
      <dgm:spPr/>
      <dgm:t>
        <a:bodyPr/>
        <a:lstStyle/>
        <a:p>
          <a:endParaRPr lang="en-IN"/>
        </a:p>
      </dgm:t>
    </dgm:pt>
    <dgm:pt modelId="{26B9C7EE-1109-4798-A38E-F62616E812FB}">
      <dgm:prSet custT="1"/>
      <dgm:spPr/>
      <dgm:t>
        <a:bodyPr/>
        <a:lstStyle/>
        <a:p>
          <a:r>
            <a:rPr lang="en-IN" sz="1200" b="1" i="0">
              <a:latin typeface="Abadi" panose="020B0604020104020204" pitchFamily="34" charset="0"/>
            </a:rPr>
            <a:t>Summarized Insights: </a:t>
          </a:r>
          <a:r>
            <a:rPr lang="en-IN" sz="1200" b="0" i="0">
              <a:latin typeface="Abadi" panose="020B0604020104020204" pitchFamily="34" charset="0"/>
            </a:rPr>
            <a:t>Clear and concise results after comprehensive analysis.</a:t>
          </a:r>
          <a:endParaRPr lang="en-IN" sz="1200">
            <a:latin typeface="Abadi" panose="020B0604020104020204" pitchFamily="34" charset="0"/>
          </a:endParaRPr>
        </a:p>
      </dgm:t>
    </dgm:pt>
    <dgm:pt modelId="{7E34227D-251B-4C42-B6DB-19F7111AD839}" type="parTrans" cxnId="{A38D0F33-51E2-4914-BD51-8BFF7E83288E}">
      <dgm:prSet/>
      <dgm:spPr/>
      <dgm:t>
        <a:bodyPr/>
        <a:lstStyle/>
        <a:p>
          <a:endParaRPr lang="en-IN"/>
        </a:p>
      </dgm:t>
    </dgm:pt>
    <dgm:pt modelId="{3410A772-0994-4310-B8FC-256C2AD2DAF3}" type="sibTrans" cxnId="{A38D0F33-51E2-4914-BD51-8BFF7E83288E}">
      <dgm:prSet/>
      <dgm:spPr/>
      <dgm:t>
        <a:bodyPr/>
        <a:lstStyle/>
        <a:p>
          <a:endParaRPr lang="en-IN"/>
        </a:p>
      </dgm:t>
    </dgm:pt>
    <dgm:pt modelId="{20299FED-0222-4CFF-99DC-9E8EE29DCA0D}">
      <dgm:prSet custT="1"/>
      <dgm:spPr/>
      <dgm:t>
        <a:bodyPr/>
        <a:lstStyle/>
        <a:p>
          <a:r>
            <a:rPr lang="en-IN" sz="1200" b="1" i="0">
              <a:latin typeface="Abadi" panose="020B0604020104020204" pitchFamily="34" charset="0"/>
            </a:rPr>
            <a:t>Scenario Simulation</a:t>
          </a:r>
          <a:r>
            <a:rPr lang="en-IN" sz="1200" b="0" i="0">
              <a:latin typeface="Abadi" panose="020B0604020104020204" pitchFamily="34" charset="0"/>
            </a:rPr>
            <a:t>: Freedom to run multiple simulations for different business scenarios.</a:t>
          </a:r>
          <a:endParaRPr lang="en-IN" sz="1200">
            <a:latin typeface="Abadi" panose="020B0604020104020204" pitchFamily="34" charset="0"/>
          </a:endParaRPr>
        </a:p>
      </dgm:t>
    </dgm:pt>
    <dgm:pt modelId="{49E653FD-E587-441C-842E-3ADE3143C4F4}" type="parTrans" cxnId="{9A3D7D05-C07C-49E8-B98D-A2E423868D8E}">
      <dgm:prSet/>
      <dgm:spPr/>
      <dgm:t>
        <a:bodyPr/>
        <a:lstStyle/>
        <a:p>
          <a:endParaRPr lang="en-IN"/>
        </a:p>
      </dgm:t>
    </dgm:pt>
    <dgm:pt modelId="{1601410A-A8BA-498B-8805-B9F704BBB750}" type="sibTrans" cxnId="{9A3D7D05-C07C-49E8-B98D-A2E423868D8E}">
      <dgm:prSet/>
      <dgm:spPr/>
      <dgm:t>
        <a:bodyPr/>
        <a:lstStyle/>
        <a:p>
          <a:endParaRPr lang="en-IN"/>
        </a:p>
      </dgm:t>
    </dgm:pt>
    <dgm:pt modelId="{02DDB1EA-5F07-438B-A290-7D6BA038C69D}" type="pres">
      <dgm:prSet presAssocID="{84D740BD-43F6-403C-9E56-B91C29179D9C}" presName="Name0" presStyleCnt="0">
        <dgm:presLayoutVars>
          <dgm:dir/>
          <dgm:resizeHandles val="exact"/>
        </dgm:presLayoutVars>
      </dgm:prSet>
      <dgm:spPr/>
    </dgm:pt>
    <dgm:pt modelId="{64D9307F-6B8B-4A1F-8BB4-5D7607A54314}" type="pres">
      <dgm:prSet presAssocID="{810173AC-EF66-49B3-83F5-B71A2CE9590C}" presName="composite" presStyleCnt="0"/>
      <dgm:spPr/>
    </dgm:pt>
    <dgm:pt modelId="{423A4712-F9BA-490F-B4BD-FFB4885B5317}" type="pres">
      <dgm:prSet presAssocID="{810173AC-EF66-49B3-83F5-B71A2CE9590C}" presName="rect1" presStyleLbl="trAlignAcc1" presStyleIdx="0" presStyleCnt="2" custScaleX="127412" custScaleY="216942" custLinFactNeighborX="819" custLinFactNeighborY="10303">
        <dgm:presLayoutVars>
          <dgm:bulletEnabled val="1"/>
        </dgm:presLayoutVars>
      </dgm:prSet>
      <dgm:spPr/>
    </dgm:pt>
    <dgm:pt modelId="{4DE06309-4AA1-4713-B27E-A5FA31A85F3B}" type="pres">
      <dgm:prSet presAssocID="{810173AC-EF66-49B3-83F5-B71A2CE9590C}" presName="rect2" presStyleLbl="fgImgPlace1" presStyleIdx="0" presStyleCnt="2" custScaleY="88228" custLinFactNeighborX="-48654" custLinFactNeighborY="-6972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4843B9A-6FFF-45B9-ABE2-2BBD6AA1D31D}" type="pres">
      <dgm:prSet presAssocID="{1F379078-E837-42CE-BB3E-9A54D4158113}" presName="sibTrans" presStyleCnt="0"/>
      <dgm:spPr/>
    </dgm:pt>
    <dgm:pt modelId="{65AD208B-C063-4EE8-980B-5821C76B7FDD}" type="pres">
      <dgm:prSet presAssocID="{A69539F6-45B9-4A31-8722-359E63FD9E71}" presName="composite" presStyleCnt="0"/>
      <dgm:spPr/>
    </dgm:pt>
    <dgm:pt modelId="{6356C06C-C07C-4DDF-99F6-C0D83F9BA7B1}" type="pres">
      <dgm:prSet presAssocID="{A69539F6-45B9-4A31-8722-359E63FD9E71}" presName="rect1" presStyleLbl="trAlignAcc1" presStyleIdx="1" presStyleCnt="2" custScaleX="83492" custScaleY="144689" custLinFactNeighborX="-5065" custLinFactNeighborY="16177">
        <dgm:presLayoutVars>
          <dgm:bulletEnabled val="1"/>
        </dgm:presLayoutVars>
      </dgm:prSet>
      <dgm:spPr/>
    </dgm:pt>
    <dgm:pt modelId="{7724DC14-802C-43D6-B082-7E5FC2FA62E9}" type="pres">
      <dgm:prSet presAssocID="{A69539F6-45B9-4A31-8722-359E63FD9E71}" presName="rect2" presStyleLbl="fgImgPlace1" presStyleIdx="1" presStyleCnt="2" custScaleX="91509" custScaleY="89549" custLinFactNeighborX="24444" custLinFactNeighborY="-14604"/>
      <dgm:spPr>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dgm:spPr>
    </dgm:pt>
  </dgm:ptLst>
  <dgm:cxnLst>
    <dgm:cxn modelId="{9A3D7D05-C07C-49E8-B98D-A2E423868D8E}" srcId="{810173AC-EF66-49B3-83F5-B71A2CE9590C}" destId="{20299FED-0222-4CFF-99DC-9E8EE29DCA0D}" srcOrd="3" destOrd="0" parTransId="{49E653FD-E587-441C-842E-3ADE3143C4F4}" sibTransId="{1601410A-A8BA-498B-8805-B9F704BBB750}"/>
    <dgm:cxn modelId="{69042B07-4AD0-4EE2-9E30-1176AA9F4C72}" srcId="{810173AC-EF66-49B3-83F5-B71A2CE9590C}" destId="{3E6A76C3-9BE3-476A-B303-BDCE1D463330}" srcOrd="1" destOrd="0" parTransId="{499F6761-C4DA-4BFF-84B9-D297236AF030}" sibTransId="{1340930A-7E54-4C24-B754-6BF00F77167B}"/>
    <dgm:cxn modelId="{5F1A370B-309D-4081-A6F5-C6C0FA8DA6FA}" type="presOf" srcId="{84D740BD-43F6-403C-9E56-B91C29179D9C}" destId="{02DDB1EA-5F07-438B-A290-7D6BA038C69D}" srcOrd="0" destOrd="0" presId="urn:microsoft.com/office/officeart/2008/layout/PictureStrips"/>
    <dgm:cxn modelId="{184FEC28-5B8F-4C4E-8B12-1EA36036A967}" srcId="{810173AC-EF66-49B3-83F5-B71A2CE9590C}" destId="{563B3E3F-4B8B-4826-B5CC-6EB6EAE39922}" srcOrd="0" destOrd="0" parTransId="{6D66BC41-6A97-4F58-A139-B7046C7F817F}" sibTransId="{22EDCDD0-6286-45CA-BD3D-B7744D531920}"/>
    <dgm:cxn modelId="{A38D0F33-51E2-4914-BD51-8BFF7E83288E}" srcId="{810173AC-EF66-49B3-83F5-B71A2CE9590C}" destId="{26B9C7EE-1109-4798-A38E-F62616E812FB}" srcOrd="2" destOrd="0" parTransId="{7E34227D-251B-4C42-B6DB-19F7111AD839}" sibTransId="{3410A772-0994-4310-B8FC-256C2AD2DAF3}"/>
    <dgm:cxn modelId="{8C01DA5F-80FB-4044-9D32-872604AB4383}" type="presOf" srcId="{26B9C7EE-1109-4798-A38E-F62616E812FB}" destId="{423A4712-F9BA-490F-B4BD-FFB4885B5317}" srcOrd="0" destOrd="3" presId="urn:microsoft.com/office/officeart/2008/layout/PictureStrips"/>
    <dgm:cxn modelId="{D310AE6D-8033-4F21-A9F1-6F6455C80D2D}" srcId="{84D740BD-43F6-403C-9E56-B91C29179D9C}" destId="{810173AC-EF66-49B3-83F5-B71A2CE9590C}" srcOrd="0" destOrd="0" parTransId="{EB6213B8-8D0A-4710-B393-C6765FA9B28C}" sibTransId="{1F379078-E837-42CE-BB3E-9A54D4158113}"/>
    <dgm:cxn modelId="{AA4D5450-F4AB-4166-BB2A-9E1B1A9F9C73}" type="presOf" srcId="{3E6A76C3-9BE3-476A-B303-BDCE1D463330}" destId="{423A4712-F9BA-490F-B4BD-FFB4885B5317}" srcOrd="0" destOrd="2" presId="urn:microsoft.com/office/officeart/2008/layout/PictureStrips"/>
    <dgm:cxn modelId="{99B1AF90-FFCD-49DE-919F-E0F77255DA59}" srcId="{84D740BD-43F6-403C-9E56-B91C29179D9C}" destId="{A69539F6-45B9-4A31-8722-359E63FD9E71}" srcOrd="1" destOrd="0" parTransId="{6A100D9F-C2F1-4561-95C6-7A22ED9A75E0}" sibTransId="{04F8991E-6B43-48C6-A349-B7974692F590}"/>
    <dgm:cxn modelId="{D437FBAB-19AE-49A9-BFFC-E38EE73596AD}" type="presOf" srcId="{20299FED-0222-4CFF-99DC-9E8EE29DCA0D}" destId="{423A4712-F9BA-490F-B4BD-FFB4885B5317}" srcOrd="0" destOrd="4" presId="urn:microsoft.com/office/officeart/2008/layout/PictureStrips"/>
    <dgm:cxn modelId="{EB5059B4-5818-4A52-97A0-4E3A393DCCC1}" type="presOf" srcId="{A69539F6-45B9-4A31-8722-359E63FD9E71}" destId="{6356C06C-C07C-4DDF-99F6-C0D83F9BA7B1}" srcOrd="0" destOrd="0" presId="urn:microsoft.com/office/officeart/2008/layout/PictureStrips"/>
    <dgm:cxn modelId="{8401C8CA-E910-49B5-918E-119C3AF23BAB}" type="presOf" srcId="{810173AC-EF66-49B3-83F5-B71A2CE9590C}" destId="{423A4712-F9BA-490F-B4BD-FFB4885B5317}" srcOrd="0" destOrd="0" presId="urn:microsoft.com/office/officeart/2008/layout/PictureStrips"/>
    <dgm:cxn modelId="{87E0CCE3-4FF9-47FB-8865-FD40213C45E5}" type="presOf" srcId="{563B3E3F-4B8B-4826-B5CC-6EB6EAE39922}" destId="{423A4712-F9BA-490F-B4BD-FFB4885B5317}" srcOrd="0" destOrd="1" presId="urn:microsoft.com/office/officeart/2008/layout/PictureStrips"/>
    <dgm:cxn modelId="{495CF3B3-CBA9-40E1-9501-320D6B19A099}" type="presParOf" srcId="{02DDB1EA-5F07-438B-A290-7D6BA038C69D}" destId="{64D9307F-6B8B-4A1F-8BB4-5D7607A54314}" srcOrd="0" destOrd="0" presId="urn:microsoft.com/office/officeart/2008/layout/PictureStrips"/>
    <dgm:cxn modelId="{C3D54E11-0CD1-411D-ADC5-8DC4CD4CB166}" type="presParOf" srcId="{64D9307F-6B8B-4A1F-8BB4-5D7607A54314}" destId="{423A4712-F9BA-490F-B4BD-FFB4885B5317}" srcOrd="0" destOrd="0" presId="urn:microsoft.com/office/officeart/2008/layout/PictureStrips"/>
    <dgm:cxn modelId="{2328B842-3323-464C-86AC-ABF7449DF4BF}" type="presParOf" srcId="{64D9307F-6B8B-4A1F-8BB4-5D7607A54314}" destId="{4DE06309-4AA1-4713-B27E-A5FA31A85F3B}" srcOrd="1" destOrd="0" presId="urn:microsoft.com/office/officeart/2008/layout/PictureStrips"/>
    <dgm:cxn modelId="{5185522C-0E7A-49E5-BB17-B36E50CCD95F}" type="presParOf" srcId="{02DDB1EA-5F07-438B-A290-7D6BA038C69D}" destId="{44843B9A-6FFF-45B9-ABE2-2BBD6AA1D31D}" srcOrd="1" destOrd="0" presId="urn:microsoft.com/office/officeart/2008/layout/PictureStrips"/>
    <dgm:cxn modelId="{2F3F265D-4376-4CF2-A458-08E95AEF9A3C}" type="presParOf" srcId="{02DDB1EA-5F07-438B-A290-7D6BA038C69D}" destId="{65AD208B-C063-4EE8-980B-5821C76B7FDD}" srcOrd="2" destOrd="0" presId="urn:microsoft.com/office/officeart/2008/layout/PictureStrips"/>
    <dgm:cxn modelId="{40B02B95-3158-4096-981B-A68A470D7E5E}" type="presParOf" srcId="{65AD208B-C063-4EE8-980B-5821C76B7FDD}" destId="{6356C06C-C07C-4DDF-99F6-C0D83F9BA7B1}" srcOrd="0" destOrd="0" presId="urn:microsoft.com/office/officeart/2008/layout/PictureStrips"/>
    <dgm:cxn modelId="{DD4D39DC-0CDA-4913-8FB8-C7262F7603B5}" type="presParOf" srcId="{65AD208B-C063-4EE8-980B-5821C76B7FDD}" destId="{7724DC14-802C-43D6-B082-7E5FC2FA62E9}"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C4A124F-B11E-435D-9FBD-F42237BC5CFE}"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n-IN"/>
        </a:p>
      </dgm:t>
    </dgm:pt>
    <dgm:pt modelId="{CF8A8752-220C-4904-B8B8-C9502FC0CA9F}">
      <dgm:prSet phldrT="[Text]"/>
      <dgm:spPr/>
      <dgm:t>
        <a:bodyPr/>
        <a:lstStyle/>
        <a:p>
          <a:r>
            <a:rPr lang="en-US" b="1"/>
            <a:t>DATA SOURCE</a:t>
          </a:r>
          <a:endParaRPr lang="en-IN" b="1"/>
        </a:p>
      </dgm:t>
    </dgm:pt>
    <dgm:pt modelId="{B7736502-59C1-41C6-A83F-B678B73B4F37}" type="parTrans" cxnId="{BD1339F1-14B3-42C5-A731-E2AA6A1FFBC4}">
      <dgm:prSet/>
      <dgm:spPr/>
      <dgm:t>
        <a:bodyPr/>
        <a:lstStyle/>
        <a:p>
          <a:endParaRPr lang="en-IN"/>
        </a:p>
      </dgm:t>
    </dgm:pt>
    <dgm:pt modelId="{CF142E0F-1051-4A4E-BBEB-8C313AA219C9}" type="sibTrans" cxnId="{BD1339F1-14B3-42C5-A731-E2AA6A1FFBC4}">
      <dgm:prSet/>
      <dgm:spPr/>
      <dgm:t>
        <a:bodyPr/>
        <a:lstStyle/>
        <a:p>
          <a:endParaRPr lang="en-IN"/>
        </a:p>
      </dgm:t>
    </dgm:pt>
    <dgm:pt modelId="{8AD6D401-DD53-4B62-9494-02B8D475CD96}">
      <dgm:prSet phldrT="[Text]" custT="1"/>
      <dgm:spPr/>
      <dgm:t>
        <a:bodyPr/>
        <a:lstStyle/>
        <a:p>
          <a:r>
            <a:rPr lang="en-IN" sz="1400" b="0" i="0" u="none">
              <a:latin typeface="Abadi" panose="020B0604020104020204" pitchFamily="34" charset="0"/>
            </a:rPr>
            <a:t>Assets data</a:t>
          </a:r>
          <a:endParaRPr lang="en-IN" sz="1400">
            <a:latin typeface="Abadi" panose="020B0604020104020204" pitchFamily="34" charset="0"/>
          </a:endParaRPr>
        </a:p>
      </dgm:t>
    </dgm:pt>
    <dgm:pt modelId="{BAB1E78E-FDEC-42CD-A2E2-BB03B30CBF43}" type="parTrans" cxnId="{A8B34729-6DC4-47DF-A498-7E6B46C92F36}">
      <dgm:prSet/>
      <dgm:spPr/>
      <dgm:t>
        <a:bodyPr/>
        <a:lstStyle/>
        <a:p>
          <a:endParaRPr lang="en-IN"/>
        </a:p>
      </dgm:t>
    </dgm:pt>
    <dgm:pt modelId="{117108CA-170E-4196-97EB-FCCBD00929B8}" type="sibTrans" cxnId="{A8B34729-6DC4-47DF-A498-7E6B46C92F36}">
      <dgm:prSet/>
      <dgm:spPr/>
      <dgm:t>
        <a:bodyPr/>
        <a:lstStyle/>
        <a:p>
          <a:endParaRPr lang="en-IN"/>
        </a:p>
      </dgm:t>
    </dgm:pt>
    <dgm:pt modelId="{5E2F35D5-C155-4EF5-9F76-7D3CFDD45D52}">
      <dgm:prSet phldrT="[Text]" custT="1"/>
      <dgm:spPr/>
      <dgm:t>
        <a:bodyPr/>
        <a:lstStyle/>
        <a:p>
          <a:r>
            <a:rPr lang="en-US" sz="1100" b="1"/>
            <a:t>DATA PROCESSING</a:t>
          </a:r>
          <a:endParaRPr lang="en-IN" sz="1100" b="1"/>
        </a:p>
      </dgm:t>
    </dgm:pt>
    <dgm:pt modelId="{4197BA55-D78B-42E2-8574-1E13853115A1}" type="parTrans" cxnId="{CFE14F92-DE1A-457C-9E50-AEB76076FFE3}">
      <dgm:prSet/>
      <dgm:spPr/>
      <dgm:t>
        <a:bodyPr/>
        <a:lstStyle/>
        <a:p>
          <a:endParaRPr lang="en-IN"/>
        </a:p>
      </dgm:t>
    </dgm:pt>
    <dgm:pt modelId="{86737D4A-EAF6-4308-9E03-E9EA65E72A98}" type="sibTrans" cxnId="{CFE14F92-DE1A-457C-9E50-AEB76076FFE3}">
      <dgm:prSet/>
      <dgm:spPr/>
      <dgm:t>
        <a:bodyPr/>
        <a:lstStyle/>
        <a:p>
          <a:endParaRPr lang="en-IN"/>
        </a:p>
      </dgm:t>
    </dgm:pt>
    <dgm:pt modelId="{452BAA76-55CB-426A-82E2-EDF5BAE25441}">
      <dgm:prSet phldrT="[Text]" custT="1"/>
      <dgm:spPr/>
      <dgm:t>
        <a:bodyPr/>
        <a:lstStyle/>
        <a:p>
          <a:r>
            <a:rPr lang="en-US" sz="1400">
              <a:latin typeface="Abadi" panose="020B0604020104020204" pitchFamily="34" charset="0"/>
            </a:rPr>
            <a:t>Data cleaning</a:t>
          </a:r>
          <a:endParaRPr lang="en-IN" sz="1400">
            <a:latin typeface="Abadi" panose="020B0604020104020204" pitchFamily="34" charset="0"/>
          </a:endParaRPr>
        </a:p>
      </dgm:t>
    </dgm:pt>
    <dgm:pt modelId="{916591B4-B1BB-4646-92E4-19A8A2DE3835}" type="parTrans" cxnId="{6D588B0C-AD04-4DF1-96EA-5055CAA98002}">
      <dgm:prSet/>
      <dgm:spPr/>
      <dgm:t>
        <a:bodyPr/>
        <a:lstStyle/>
        <a:p>
          <a:endParaRPr lang="en-IN"/>
        </a:p>
      </dgm:t>
    </dgm:pt>
    <dgm:pt modelId="{42795998-3933-4A7B-B753-67B76F803C37}" type="sibTrans" cxnId="{6D588B0C-AD04-4DF1-96EA-5055CAA98002}">
      <dgm:prSet/>
      <dgm:spPr/>
      <dgm:t>
        <a:bodyPr/>
        <a:lstStyle/>
        <a:p>
          <a:endParaRPr lang="en-IN"/>
        </a:p>
      </dgm:t>
    </dgm:pt>
    <dgm:pt modelId="{4EE3AC1B-1F5E-41E5-BBC1-0968F787E777}">
      <dgm:prSet phldrT="[Text]" custT="1"/>
      <dgm:spPr/>
      <dgm:t>
        <a:bodyPr/>
        <a:lstStyle/>
        <a:p>
          <a:r>
            <a:rPr lang="en-IN" sz="1200" b="0">
              <a:latin typeface="Abadi" panose="020B0604020104020204" pitchFamily="34" charset="0"/>
            </a:rPr>
            <a:t>DATA CLEANING</a:t>
          </a:r>
        </a:p>
      </dgm:t>
    </dgm:pt>
    <dgm:pt modelId="{1E58CC71-84B9-43CB-958D-7D855136FA7D}" type="parTrans" cxnId="{7E942DA0-11F6-4D60-9EB4-B9FB47926A93}">
      <dgm:prSet/>
      <dgm:spPr/>
      <dgm:t>
        <a:bodyPr/>
        <a:lstStyle/>
        <a:p>
          <a:endParaRPr lang="en-IN"/>
        </a:p>
      </dgm:t>
    </dgm:pt>
    <dgm:pt modelId="{012E206E-3288-4848-BF09-D41ECEE061D5}" type="sibTrans" cxnId="{7E942DA0-11F6-4D60-9EB4-B9FB47926A93}">
      <dgm:prSet/>
      <dgm:spPr/>
      <dgm:t>
        <a:bodyPr/>
        <a:lstStyle/>
        <a:p>
          <a:endParaRPr lang="en-IN"/>
        </a:p>
      </dgm:t>
    </dgm:pt>
    <dgm:pt modelId="{AD943D2B-4922-41C2-83A0-FE08985E1AA6}">
      <dgm:prSet phldrT="[Text]" custT="1"/>
      <dgm:spPr/>
      <dgm:t>
        <a:bodyPr/>
        <a:lstStyle/>
        <a:p>
          <a:r>
            <a:rPr lang="en-IN" sz="1200">
              <a:latin typeface="Abadi" panose="020B0604020104020204" pitchFamily="34" charset="0"/>
            </a:rPr>
            <a:t>DATA</a:t>
          </a:r>
          <a:r>
            <a:rPr lang="en-IN" sz="1200" baseline="0">
              <a:latin typeface="Abadi" panose="020B0604020104020204" pitchFamily="34" charset="0"/>
            </a:rPr>
            <a:t> MODEL</a:t>
          </a:r>
          <a:endParaRPr lang="en-IN" sz="1200">
            <a:latin typeface="Abadi" panose="020B0604020104020204" pitchFamily="34" charset="0"/>
          </a:endParaRPr>
        </a:p>
      </dgm:t>
    </dgm:pt>
    <dgm:pt modelId="{0B908888-822D-43EC-B368-C4B93418F94F}" type="parTrans" cxnId="{6440A8AD-1582-402B-B7F3-A7597D795E21}">
      <dgm:prSet/>
      <dgm:spPr/>
      <dgm:t>
        <a:bodyPr/>
        <a:lstStyle/>
        <a:p>
          <a:endParaRPr lang="en-IN"/>
        </a:p>
      </dgm:t>
    </dgm:pt>
    <dgm:pt modelId="{E2C3D834-0B7B-4D57-8A75-50028D03D06F}" type="sibTrans" cxnId="{6440A8AD-1582-402B-B7F3-A7597D795E21}">
      <dgm:prSet/>
      <dgm:spPr/>
      <dgm:t>
        <a:bodyPr/>
        <a:lstStyle/>
        <a:p>
          <a:endParaRPr lang="en-IN"/>
        </a:p>
      </dgm:t>
    </dgm:pt>
    <dgm:pt modelId="{D62FF0D6-F87C-4D70-875A-62847251855D}">
      <dgm:prSet custT="1"/>
      <dgm:spPr/>
      <dgm:t>
        <a:bodyPr/>
        <a:lstStyle/>
        <a:p>
          <a:pPr algn="l"/>
          <a:r>
            <a:rPr lang="en-US" sz="1050" b="0" i="0">
              <a:latin typeface="Abadi" panose="020B0604020104020204" pitchFamily="34" charset="0"/>
            </a:rPr>
            <a:t>Execution flow based on dependencies</a:t>
          </a:r>
          <a:endParaRPr lang="en-IN" sz="1050">
            <a:latin typeface="Abadi" panose="020B0604020104020204" pitchFamily="34" charset="0"/>
          </a:endParaRPr>
        </a:p>
      </dgm:t>
    </dgm:pt>
    <dgm:pt modelId="{EB5EAC8F-6B85-4481-8599-1B2FE5592ED4}" type="parTrans" cxnId="{A0688657-AEC8-4ACE-B89B-CA423D6F6727}">
      <dgm:prSet/>
      <dgm:spPr/>
      <dgm:t>
        <a:bodyPr/>
        <a:lstStyle/>
        <a:p>
          <a:endParaRPr lang="en-IN"/>
        </a:p>
      </dgm:t>
    </dgm:pt>
    <dgm:pt modelId="{97126B49-37E5-497E-A231-AE7E178FD9D8}" type="sibTrans" cxnId="{A0688657-AEC8-4ACE-B89B-CA423D6F6727}">
      <dgm:prSet/>
      <dgm:spPr/>
      <dgm:t>
        <a:bodyPr/>
        <a:lstStyle/>
        <a:p>
          <a:endParaRPr lang="en-IN"/>
        </a:p>
      </dgm:t>
    </dgm:pt>
    <dgm:pt modelId="{F1EB732C-A24E-478A-AA38-705E87CC0375}">
      <dgm:prSet custT="1"/>
      <dgm:spPr/>
      <dgm:t>
        <a:bodyPr/>
        <a:lstStyle/>
        <a:p>
          <a:r>
            <a:rPr lang="en-US" sz="1100" b="0" i="0">
              <a:latin typeface="Abadi" panose="020B0604020104020204" pitchFamily="34" charset="0"/>
            </a:rPr>
            <a:t>Processing and computing of new features based on the relationship with the base data</a:t>
          </a:r>
          <a:endParaRPr lang="en-IN" sz="1100">
            <a:latin typeface="Abadi" panose="020B0604020104020204" pitchFamily="34" charset="0"/>
          </a:endParaRPr>
        </a:p>
      </dgm:t>
    </dgm:pt>
    <dgm:pt modelId="{A11C2180-EF33-4F24-B53B-BF0A7ACCB5CD}" type="parTrans" cxnId="{567F6BF7-30DD-426E-B07A-EF2CA36A3C90}">
      <dgm:prSet/>
      <dgm:spPr/>
      <dgm:t>
        <a:bodyPr/>
        <a:lstStyle/>
        <a:p>
          <a:endParaRPr lang="en-IN"/>
        </a:p>
      </dgm:t>
    </dgm:pt>
    <dgm:pt modelId="{8EC13C37-1815-4722-9CA7-B537495E9FF3}" type="sibTrans" cxnId="{567F6BF7-30DD-426E-B07A-EF2CA36A3C90}">
      <dgm:prSet/>
      <dgm:spPr/>
      <dgm:t>
        <a:bodyPr/>
        <a:lstStyle/>
        <a:p>
          <a:endParaRPr lang="en-IN"/>
        </a:p>
      </dgm:t>
    </dgm:pt>
    <dgm:pt modelId="{7D6931EB-F7E5-4BEA-B5D4-F4A68640409F}">
      <dgm:prSet custT="1"/>
      <dgm:spPr/>
      <dgm:t>
        <a:bodyPr/>
        <a:lstStyle/>
        <a:p>
          <a:r>
            <a:rPr lang="en-US" sz="1200">
              <a:latin typeface="Abadi" panose="020B0604020104020204" pitchFamily="34" charset="0"/>
            </a:rPr>
            <a:t>ANALYSIS</a:t>
          </a:r>
          <a:endParaRPr lang="en-IN" sz="1200">
            <a:latin typeface="Abadi" panose="020B0604020104020204" pitchFamily="34" charset="0"/>
          </a:endParaRPr>
        </a:p>
      </dgm:t>
    </dgm:pt>
    <dgm:pt modelId="{661088B4-A06D-43F3-8D36-65EE55AE4F33}" type="parTrans" cxnId="{45156A2D-7F0C-4674-868F-B1704E8560F6}">
      <dgm:prSet/>
      <dgm:spPr/>
      <dgm:t>
        <a:bodyPr/>
        <a:lstStyle/>
        <a:p>
          <a:endParaRPr lang="en-IN"/>
        </a:p>
      </dgm:t>
    </dgm:pt>
    <dgm:pt modelId="{36F6EEE4-F458-43A8-90FC-924A5E0AC8FB}" type="sibTrans" cxnId="{45156A2D-7F0C-4674-868F-B1704E8560F6}">
      <dgm:prSet/>
      <dgm:spPr/>
      <dgm:t>
        <a:bodyPr/>
        <a:lstStyle/>
        <a:p>
          <a:endParaRPr lang="en-IN"/>
        </a:p>
      </dgm:t>
    </dgm:pt>
    <dgm:pt modelId="{9D6E6877-1F85-4A45-9874-7F7DC073CED3}">
      <dgm:prSet custT="1"/>
      <dgm:spPr/>
      <dgm:t>
        <a:bodyPr/>
        <a:lstStyle/>
        <a:p>
          <a:r>
            <a:rPr lang="en-US" sz="1050" b="0" i="0">
              <a:latin typeface="Abadi" panose="020B0604020104020204" pitchFamily="34" charset="0"/>
            </a:rPr>
            <a:t>Summarized results after complete analysis</a:t>
          </a:r>
          <a:endParaRPr lang="en-IN" sz="1050">
            <a:latin typeface="Abadi" panose="020B0604020104020204" pitchFamily="34" charset="0"/>
          </a:endParaRPr>
        </a:p>
      </dgm:t>
    </dgm:pt>
    <dgm:pt modelId="{A0979B36-4937-4973-BDB4-9B6901777463}" type="parTrans" cxnId="{44FC2DED-87D0-4F65-961D-AB8FB1830B46}">
      <dgm:prSet/>
      <dgm:spPr/>
      <dgm:t>
        <a:bodyPr/>
        <a:lstStyle/>
        <a:p>
          <a:endParaRPr lang="en-IN"/>
        </a:p>
      </dgm:t>
    </dgm:pt>
    <dgm:pt modelId="{B0123459-4FB1-4933-AB50-BD64D57BB485}" type="sibTrans" cxnId="{44FC2DED-87D0-4F65-961D-AB8FB1830B46}">
      <dgm:prSet/>
      <dgm:spPr/>
      <dgm:t>
        <a:bodyPr/>
        <a:lstStyle/>
        <a:p>
          <a:endParaRPr lang="en-IN"/>
        </a:p>
      </dgm:t>
    </dgm:pt>
    <dgm:pt modelId="{6D447631-B499-43A2-9961-200C4E5CA1F4}">
      <dgm:prSet phldrT="[Text]" custT="1"/>
      <dgm:spPr/>
      <dgm:t>
        <a:bodyPr/>
        <a:lstStyle/>
        <a:p>
          <a:r>
            <a:rPr lang="en-US" sz="1400">
              <a:latin typeface="Abadi" panose="020B0604020104020204" pitchFamily="34" charset="0"/>
            </a:rPr>
            <a:t>Data model</a:t>
          </a:r>
          <a:endParaRPr lang="en-IN" sz="1400">
            <a:latin typeface="Abadi" panose="020B0604020104020204" pitchFamily="34" charset="0"/>
          </a:endParaRPr>
        </a:p>
      </dgm:t>
    </dgm:pt>
    <dgm:pt modelId="{994E6B39-4104-496F-B50E-C155249D9CA4}" type="sibTrans" cxnId="{86596FB1-78B6-45C5-A7C5-88C7B002FD4D}">
      <dgm:prSet/>
      <dgm:spPr/>
      <dgm:t>
        <a:bodyPr/>
        <a:lstStyle/>
        <a:p>
          <a:endParaRPr lang="en-IN"/>
        </a:p>
      </dgm:t>
    </dgm:pt>
    <dgm:pt modelId="{83EE75A6-B87C-4143-B15E-967277E1BE10}" type="parTrans" cxnId="{86596FB1-78B6-45C5-A7C5-88C7B002FD4D}">
      <dgm:prSet/>
      <dgm:spPr/>
      <dgm:t>
        <a:bodyPr/>
        <a:lstStyle/>
        <a:p>
          <a:endParaRPr lang="en-IN"/>
        </a:p>
      </dgm:t>
    </dgm:pt>
    <dgm:pt modelId="{02C1C9A9-3DA7-44BC-96A6-08FF67AE239C}">
      <dgm:prSet phldrT="[Text]" custT="1"/>
      <dgm:spPr/>
      <dgm:t>
        <a:bodyPr/>
        <a:lstStyle/>
        <a:p>
          <a:r>
            <a:rPr lang="en-US" sz="1400">
              <a:latin typeface="Abadi" panose="020B0604020104020204" pitchFamily="34" charset="0"/>
            </a:rPr>
            <a:t>Analysis</a:t>
          </a:r>
          <a:endParaRPr lang="en-IN" sz="1200">
            <a:latin typeface="Abadi" panose="020B0604020104020204" pitchFamily="34" charset="0"/>
          </a:endParaRPr>
        </a:p>
      </dgm:t>
    </dgm:pt>
    <dgm:pt modelId="{B3841C9E-6ACF-482A-8435-1D0D9DFDBD5F}" type="sibTrans" cxnId="{93CF1273-0B58-4AAA-BB4C-529D70B56832}">
      <dgm:prSet/>
      <dgm:spPr/>
      <dgm:t>
        <a:bodyPr/>
        <a:lstStyle/>
        <a:p>
          <a:endParaRPr lang="en-IN"/>
        </a:p>
      </dgm:t>
    </dgm:pt>
    <dgm:pt modelId="{31BE5153-C88E-485F-82A1-C2BA644FC03A}" type="parTrans" cxnId="{93CF1273-0B58-4AAA-BB4C-529D70B56832}">
      <dgm:prSet/>
      <dgm:spPr/>
      <dgm:t>
        <a:bodyPr/>
        <a:lstStyle/>
        <a:p>
          <a:endParaRPr lang="en-IN"/>
        </a:p>
      </dgm:t>
    </dgm:pt>
    <dgm:pt modelId="{4B83FF5A-04EC-4130-B5FF-BE56C968605E}">
      <dgm:prSet phldrT="[Text]" custT="1"/>
      <dgm:spPr/>
      <dgm:t>
        <a:bodyPr/>
        <a:lstStyle/>
        <a:p>
          <a:r>
            <a:rPr lang="en-IN" sz="1400" b="0" i="0" u="none">
              <a:latin typeface="Abadi" panose="020B0604020104020204" pitchFamily="34" charset="0"/>
            </a:rPr>
            <a:t>Portfolio data</a:t>
          </a:r>
          <a:endParaRPr lang="en-IN" sz="1400">
            <a:latin typeface="Abadi" panose="020B0604020104020204" pitchFamily="34" charset="0"/>
          </a:endParaRPr>
        </a:p>
      </dgm:t>
    </dgm:pt>
    <dgm:pt modelId="{D94B1DAA-D6EF-4176-835B-341EF4922264}" type="parTrans" cxnId="{2299D0CF-EA1C-42F4-B3D7-61E117797144}">
      <dgm:prSet/>
      <dgm:spPr/>
      <dgm:t>
        <a:bodyPr/>
        <a:lstStyle/>
        <a:p>
          <a:endParaRPr lang="en-IN"/>
        </a:p>
      </dgm:t>
    </dgm:pt>
    <dgm:pt modelId="{CA0A0468-5170-4402-B40A-D77404946C42}" type="sibTrans" cxnId="{2299D0CF-EA1C-42F4-B3D7-61E117797144}">
      <dgm:prSet/>
      <dgm:spPr/>
      <dgm:t>
        <a:bodyPr/>
        <a:lstStyle/>
        <a:p>
          <a:endParaRPr lang="en-IN"/>
        </a:p>
      </dgm:t>
    </dgm:pt>
    <dgm:pt modelId="{8B76D575-475D-4F7C-9F77-3F1B09870390}">
      <dgm:prSet phldrT="[Text]" custT="1"/>
      <dgm:spPr/>
      <dgm:t>
        <a:bodyPr/>
        <a:lstStyle/>
        <a:p>
          <a:r>
            <a:rPr lang="en-IN" sz="1400" b="0" i="0" u="none">
              <a:latin typeface="Abadi" panose="020B0604020104020204" pitchFamily="34" charset="0"/>
            </a:rPr>
            <a:t>Credit data</a:t>
          </a:r>
          <a:r>
            <a:rPr lang="en-IN" sz="1400" b="1" i="0" u="none">
              <a:latin typeface="Abadi" panose="020B0604020104020204" pitchFamily="34" charset="0"/>
            </a:rPr>
            <a:t>. </a:t>
          </a:r>
          <a:endParaRPr lang="en-IN" sz="1400">
            <a:latin typeface="Abadi" panose="020B0604020104020204" pitchFamily="34" charset="0"/>
          </a:endParaRPr>
        </a:p>
      </dgm:t>
    </dgm:pt>
    <dgm:pt modelId="{F08C6550-3667-4BEB-A003-4A293ADB9AE4}" type="parTrans" cxnId="{B2E50D7B-0294-473C-AA82-5F2BD77A6DF9}">
      <dgm:prSet/>
      <dgm:spPr/>
      <dgm:t>
        <a:bodyPr/>
        <a:lstStyle/>
        <a:p>
          <a:endParaRPr lang="en-IN"/>
        </a:p>
      </dgm:t>
    </dgm:pt>
    <dgm:pt modelId="{5B7F00FC-9893-4B19-99DD-EE22B03E3224}" type="sibTrans" cxnId="{B2E50D7B-0294-473C-AA82-5F2BD77A6DF9}">
      <dgm:prSet/>
      <dgm:spPr/>
      <dgm:t>
        <a:bodyPr/>
        <a:lstStyle/>
        <a:p>
          <a:endParaRPr lang="en-IN"/>
        </a:p>
      </dgm:t>
    </dgm:pt>
    <dgm:pt modelId="{8312E425-8D61-4AD6-ABEC-DAB2DB02BB1B}">
      <dgm:prSet custT="1"/>
      <dgm:spPr/>
      <dgm:t>
        <a:bodyPr/>
        <a:lstStyle/>
        <a:p>
          <a:pPr algn="l"/>
          <a:r>
            <a:rPr lang="en-US" sz="1050" b="0" i="0">
              <a:latin typeface="Abadi" panose="020B0604020104020204" pitchFamily="34" charset="0"/>
            </a:rPr>
            <a:t>Creation of base data</a:t>
          </a:r>
          <a:endParaRPr lang="en-IN" sz="1050">
            <a:latin typeface="Abadi" panose="020B0604020104020204" pitchFamily="34" charset="0"/>
          </a:endParaRPr>
        </a:p>
      </dgm:t>
    </dgm:pt>
    <dgm:pt modelId="{BF87683A-6F8C-4000-A998-601F1F67DE4A}" type="parTrans" cxnId="{615B0CFE-3A7C-4159-8F74-37E47623A845}">
      <dgm:prSet/>
      <dgm:spPr/>
      <dgm:t>
        <a:bodyPr/>
        <a:lstStyle/>
        <a:p>
          <a:endParaRPr lang="en-IN"/>
        </a:p>
      </dgm:t>
    </dgm:pt>
    <dgm:pt modelId="{EF37B809-A542-4B94-A26B-E565C6C898D4}" type="sibTrans" cxnId="{615B0CFE-3A7C-4159-8F74-37E47623A845}">
      <dgm:prSet/>
      <dgm:spPr/>
      <dgm:t>
        <a:bodyPr/>
        <a:lstStyle/>
        <a:p>
          <a:endParaRPr lang="en-IN"/>
        </a:p>
      </dgm:t>
    </dgm:pt>
    <dgm:pt modelId="{3608A4E3-82DE-4103-9204-7DF73EF1500C}">
      <dgm:prSet custT="1"/>
      <dgm:spPr/>
      <dgm:t>
        <a:bodyPr/>
        <a:lstStyle/>
        <a:p>
          <a:pPr algn="l"/>
          <a:r>
            <a:rPr lang="en-US" sz="1050" b="0" i="0">
              <a:latin typeface="Abadi" panose="020B0604020104020204" pitchFamily="34" charset="0"/>
            </a:rPr>
            <a:t>Relationships and Dependencies Between the Data</a:t>
          </a:r>
          <a:endParaRPr lang="en-IN" sz="1050">
            <a:latin typeface="Abadi" panose="020B0604020104020204" pitchFamily="34" charset="0"/>
          </a:endParaRPr>
        </a:p>
      </dgm:t>
    </dgm:pt>
    <dgm:pt modelId="{3E8A5FE5-708A-4D7E-8783-A655DEDA5B1D}" type="parTrans" cxnId="{D748BDC7-9C9F-4699-9DE0-75D6BDCB650C}">
      <dgm:prSet/>
      <dgm:spPr/>
      <dgm:t>
        <a:bodyPr/>
        <a:lstStyle/>
        <a:p>
          <a:endParaRPr lang="en-IN"/>
        </a:p>
      </dgm:t>
    </dgm:pt>
    <dgm:pt modelId="{D1E19880-C064-4F15-BE01-A93861F66CD4}" type="sibTrans" cxnId="{D748BDC7-9C9F-4699-9DE0-75D6BDCB650C}">
      <dgm:prSet/>
      <dgm:spPr/>
      <dgm:t>
        <a:bodyPr/>
        <a:lstStyle/>
        <a:p>
          <a:endParaRPr lang="en-IN"/>
        </a:p>
      </dgm:t>
    </dgm:pt>
    <dgm:pt modelId="{3947E605-0910-448A-A55E-5253D4393B5A}">
      <dgm:prSet custT="1"/>
      <dgm:spPr/>
      <dgm:t>
        <a:bodyPr/>
        <a:lstStyle/>
        <a:p>
          <a:r>
            <a:rPr lang="en-US" sz="1100" b="0" i="0">
              <a:latin typeface="Abadi" panose="020B0604020104020204" pitchFamily="34" charset="0"/>
            </a:rPr>
            <a:t>Interactive web app to manipulate the data analysis process</a:t>
          </a:r>
          <a:endParaRPr lang="en-IN" sz="1100">
            <a:latin typeface="Abadi" panose="020B0604020104020204" pitchFamily="34" charset="0"/>
          </a:endParaRPr>
        </a:p>
      </dgm:t>
    </dgm:pt>
    <dgm:pt modelId="{026E0B90-FF7C-41E5-BFAC-AA53E94171BF}" type="parTrans" cxnId="{A9713ADB-50B8-4A76-A3BA-E308C3C2F165}">
      <dgm:prSet/>
      <dgm:spPr/>
      <dgm:t>
        <a:bodyPr/>
        <a:lstStyle/>
        <a:p>
          <a:endParaRPr lang="en-IN"/>
        </a:p>
      </dgm:t>
    </dgm:pt>
    <dgm:pt modelId="{0C454002-0033-42B1-A422-49D001C37888}" type="sibTrans" cxnId="{A9713ADB-50B8-4A76-A3BA-E308C3C2F165}">
      <dgm:prSet/>
      <dgm:spPr/>
      <dgm:t>
        <a:bodyPr/>
        <a:lstStyle/>
        <a:p>
          <a:endParaRPr lang="en-IN"/>
        </a:p>
      </dgm:t>
    </dgm:pt>
    <dgm:pt modelId="{3FF739FF-EE12-42B9-B5A1-375E4B6FEB9A}">
      <dgm:prSet custT="1"/>
      <dgm:spPr/>
      <dgm:t>
        <a:bodyPr/>
        <a:lstStyle/>
        <a:p>
          <a:r>
            <a:rPr lang="en-US" sz="1050" b="0" i="0">
              <a:latin typeface="Abadi" panose="020B0604020104020204" pitchFamily="34" charset="0"/>
            </a:rPr>
            <a:t>Interactive user access to choose the service</a:t>
          </a:r>
          <a:endParaRPr lang="en-IN" sz="1050">
            <a:latin typeface="Abadi" panose="020B0604020104020204" pitchFamily="34" charset="0"/>
          </a:endParaRPr>
        </a:p>
      </dgm:t>
    </dgm:pt>
    <dgm:pt modelId="{337961F4-F5FC-4A8E-9503-63A2BD9A3A85}" type="parTrans" cxnId="{26B77E63-797F-46EB-98AC-04F8269B3495}">
      <dgm:prSet/>
      <dgm:spPr/>
      <dgm:t>
        <a:bodyPr/>
        <a:lstStyle/>
        <a:p>
          <a:endParaRPr lang="en-IN"/>
        </a:p>
      </dgm:t>
    </dgm:pt>
    <dgm:pt modelId="{9F5998FC-D744-46E9-A124-D557C92434B9}" type="sibTrans" cxnId="{26B77E63-797F-46EB-98AC-04F8269B3495}">
      <dgm:prSet/>
      <dgm:spPr/>
      <dgm:t>
        <a:bodyPr/>
        <a:lstStyle/>
        <a:p>
          <a:endParaRPr lang="en-IN"/>
        </a:p>
      </dgm:t>
    </dgm:pt>
    <dgm:pt modelId="{8FD4E33D-82B2-46EE-996E-6F73D72ABFA5}">
      <dgm:prSet custT="1"/>
      <dgm:spPr/>
      <dgm:t>
        <a:bodyPr/>
        <a:lstStyle/>
        <a:p>
          <a:r>
            <a:rPr lang="en-US" sz="1050" b="0" i="0">
              <a:latin typeface="Abadi" panose="020B0604020104020204" pitchFamily="34" charset="0"/>
            </a:rPr>
            <a:t>Freedom to run multiple simulations for different scenarios</a:t>
          </a:r>
          <a:br>
            <a:rPr lang="en-US" sz="1050">
              <a:latin typeface="Abadi" panose="020B0604020104020204" pitchFamily="34" charset="0"/>
            </a:rPr>
          </a:br>
          <a:endParaRPr lang="en-IN" sz="1050">
            <a:latin typeface="Abadi" panose="020B0604020104020204" pitchFamily="34" charset="0"/>
          </a:endParaRPr>
        </a:p>
      </dgm:t>
    </dgm:pt>
    <dgm:pt modelId="{E80DC074-7BA5-4374-B045-8E9F5683D7F7}" type="parTrans" cxnId="{949B4784-B96A-4012-AD7C-81AA363EA577}">
      <dgm:prSet/>
      <dgm:spPr/>
      <dgm:t>
        <a:bodyPr/>
        <a:lstStyle/>
        <a:p>
          <a:endParaRPr lang="en-IN"/>
        </a:p>
      </dgm:t>
    </dgm:pt>
    <dgm:pt modelId="{19A665AF-BB91-4E49-B72E-1AD5656C08DA}" type="sibTrans" cxnId="{949B4784-B96A-4012-AD7C-81AA363EA577}">
      <dgm:prSet/>
      <dgm:spPr/>
      <dgm:t>
        <a:bodyPr/>
        <a:lstStyle/>
        <a:p>
          <a:endParaRPr lang="en-IN"/>
        </a:p>
      </dgm:t>
    </dgm:pt>
    <dgm:pt modelId="{40085087-2BCE-4130-8F7E-7581A76E066B}" type="pres">
      <dgm:prSet presAssocID="{BC4A124F-B11E-435D-9FBD-F42237BC5CFE}" presName="Name0" presStyleCnt="0">
        <dgm:presLayoutVars>
          <dgm:dir/>
          <dgm:animLvl val="lvl"/>
          <dgm:resizeHandles val="exact"/>
        </dgm:presLayoutVars>
      </dgm:prSet>
      <dgm:spPr/>
    </dgm:pt>
    <dgm:pt modelId="{A99106EB-8673-4617-A0AB-037D323CB854}" type="pres">
      <dgm:prSet presAssocID="{BC4A124F-B11E-435D-9FBD-F42237BC5CFE}" presName="tSp" presStyleCnt="0"/>
      <dgm:spPr/>
    </dgm:pt>
    <dgm:pt modelId="{C00350B2-D455-4CBC-8758-6A85F750C66D}" type="pres">
      <dgm:prSet presAssocID="{BC4A124F-B11E-435D-9FBD-F42237BC5CFE}" presName="bSp" presStyleCnt="0"/>
      <dgm:spPr/>
    </dgm:pt>
    <dgm:pt modelId="{D70635BC-F72F-4508-AC5E-FE9BCD25E613}" type="pres">
      <dgm:prSet presAssocID="{BC4A124F-B11E-435D-9FBD-F42237BC5CFE}" presName="process" presStyleCnt="0"/>
      <dgm:spPr/>
    </dgm:pt>
    <dgm:pt modelId="{6784CAA7-E0F4-4384-9859-9EA6B7172061}" type="pres">
      <dgm:prSet presAssocID="{CF8A8752-220C-4904-B8B8-C9502FC0CA9F}" presName="composite1" presStyleCnt="0"/>
      <dgm:spPr/>
    </dgm:pt>
    <dgm:pt modelId="{5F908C61-EF56-425C-A998-18C51D38CE52}" type="pres">
      <dgm:prSet presAssocID="{CF8A8752-220C-4904-B8B8-C9502FC0CA9F}" presName="dummyNode1" presStyleLbl="node1" presStyleIdx="0" presStyleCnt="5"/>
      <dgm:spPr/>
    </dgm:pt>
    <dgm:pt modelId="{4A8581D6-96E4-4587-B789-0A0166908A09}" type="pres">
      <dgm:prSet presAssocID="{CF8A8752-220C-4904-B8B8-C9502FC0CA9F}" presName="childNode1" presStyleLbl="bgAcc1" presStyleIdx="0" presStyleCnt="5" custScaleX="163553" custScaleY="161047" custLinFactNeighborX="567" custLinFactNeighborY="-34502">
        <dgm:presLayoutVars>
          <dgm:bulletEnabled val="1"/>
        </dgm:presLayoutVars>
      </dgm:prSet>
      <dgm:spPr/>
    </dgm:pt>
    <dgm:pt modelId="{AF1D3797-9E71-4FCE-BE06-7CAE4AAF4EC2}" type="pres">
      <dgm:prSet presAssocID="{CF8A8752-220C-4904-B8B8-C9502FC0CA9F}" presName="childNode1tx" presStyleLbl="bgAcc1" presStyleIdx="0" presStyleCnt="5">
        <dgm:presLayoutVars>
          <dgm:bulletEnabled val="1"/>
        </dgm:presLayoutVars>
      </dgm:prSet>
      <dgm:spPr/>
    </dgm:pt>
    <dgm:pt modelId="{ED216A79-093C-45B4-90D9-660DDA9C2C9D}" type="pres">
      <dgm:prSet presAssocID="{CF8A8752-220C-4904-B8B8-C9502FC0CA9F}" presName="parentNode1" presStyleLbl="node1" presStyleIdx="0" presStyleCnt="5" custScaleX="142757" custScaleY="135004" custLinFactNeighborX="-1651" custLinFactNeighborY="-54570">
        <dgm:presLayoutVars>
          <dgm:chMax val="1"/>
          <dgm:bulletEnabled val="1"/>
        </dgm:presLayoutVars>
      </dgm:prSet>
      <dgm:spPr/>
    </dgm:pt>
    <dgm:pt modelId="{882DC4B1-D93F-42FC-AE3A-9CBD3E8B841E}" type="pres">
      <dgm:prSet presAssocID="{CF8A8752-220C-4904-B8B8-C9502FC0CA9F}" presName="connSite1" presStyleCnt="0"/>
      <dgm:spPr/>
    </dgm:pt>
    <dgm:pt modelId="{FE120CFF-C273-4344-AD1A-6E9D3DBBABE5}" type="pres">
      <dgm:prSet presAssocID="{CF142E0F-1051-4A4E-BBEB-8C313AA219C9}" presName="Name9" presStyleLbl="sibTrans2D1" presStyleIdx="0" presStyleCnt="4" custAng="377758" custLinFactNeighborX="1281" custLinFactNeighborY="-3861"/>
      <dgm:spPr/>
    </dgm:pt>
    <dgm:pt modelId="{4628B1F2-C9E0-49F5-83E3-BC78E6D22C2C}" type="pres">
      <dgm:prSet presAssocID="{5E2F35D5-C155-4EF5-9F76-7D3CFDD45D52}" presName="composite2" presStyleCnt="0"/>
      <dgm:spPr/>
    </dgm:pt>
    <dgm:pt modelId="{C62593FE-B848-4656-A159-5EE2C53B0860}" type="pres">
      <dgm:prSet presAssocID="{5E2F35D5-C155-4EF5-9F76-7D3CFDD45D52}" presName="dummyNode2" presStyleLbl="node1" presStyleIdx="0" presStyleCnt="5"/>
      <dgm:spPr/>
    </dgm:pt>
    <dgm:pt modelId="{8D8369FF-62F7-4DCF-91AF-2D1095FE02FF}" type="pres">
      <dgm:prSet presAssocID="{5E2F35D5-C155-4EF5-9F76-7D3CFDD45D52}" presName="childNode2" presStyleLbl="bgAcc1" presStyleIdx="1" presStyleCnt="5" custScaleX="172054" custScaleY="153236" custLinFactNeighborX="-15220" custLinFactNeighborY="-17061">
        <dgm:presLayoutVars>
          <dgm:bulletEnabled val="1"/>
        </dgm:presLayoutVars>
      </dgm:prSet>
      <dgm:spPr/>
    </dgm:pt>
    <dgm:pt modelId="{3302DBE9-A08F-47AA-B079-10FF89D8AFC8}" type="pres">
      <dgm:prSet presAssocID="{5E2F35D5-C155-4EF5-9F76-7D3CFDD45D52}" presName="childNode2tx" presStyleLbl="bgAcc1" presStyleIdx="1" presStyleCnt="5">
        <dgm:presLayoutVars>
          <dgm:bulletEnabled val="1"/>
        </dgm:presLayoutVars>
      </dgm:prSet>
      <dgm:spPr/>
    </dgm:pt>
    <dgm:pt modelId="{7DB28269-CD32-4691-B229-EAAF1C2B2CE7}" type="pres">
      <dgm:prSet presAssocID="{5E2F35D5-C155-4EF5-9F76-7D3CFDD45D52}" presName="parentNode2" presStyleLbl="node1" presStyleIdx="1" presStyleCnt="5" custScaleX="134148" custLinFactNeighborX="-5149" custLinFactNeighborY="-92960">
        <dgm:presLayoutVars>
          <dgm:chMax val="0"/>
          <dgm:bulletEnabled val="1"/>
        </dgm:presLayoutVars>
      </dgm:prSet>
      <dgm:spPr/>
    </dgm:pt>
    <dgm:pt modelId="{47A66973-2F35-423A-B083-AD7969E3295E}" type="pres">
      <dgm:prSet presAssocID="{5E2F35D5-C155-4EF5-9F76-7D3CFDD45D52}" presName="connSite2" presStyleCnt="0"/>
      <dgm:spPr/>
    </dgm:pt>
    <dgm:pt modelId="{BE625CA6-3DEA-4BA7-8728-7E18408F76C8}" type="pres">
      <dgm:prSet presAssocID="{86737D4A-EAF6-4308-9E03-E9EA65E72A98}" presName="Name18" presStyleLbl="sibTrans2D1" presStyleIdx="1" presStyleCnt="4" custScaleX="99325"/>
      <dgm:spPr/>
    </dgm:pt>
    <dgm:pt modelId="{19E5C814-3117-4CB3-9C19-B1334ECAE68A}" type="pres">
      <dgm:prSet presAssocID="{4EE3AC1B-1F5E-41E5-BBC1-0968F787E777}" presName="composite1" presStyleCnt="0"/>
      <dgm:spPr/>
    </dgm:pt>
    <dgm:pt modelId="{AF767754-C901-4F98-8005-046E2942698B}" type="pres">
      <dgm:prSet presAssocID="{4EE3AC1B-1F5E-41E5-BBC1-0968F787E777}" presName="dummyNode1" presStyleLbl="node1" presStyleIdx="1" presStyleCnt="5"/>
      <dgm:spPr/>
    </dgm:pt>
    <dgm:pt modelId="{C831D30A-8DFE-4CCC-8E42-7FC93A7E2A96}" type="pres">
      <dgm:prSet presAssocID="{4EE3AC1B-1F5E-41E5-BBC1-0968F787E777}" presName="childNode1" presStyleLbl="bgAcc1" presStyleIdx="2" presStyleCnt="5" custScaleX="174227" custScaleY="177014" custLinFactNeighborX="-30563" custLinFactNeighborY="-16124">
        <dgm:presLayoutVars>
          <dgm:bulletEnabled val="1"/>
        </dgm:presLayoutVars>
      </dgm:prSet>
      <dgm:spPr/>
    </dgm:pt>
    <dgm:pt modelId="{59E37967-904E-4A68-B90D-409CCF6136B6}" type="pres">
      <dgm:prSet presAssocID="{4EE3AC1B-1F5E-41E5-BBC1-0968F787E777}" presName="childNode1tx" presStyleLbl="bgAcc1" presStyleIdx="2" presStyleCnt="5">
        <dgm:presLayoutVars>
          <dgm:bulletEnabled val="1"/>
        </dgm:presLayoutVars>
      </dgm:prSet>
      <dgm:spPr/>
    </dgm:pt>
    <dgm:pt modelId="{888DEC72-1194-4BA5-A9EA-810A870DEDFE}" type="pres">
      <dgm:prSet presAssocID="{4EE3AC1B-1F5E-41E5-BBC1-0968F787E777}" presName="parentNode1" presStyleLbl="node1" presStyleIdx="2" presStyleCnt="5" custScaleX="147283" custScaleY="84964" custLinFactNeighborX="-23313" custLinFactNeighborY="11360">
        <dgm:presLayoutVars>
          <dgm:chMax val="1"/>
          <dgm:bulletEnabled val="1"/>
        </dgm:presLayoutVars>
      </dgm:prSet>
      <dgm:spPr/>
    </dgm:pt>
    <dgm:pt modelId="{DC67FCF9-87C3-4270-9026-A2AFB68C0C2A}" type="pres">
      <dgm:prSet presAssocID="{4EE3AC1B-1F5E-41E5-BBC1-0968F787E777}" presName="connSite1" presStyleCnt="0"/>
      <dgm:spPr/>
    </dgm:pt>
    <dgm:pt modelId="{A17DFA1B-3025-4B8F-93ED-789ACD5E4EC3}" type="pres">
      <dgm:prSet presAssocID="{012E206E-3288-4848-BF09-D41ECEE061D5}" presName="Name9" presStyleLbl="sibTrans2D1" presStyleIdx="2" presStyleCnt="4"/>
      <dgm:spPr/>
    </dgm:pt>
    <dgm:pt modelId="{F1ED3213-5C6F-46BD-8C0E-C0649E3BC563}" type="pres">
      <dgm:prSet presAssocID="{AD943D2B-4922-41C2-83A0-FE08985E1AA6}" presName="composite2" presStyleCnt="0"/>
      <dgm:spPr/>
    </dgm:pt>
    <dgm:pt modelId="{F0C72DB8-CC3E-4618-8711-C5E263D36C6E}" type="pres">
      <dgm:prSet presAssocID="{AD943D2B-4922-41C2-83A0-FE08985E1AA6}" presName="dummyNode2" presStyleLbl="node1" presStyleIdx="2" presStyleCnt="5"/>
      <dgm:spPr/>
    </dgm:pt>
    <dgm:pt modelId="{24290312-62F0-4432-A0A6-6CC56C59E830}" type="pres">
      <dgm:prSet presAssocID="{AD943D2B-4922-41C2-83A0-FE08985E1AA6}" presName="childNode2" presStyleLbl="bgAcc1" presStyleIdx="3" presStyleCnt="5" custScaleX="189128" custScaleY="232043" custLinFactNeighborX="-19457" custLinFactNeighborY="-2244">
        <dgm:presLayoutVars>
          <dgm:bulletEnabled val="1"/>
        </dgm:presLayoutVars>
      </dgm:prSet>
      <dgm:spPr/>
    </dgm:pt>
    <dgm:pt modelId="{795C4472-F767-472D-95A9-6D523935B640}" type="pres">
      <dgm:prSet presAssocID="{AD943D2B-4922-41C2-83A0-FE08985E1AA6}" presName="childNode2tx" presStyleLbl="bgAcc1" presStyleIdx="3" presStyleCnt="5">
        <dgm:presLayoutVars>
          <dgm:bulletEnabled val="1"/>
        </dgm:presLayoutVars>
      </dgm:prSet>
      <dgm:spPr/>
    </dgm:pt>
    <dgm:pt modelId="{719E8186-0E20-4F17-9D29-2A55997B5F17}" type="pres">
      <dgm:prSet presAssocID="{AD943D2B-4922-41C2-83A0-FE08985E1AA6}" presName="parentNode2" presStyleLbl="node1" presStyleIdx="3" presStyleCnt="5" custScaleX="127472" custScaleY="101383" custLinFactY="-11674" custLinFactNeighborX="6738" custLinFactNeighborY="-100000">
        <dgm:presLayoutVars>
          <dgm:chMax val="0"/>
          <dgm:bulletEnabled val="1"/>
        </dgm:presLayoutVars>
      </dgm:prSet>
      <dgm:spPr/>
    </dgm:pt>
    <dgm:pt modelId="{0B0960B6-ED20-41B5-94B6-DF1420A8E73E}" type="pres">
      <dgm:prSet presAssocID="{AD943D2B-4922-41C2-83A0-FE08985E1AA6}" presName="connSite2" presStyleCnt="0"/>
      <dgm:spPr/>
    </dgm:pt>
    <dgm:pt modelId="{890F9E7A-BF66-4076-93FF-466A34013F03}" type="pres">
      <dgm:prSet presAssocID="{E2C3D834-0B7B-4D57-8A75-50028D03D06F}" presName="Name18" presStyleLbl="sibTrans2D1" presStyleIdx="3" presStyleCnt="4" custScaleX="84834"/>
      <dgm:spPr/>
    </dgm:pt>
    <dgm:pt modelId="{670F486F-97BD-4A2F-B451-BBE01B9A63BC}" type="pres">
      <dgm:prSet presAssocID="{7D6931EB-F7E5-4BEA-B5D4-F4A68640409F}" presName="composite1" presStyleCnt="0"/>
      <dgm:spPr/>
    </dgm:pt>
    <dgm:pt modelId="{C5E806E9-BA40-4DFA-82B8-01AA90B2F1F0}" type="pres">
      <dgm:prSet presAssocID="{7D6931EB-F7E5-4BEA-B5D4-F4A68640409F}" presName="dummyNode1" presStyleLbl="node1" presStyleIdx="3" presStyleCnt="5"/>
      <dgm:spPr/>
    </dgm:pt>
    <dgm:pt modelId="{4184D5A6-0B9A-42D2-AE87-FAA53BFD1257}" type="pres">
      <dgm:prSet presAssocID="{7D6931EB-F7E5-4BEA-B5D4-F4A68640409F}" presName="childNode1" presStyleLbl="bgAcc1" presStyleIdx="4" presStyleCnt="5" custScaleX="204093" custScaleY="178888" custLinFactNeighborX="-16950" custLinFactNeighborY="-5691">
        <dgm:presLayoutVars>
          <dgm:bulletEnabled val="1"/>
        </dgm:presLayoutVars>
      </dgm:prSet>
      <dgm:spPr/>
    </dgm:pt>
    <dgm:pt modelId="{15812894-94C1-4CD2-B59E-8515734C048A}" type="pres">
      <dgm:prSet presAssocID="{7D6931EB-F7E5-4BEA-B5D4-F4A68640409F}" presName="childNode1tx" presStyleLbl="bgAcc1" presStyleIdx="4" presStyleCnt="5">
        <dgm:presLayoutVars>
          <dgm:bulletEnabled val="1"/>
        </dgm:presLayoutVars>
      </dgm:prSet>
      <dgm:spPr/>
    </dgm:pt>
    <dgm:pt modelId="{28E3BDF1-34BD-4F8F-B650-0A89118CA992}" type="pres">
      <dgm:prSet presAssocID="{7D6931EB-F7E5-4BEA-B5D4-F4A68640409F}" presName="parentNode1" presStyleLbl="node1" presStyleIdx="4" presStyleCnt="5" custScaleX="104632" custScaleY="93304" custLinFactNeighborX="15415" custLinFactNeighborY="77521">
        <dgm:presLayoutVars>
          <dgm:chMax val="1"/>
          <dgm:bulletEnabled val="1"/>
        </dgm:presLayoutVars>
      </dgm:prSet>
      <dgm:spPr/>
    </dgm:pt>
    <dgm:pt modelId="{65B4827C-406C-4CB1-AA0C-9CF08C9FF34C}" type="pres">
      <dgm:prSet presAssocID="{7D6931EB-F7E5-4BEA-B5D4-F4A68640409F}" presName="connSite1" presStyleCnt="0"/>
      <dgm:spPr/>
    </dgm:pt>
  </dgm:ptLst>
  <dgm:cxnLst>
    <dgm:cxn modelId="{DE421802-458F-4524-9006-9E499A567283}" type="presOf" srcId="{4B83FF5A-04EC-4130-B5FF-BE56C968605E}" destId="{AF1D3797-9E71-4FCE-BE06-7CAE4AAF4EC2}" srcOrd="1" destOrd="1" presId="urn:microsoft.com/office/officeart/2005/8/layout/hProcess4"/>
    <dgm:cxn modelId="{7C9D4907-E075-4913-B90E-5FBA98D8056B}" type="presOf" srcId="{3608A4E3-82DE-4103-9204-7DF73EF1500C}" destId="{59E37967-904E-4A68-B90D-409CCF6136B6}" srcOrd="1" destOrd="2" presId="urn:microsoft.com/office/officeart/2005/8/layout/hProcess4"/>
    <dgm:cxn modelId="{6D588B0C-AD04-4DF1-96EA-5055CAA98002}" srcId="{5E2F35D5-C155-4EF5-9F76-7D3CFDD45D52}" destId="{452BAA76-55CB-426A-82E2-EDF5BAE25441}" srcOrd="0" destOrd="0" parTransId="{916591B4-B1BB-4646-92E4-19A8A2DE3835}" sibTransId="{42795998-3933-4A7B-B753-67B76F803C37}"/>
    <dgm:cxn modelId="{499A491A-893D-4390-A3F7-E2CB23835F8A}" type="presOf" srcId="{8312E425-8D61-4AD6-ABEC-DAB2DB02BB1B}" destId="{C831D30A-8DFE-4CCC-8E42-7FC93A7E2A96}" srcOrd="0" destOrd="1" presId="urn:microsoft.com/office/officeart/2005/8/layout/hProcess4"/>
    <dgm:cxn modelId="{CAA6AB1A-6931-4170-9E0B-0DA61E19CA7B}" type="presOf" srcId="{F1EB732C-A24E-478A-AA38-705E87CC0375}" destId="{795C4472-F767-472D-95A9-6D523935B640}" srcOrd="1" destOrd="0" presId="urn:microsoft.com/office/officeart/2005/8/layout/hProcess4"/>
    <dgm:cxn modelId="{527D0721-68F2-4BB5-AEE9-51935ED1C8D5}" type="presOf" srcId="{86737D4A-EAF6-4308-9E03-E9EA65E72A98}" destId="{BE625CA6-3DEA-4BA7-8728-7E18408F76C8}" srcOrd="0" destOrd="0" presId="urn:microsoft.com/office/officeart/2005/8/layout/hProcess4"/>
    <dgm:cxn modelId="{A8B34729-6DC4-47DF-A498-7E6B46C92F36}" srcId="{CF8A8752-220C-4904-B8B8-C9502FC0CA9F}" destId="{8AD6D401-DD53-4B62-9494-02B8D475CD96}" srcOrd="0" destOrd="0" parTransId="{BAB1E78E-FDEC-42CD-A2E2-BB03B30CBF43}" sibTransId="{117108CA-170E-4196-97EB-FCCBD00929B8}"/>
    <dgm:cxn modelId="{D342722B-A3E2-4817-A51D-716E1E366EF2}" type="presOf" srcId="{02C1C9A9-3DA7-44BC-96A6-08FF67AE239C}" destId="{3302DBE9-A08F-47AA-B079-10FF89D8AFC8}" srcOrd="1" destOrd="2" presId="urn:microsoft.com/office/officeart/2005/8/layout/hProcess4"/>
    <dgm:cxn modelId="{45156A2D-7F0C-4674-868F-B1704E8560F6}" srcId="{BC4A124F-B11E-435D-9FBD-F42237BC5CFE}" destId="{7D6931EB-F7E5-4BEA-B5D4-F4A68640409F}" srcOrd="4" destOrd="0" parTransId="{661088B4-A06D-43F3-8D36-65EE55AE4F33}" sibTransId="{36F6EEE4-F458-43A8-90FC-924A5E0AC8FB}"/>
    <dgm:cxn modelId="{5F182832-E1F0-4F34-8ABA-0DE261B854A3}" type="presOf" srcId="{D62FF0D6-F87C-4D70-875A-62847251855D}" destId="{59E37967-904E-4A68-B90D-409CCF6136B6}" srcOrd="1" destOrd="0" presId="urn:microsoft.com/office/officeart/2005/8/layout/hProcess4"/>
    <dgm:cxn modelId="{0A60EC34-A25E-476D-B837-C57AABA86853}" type="presOf" srcId="{02C1C9A9-3DA7-44BC-96A6-08FF67AE239C}" destId="{8D8369FF-62F7-4DCF-91AF-2D1095FE02FF}" srcOrd="0" destOrd="2" presId="urn:microsoft.com/office/officeart/2005/8/layout/hProcess4"/>
    <dgm:cxn modelId="{92DDF338-A86D-49CB-AE08-6FC0CAE5882E}" type="presOf" srcId="{8FD4E33D-82B2-46EE-996E-6F73D72ABFA5}" destId="{15812894-94C1-4CD2-B59E-8515734C048A}" srcOrd="1" destOrd="2" presId="urn:microsoft.com/office/officeart/2005/8/layout/hProcess4"/>
    <dgm:cxn modelId="{8C3BB35F-ACE2-4FB1-B7F7-E2C488B9F4FC}" type="presOf" srcId="{6D447631-B499-43A2-9961-200C4E5CA1F4}" destId="{8D8369FF-62F7-4DCF-91AF-2D1095FE02FF}" srcOrd="0" destOrd="1" presId="urn:microsoft.com/office/officeart/2005/8/layout/hProcess4"/>
    <dgm:cxn modelId="{26B77E63-797F-46EB-98AC-04F8269B3495}" srcId="{7D6931EB-F7E5-4BEA-B5D4-F4A68640409F}" destId="{3FF739FF-EE12-42B9-B5A1-375E4B6FEB9A}" srcOrd="1" destOrd="0" parTransId="{337961F4-F5FC-4A8E-9503-63A2BD9A3A85}" sibTransId="{9F5998FC-D744-46E9-A124-D557C92434B9}"/>
    <dgm:cxn modelId="{93CF1273-0B58-4AAA-BB4C-529D70B56832}" srcId="{5E2F35D5-C155-4EF5-9F76-7D3CFDD45D52}" destId="{02C1C9A9-3DA7-44BC-96A6-08FF67AE239C}" srcOrd="2" destOrd="0" parTransId="{31BE5153-C88E-485F-82A1-C2BA644FC03A}" sibTransId="{B3841C9E-6ACF-482A-8435-1D0D9DFDBD5F}"/>
    <dgm:cxn modelId="{EE7D5D54-5176-44F6-A371-F85A3A83AD6A}" type="presOf" srcId="{9D6E6877-1F85-4A45-9874-7F7DC073CED3}" destId="{4184D5A6-0B9A-42D2-AE87-FAA53BFD1257}" srcOrd="0" destOrd="0" presId="urn:microsoft.com/office/officeart/2005/8/layout/hProcess4"/>
    <dgm:cxn modelId="{ABC1FA75-3C3E-45CF-BB52-07F012D93D85}" type="presOf" srcId="{CF8A8752-220C-4904-B8B8-C9502FC0CA9F}" destId="{ED216A79-093C-45B4-90D9-660DDA9C2C9D}" srcOrd="0" destOrd="0" presId="urn:microsoft.com/office/officeart/2005/8/layout/hProcess4"/>
    <dgm:cxn modelId="{82DE5377-133F-42F8-8E20-31ACC64B42A6}" type="presOf" srcId="{7D6931EB-F7E5-4BEA-B5D4-F4A68640409F}" destId="{28E3BDF1-34BD-4F8F-B650-0A89118CA992}" srcOrd="0" destOrd="0" presId="urn:microsoft.com/office/officeart/2005/8/layout/hProcess4"/>
    <dgm:cxn modelId="{A0688657-AEC8-4ACE-B89B-CA423D6F6727}" srcId="{4EE3AC1B-1F5E-41E5-BBC1-0968F787E777}" destId="{D62FF0D6-F87C-4D70-875A-62847251855D}" srcOrd="0" destOrd="0" parTransId="{EB5EAC8F-6B85-4481-8599-1B2FE5592ED4}" sibTransId="{97126B49-37E5-497E-A231-AE7E178FD9D8}"/>
    <dgm:cxn modelId="{C9C6777A-BF36-47D6-8DB0-1FBDF5269C2C}" type="presOf" srcId="{3947E605-0910-448A-A55E-5253D4393B5A}" destId="{795C4472-F767-472D-95A9-6D523935B640}" srcOrd="1" destOrd="1" presId="urn:microsoft.com/office/officeart/2005/8/layout/hProcess4"/>
    <dgm:cxn modelId="{B2E50D7B-0294-473C-AA82-5F2BD77A6DF9}" srcId="{CF8A8752-220C-4904-B8B8-C9502FC0CA9F}" destId="{8B76D575-475D-4F7C-9F77-3F1B09870390}" srcOrd="2" destOrd="0" parTransId="{F08C6550-3667-4BEB-A003-4A293ADB9AE4}" sibTransId="{5B7F00FC-9893-4B19-99DD-EE22B03E3224}"/>
    <dgm:cxn modelId="{949B4784-B96A-4012-AD7C-81AA363EA577}" srcId="{7D6931EB-F7E5-4BEA-B5D4-F4A68640409F}" destId="{8FD4E33D-82B2-46EE-996E-6F73D72ABFA5}" srcOrd="2" destOrd="0" parTransId="{E80DC074-7BA5-4374-B045-8E9F5683D7F7}" sibTransId="{19A665AF-BB91-4E49-B72E-1AD5656C08DA}"/>
    <dgm:cxn modelId="{48EA6086-B3F0-44A8-AD67-E5AA23848FEF}" type="presOf" srcId="{5E2F35D5-C155-4EF5-9F76-7D3CFDD45D52}" destId="{7DB28269-CD32-4691-B229-EAAF1C2B2CE7}" srcOrd="0" destOrd="0" presId="urn:microsoft.com/office/officeart/2005/8/layout/hProcess4"/>
    <dgm:cxn modelId="{C2A86F87-6247-4ACA-B8E3-2615818CDCE6}" type="presOf" srcId="{3FF739FF-EE12-42B9-B5A1-375E4B6FEB9A}" destId="{4184D5A6-0B9A-42D2-AE87-FAA53BFD1257}" srcOrd="0" destOrd="1" presId="urn:microsoft.com/office/officeart/2005/8/layout/hProcess4"/>
    <dgm:cxn modelId="{5DBC2389-7465-426B-BDF5-ACAEAC4F135E}" type="presOf" srcId="{AD943D2B-4922-41C2-83A0-FE08985E1AA6}" destId="{719E8186-0E20-4F17-9D29-2A55997B5F17}" srcOrd="0" destOrd="0" presId="urn:microsoft.com/office/officeart/2005/8/layout/hProcess4"/>
    <dgm:cxn modelId="{17662589-BC42-4CC5-94D3-84D8A8449399}" type="presOf" srcId="{E2C3D834-0B7B-4D57-8A75-50028D03D06F}" destId="{890F9E7A-BF66-4076-93FF-466A34013F03}" srcOrd="0" destOrd="0" presId="urn:microsoft.com/office/officeart/2005/8/layout/hProcess4"/>
    <dgm:cxn modelId="{2ABD758C-85D1-4998-B8ED-AE1BBB9467B7}" type="presOf" srcId="{3FF739FF-EE12-42B9-B5A1-375E4B6FEB9A}" destId="{15812894-94C1-4CD2-B59E-8515734C048A}" srcOrd="1" destOrd="1" presId="urn:microsoft.com/office/officeart/2005/8/layout/hProcess4"/>
    <dgm:cxn modelId="{CFE14F92-DE1A-457C-9E50-AEB76076FFE3}" srcId="{BC4A124F-B11E-435D-9FBD-F42237BC5CFE}" destId="{5E2F35D5-C155-4EF5-9F76-7D3CFDD45D52}" srcOrd="1" destOrd="0" parTransId="{4197BA55-D78B-42E2-8574-1E13853115A1}" sibTransId="{86737D4A-EAF6-4308-9E03-E9EA65E72A98}"/>
    <dgm:cxn modelId="{D7F39893-F383-46B8-846E-8E9238778F85}" type="presOf" srcId="{8B76D575-475D-4F7C-9F77-3F1B09870390}" destId="{4A8581D6-96E4-4587-B789-0A0166908A09}" srcOrd="0" destOrd="2" presId="urn:microsoft.com/office/officeart/2005/8/layout/hProcess4"/>
    <dgm:cxn modelId="{86A9C49A-A6E6-4EAB-9525-A5B850BAB03D}" type="presOf" srcId="{012E206E-3288-4848-BF09-D41ECEE061D5}" destId="{A17DFA1B-3025-4B8F-93ED-789ACD5E4EC3}" srcOrd="0" destOrd="0" presId="urn:microsoft.com/office/officeart/2005/8/layout/hProcess4"/>
    <dgm:cxn modelId="{7E942DA0-11F6-4D60-9EB4-B9FB47926A93}" srcId="{BC4A124F-B11E-435D-9FBD-F42237BC5CFE}" destId="{4EE3AC1B-1F5E-41E5-BBC1-0968F787E777}" srcOrd="2" destOrd="0" parTransId="{1E58CC71-84B9-43CB-958D-7D855136FA7D}" sibTransId="{012E206E-3288-4848-BF09-D41ECEE061D5}"/>
    <dgm:cxn modelId="{2431BBA0-06B2-4F7C-84E9-B129DD825EF9}" type="presOf" srcId="{3608A4E3-82DE-4103-9204-7DF73EF1500C}" destId="{C831D30A-8DFE-4CCC-8E42-7FC93A7E2A96}" srcOrd="0" destOrd="2" presId="urn:microsoft.com/office/officeart/2005/8/layout/hProcess4"/>
    <dgm:cxn modelId="{07C8F2A3-0EAE-490F-B928-8ABD73FBA9CF}" type="presOf" srcId="{452BAA76-55CB-426A-82E2-EDF5BAE25441}" destId="{8D8369FF-62F7-4DCF-91AF-2D1095FE02FF}" srcOrd="0" destOrd="0" presId="urn:microsoft.com/office/officeart/2005/8/layout/hProcess4"/>
    <dgm:cxn modelId="{FF9B12A6-E3DE-4798-BD22-06C15A0981F8}" type="presOf" srcId="{D62FF0D6-F87C-4D70-875A-62847251855D}" destId="{C831D30A-8DFE-4CCC-8E42-7FC93A7E2A96}" srcOrd="0" destOrd="0" presId="urn:microsoft.com/office/officeart/2005/8/layout/hProcess4"/>
    <dgm:cxn modelId="{FDA9D7A6-3667-492E-86AC-635650FD2ED3}" type="presOf" srcId="{8FD4E33D-82B2-46EE-996E-6F73D72ABFA5}" destId="{4184D5A6-0B9A-42D2-AE87-FAA53BFD1257}" srcOrd="0" destOrd="2" presId="urn:microsoft.com/office/officeart/2005/8/layout/hProcess4"/>
    <dgm:cxn modelId="{691583AA-06FE-4D68-8CE0-1404D82C90C3}" type="presOf" srcId="{4B83FF5A-04EC-4130-B5FF-BE56C968605E}" destId="{4A8581D6-96E4-4587-B789-0A0166908A09}" srcOrd="0" destOrd="1" presId="urn:microsoft.com/office/officeart/2005/8/layout/hProcess4"/>
    <dgm:cxn modelId="{6440A8AD-1582-402B-B7F3-A7597D795E21}" srcId="{BC4A124F-B11E-435D-9FBD-F42237BC5CFE}" destId="{AD943D2B-4922-41C2-83A0-FE08985E1AA6}" srcOrd="3" destOrd="0" parTransId="{0B908888-822D-43EC-B368-C4B93418F94F}" sibTransId="{E2C3D834-0B7B-4D57-8A75-50028D03D06F}"/>
    <dgm:cxn modelId="{C5B991AE-5C03-4398-B6F5-862FE9184495}" type="presOf" srcId="{F1EB732C-A24E-478A-AA38-705E87CC0375}" destId="{24290312-62F0-4432-A0A6-6CC56C59E830}" srcOrd="0" destOrd="0" presId="urn:microsoft.com/office/officeart/2005/8/layout/hProcess4"/>
    <dgm:cxn modelId="{57BEDEAE-7A70-48A6-8F3A-6977FBE0E2FC}" type="presOf" srcId="{CF142E0F-1051-4A4E-BBEB-8C313AA219C9}" destId="{FE120CFF-C273-4344-AD1A-6E9D3DBBABE5}" srcOrd="0" destOrd="0" presId="urn:microsoft.com/office/officeart/2005/8/layout/hProcess4"/>
    <dgm:cxn modelId="{86596FB1-78B6-45C5-A7C5-88C7B002FD4D}" srcId="{5E2F35D5-C155-4EF5-9F76-7D3CFDD45D52}" destId="{6D447631-B499-43A2-9961-200C4E5CA1F4}" srcOrd="1" destOrd="0" parTransId="{83EE75A6-B87C-4143-B15E-967277E1BE10}" sibTransId="{994E6B39-4104-496F-B50E-C155249D9CA4}"/>
    <dgm:cxn modelId="{47DD5BB5-35AD-4418-9382-448145A434FC}" type="presOf" srcId="{8AD6D401-DD53-4B62-9494-02B8D475CD96}" destId="{4A8581D6-96E4-4587-B789-0A0166908A09}" srcOrd="0" destOrd="0" presId="urn:microsoft.com/office/officeart/2005/8/layout/hProcess4"/>
    <dgm:cxn modelId="{8EA8D7BF-9F05-4302-84DB-C0F04955CB3A}" type="presOf" srcId="{8AD6D401-DD53-4B62-9494-02B8D475CD96}" destId="{AF1D3797-9E71-4FCE-BE06-7CAE4AAF4EC2}" srcOrd="1" destOrd="0" presId="urn:microsoft.com/office/officeart/2005/8/layout/hProcess4"/>
    <dgm:cxn modelId="{D748BDC7-9C9F-4699-9DE0-75D6BDCB650C}" srcId="{4EE3AC1B-1F5E-41E5-BBC1-0968F787E777}" destId="{3608A4E3-82DE-4103-9204-7DF73EF1500C}" srcOrd="2" destOrd="0" parTransId="{3E8A5FE5-708A-4D7E-8783-A655DEDA5B1D}" sibTransId="{D1E19880-C064-4F15-BE01-A93861F66CD4}"/>
    <dgm:cxn modelId="{F1BE1DCE-4FBC-49AA-8CA0-8FB256B70938}" type="presOf" srcId="{452BAA76-55CB-426A-82E2-EDF5BAE25441}" destId="{3302DBE9-A08F-47AA-B079-10FF89D8AFC8}" srcOrd="1" destOrd="0" presId="urn:microsoft.com/office/officeart/2005/8/layout/hProcess4"/>
    <dgm:cxn modelId="{2299D0CF-EA1C-42F4-B3D7-61E117797144}" srcId="{CF8A8752-220C-4904-B8B8-C9502FC0CA9F}" destId="{4B83FF5A-04EC-4130-B5FF-BE56C968605E}" srcOrd="1" destOrd="0" parTransId="{D94B1DAA-D6EF-4176-835B-341EF4922264}" sibTransId="{CA0A0468-5170-4402-B40A-D77404946C42}"/>
    <dgm:cxn modelId="{410609D8-1C5B-4750-A90C-B948B2924D8E}" type="presOf" srcId="{3947E605-0910-448A-A55E-5253D4393B5A}" destId="{24290312-62F0-4432-A0A6-6CC56C59E830}" srcOrd="0" destOrd="1" presId="urn:microsoft.com/office/officeart/2005/8/layout/hProcess4"/>
    <dgm:cxn modelId="{548712D9-02E4-4FEC-8502-7772736BAED9}" type="presOf" srcId="{6D447631-B499-43A2-9961-200C4E5CA1F4}" destId="{3302DBE9-A08F-47AA-B079-10FF89D8AFC8}" srcOrd="1" destOrd="1" presId="urn:microsoft.com/office/officeart/2005/8/layout/hProcess4"/>
    <dgm:cxn modelId="{A9713ADB-50B8-4A76-A3BA-E308C3C2F165}" srcId="{AD943D2B-4922-41C2-83A0-FE08985E1AA6}" destId="{3947E605-0910-448A-A55E-5253D4393B5A}" srcOrd="1" destOrd="0" parTransId="{026E0B90-FF7C-41E5-BFAC-AA53E94171BF}" sibTransId="{0C454002-0033-42B1-A422-49D001C37888}"/>
    <dgm:cxn modelId="{C32EE7E3-AB11-4895-8F21-BF5345FE5034}" type="presOf" srcId="{4EE3AC1B-1F5E-41E5-BBC1-0968F787E777}" destId="{888DEC72-1194-4BA5-A9EA-810A870DEDFE}" srcOrd="0" destOrd="0" presId="urn:microsoft.com/office/officeart/2005/8/layout/hProcess4"/>
    <dgm:cxn modelId="{EA6F94E5-8D63-4995-9069-43472DBF8576}" type="presOf" srcId="{BC4A124F-B11E-435D-9FBD-F42237BC5CFE}" destId="{40085087-2BCE-4130-8F7E-7581A76E066B}" srcOrd="0" destOrd="0" presId="urn:microsoft.com/office/officeart/2005/8/layout/hProcess4"/>
    <dgm:cxn modelId="{EF1923EA-FCEB-4213-BFA1-0F60C8314D1B}" type="presOf" srcId="{9D6E6877-1F85-4A45-9874-7F7DC073CED3}" destId="{15812894-94C1-4CD2-B59E-8515734C048A}" srcOrd="1" destOrd="0" presId="urn:microsoft.com/office/officeart/2005/8/layout/hProcess4"/>
    <dgm:cxn modelId="{44FC2DED-87D0-4F65-961D-AB8FB1830B46}" srcId="{7D6931EB-F7E5-4BEA-B5D4-F4A68640409F}" destId="{9D6E6877-1F85-4A45-9874-7F7DC073CED3}" srcOrd="0" destOrd="0" parTransId="{A0979B36-4937-4973-BDB4-9B6901777463}" sibTransId="{B0123459-4FB1-4933-AB50-BD64D57BB485}"/>
    <dgm:cxn modelId="{1BA622EE-5E37-49B9-B491-14C5934A7361}" type="presOf" srcId="{8B76D575-475D-4F7C-9F77-3F1B09870390}" destId="{AF1D3797-9E71-4FCE-BE06-7CAE4AAF4EC2}" srcOrd="1" destOrd="2" presId="urn:microsoft.com/office/officeart/2005/8/layout/hProcess4"/>
    <dgm:cxn modelId="{BD1339F1-14B3-42C5-A731-E2AA6A1FFBC4}" srcId="{BC4A124F-B11E-435D-9FBD-F42237BC5CFE}" destId="{CF8A8752-220C-4904-B8B8-C9502FC0CA9F}" srcOrd="0" destOrd="0" parTransId="{B7736502-59C1-41C6-A83F-B678B73B4F37}" sibTransId="{CF142E0F-1051-4A4E-BBEB-8C313AA219C9}"/>
    <dgm:cxn modelId="{567F6BF7-30DD-426E-B07A-EF2CA36A3C90}" srcId="{AD943D2B-4922-41C2-83A0-FE08985E1AA6}" destId="{F1EB732C-A24E-478A-AA38-705E87CC0375}" srcOrd="0" destOrd="0" parTransId="{A11C2180-EF33-4F24-B53B-BF0A7ACCB5CD}" sibTransId="{8EC13C37-1815-4722-9CA7-B537495E9FF3}"/>
    <dgm:cxn modelId="{A3FAAEF7-7915-4ECE-AC76-84B153C5E7DE}" type="presOf" srcId="{8312E425-8D61-4AD6-ABEC-DAB2DB02BB1B}" destId="{59E37967-904E-4A68-B90D-409CCF6136B6}" srcOrd="1" destOrd="1" presId="urn:microsoft.com/office/officeart/2005/8/layout/hProcess4"/>
    <dgm:cxn modelId="{615B0CFE-3A7C-4159-8F74-37E47623A845}" srcId="{4EE3AC1B-1F5E-41E5-BBC1-0968F787E777}" destId="{8312E425-8D61-4AD6-ABEC-DAB2DB02BB1B}" srcOrd="1" destOrd="0" parTransId="{BF87683A-6F8C-4000-A998-601F1F67DE4A}" sibTransId="{EF37B809-A542-4B94-A26B-E565C6C898D4}"/>
    <dgm:cxn modelId="{EC5308CC-8D86-4B9E-84AF-F61AD887298A}" type="presParOf" srcId="{40085087-2BCE-4130-8F7E-7581A76E066B}" destId="{A99106EB-8673-4617-A0AB-037D323CB854}" srcOrd="0" destOrd="0" presId="urn:microsoft.com/office/officeart/2005/8/layout/hProcess4"/>
    <dgm:cxn modelId="{3CC97BEA-C37B-45E9-8005-970BB4B32B6A}" type="presParOf" srcId="{40085087-2BCE-4130-8F7E-7581A76E066B}" destId="{C00350B2-D455-4CBC-8758-6A85F750C66D}" srcOrd="1" destOrd="0" presId="urn:microsoft.com/office/officeart/2005/8/layout/hProcess4"/>
    <dgm:cxn modelId="{1499DFC2-1BD8-4725-94D9-214CC88BF2BC}" type="presParOf" srcId="{40085087-2BCE-4130-8F7E-7581A76E066B}" destId="{D70635BC-F72F-4508-AC5E-FE9BCD25E613}" srcOrd="2" destOrd="0" presId="urn:microsoft.com/office/officeart/2005/8/layout/hProcess4"/>
    <dgm:cxn modelId="{3FC77300-9210-4EF8-8F12-32EDFB560F39}" type="presParOf" srcId="{D70635BC-F72F-4508-AC5E-FE9BCD25E613}" destId="{6784CAA7-E0F4-4384-9859-9EA6B7172061}" srcOrd="0" destOrd="0" presId="urn:microsoft.com/office/officeart/2005/8/layout/hProcess4"/>
    <dgm:cxn modelId="{316C706E-B582-4C90-92F8-BA67B1D80908}" type="presParOf" srcId="{6784CAA7-E0F4-4384-9859-9EA6B7172061}" destId="{5F908C61-EF56-425C-A998-18C51D38CE52}" srcOrd="0" destOrd="0" presId="urn:microsoft.com/office/officeart/2005/8/layout/hProcess4"/>
    <dgm:cxn modelId="{9D2D8D77-C721-4C09-BFD6-017EB2769C8A}" type="presParOf" srcId="{6784CAA7-E0F4-4384-9859-9EA6B7172061}" destId="{4A8581D6-96E4-4587-B789-0A0166908A09}" srcOrd="1" destOrd="0" presId="urn:microsoft.com/office/officeart/2005/8/layout/hProcess4"/>
    <dgm:cxn modelId="{C4AB9ACA-59D7-40D2-8716-49F9526CC748}" type="presParOf" srcId="{6784CAA7-E0F4-4384-9859-9EA6B7172061}" destId="{AF1D3797-9E71-4FCE-BE06-7CAE4AAF4EC2}" srcOrd="2" destOrd="0" presId="urn:microsoft.com/office/officeart/2005/8/layout/hProcess4"/>
    <dgm:cxn modelId="{3DEDD5B3-E8C1-4CB6-99FA-A2CD2D6CF818}" type="presParOf" srcId="{6784CAA7-E0F4-4384-9859-9EA6B7172061}" destId="{ED216A79-093C-45B4-90D9-660DDA9C2C9D}" srcOrd="3" destOrd="0" presId="urn:microsoft.com/office/officeart/2005/8/layout/hProcess4"/>
    <dgm:cxn modelId="{639BB9AF-79B2-4CD1-A691-18C89BF74BD0}" type="presParOf" srcId="{6784CAA7-E0F4-4384-9859-9EA6B7172061}" destId="{882DC4B1-D93F-42FC-AE3A-9CBD3E8B841E}" srcOrd="4" destOrd="0" presId="urn:microsoft.com/office/officeart/2005/8/layout/hProcess4"/>
    <dgm:cxn modelId="{282AB7EA-2305-4A68-AFBB-7C8108AA1581}" type="presParOf" srcId="{D70635BC-F72F-4508-AC5E-FE9BCD25E613}" destId="{FE120CFF-C273-4344-AD1A-6E9D3DBBABE5}" srcOrd="1" destOrd="0" presId="urn:microsoft.com/office/officeart/2005/8/layout/hProcess4"/>
    <dgm:cxn modelId="{5130EFBC-67F3-4E06-BC58-EFEA30AA6BA4}" type="presParOf" srcId="{D70635BC-F72F-4508-AC5E-FE9BCD25E613}" destId="{4628B1F2-C9E0-49F5-83E3-BC78E6D22C2C}" srcOrd="2" destOrd="0" presId="urn:microsoft.com/office/officeart/2005/8/layout/hProcess4"/>
    <dgm:cxn modelId="{CA65B603-C95A-4867-84AF-18316C419383}" type="presParOf" srcId="{4628B1F2-C9E0-49F5-83E3-BC78E6D22C2C}" destId="{C62593FE-B848-4656-A159-5EE2C53B0860}" srcOrd="0" destOrd="0" presId="urn:microsoft.com/office/officeart/2005/8/layout/hProcess4"/>
    <dgm:cxn modelId="{ABD7373B-3ABB-44B1-A73F-3DCC6979DC8A}" type="presParOf" srcId="{4628B1F2-C9E0-49F5-83E3-BC78E6D22C2C}" destId="{8D8369FF-62F7-4DCF-91AF-2D1095FE02FF}" srcOrd="1" destOrd="0" presId="urn:microsoft.com/office/officeart/2005/8/layout/hProcess4"/>
    <dgm:cxn modelId="{C12783FB-14F8-4615-A378-DE6AEE610DFA}" type="presParOf" srcId="{4628B1F2-C9E0-49F5-83E3-BC78E6D22C2C}" destId="{3302DBE9-A08F-47AA-B079-10FF89D8AFC8}" srcOrd="2" destOrd="0" presId="urn:microsoft.com/office/officeart/2005/8/layout/hProcess4"/>
    <dgm:cxn modelId="{BE171671-4127-48E7-ACAF-3FE3536AE942}" type="presParOf" srcId="{4628B1F2-C9E0-49F5-83E3-BC78E6D22C2C}" destId="{7DB28269-CD32-4691-B229-EAAF1C2B2CE7}" srcOrd="3" destOrd="0" presId="urn:microsoft.com/office/officeart/2005/8/layout/hProcess4"/>
    <dgm:cxn modelId="{68907C87-27BF-409F-966A-848F61C3C4B8}" type="presParOf" srcId="{4628B1F2-C9E0-49F5-83E3-BC78E6D22C2C}" destId="{47A66973-2F35-423A-B083-AD7969E3295E}" srcOrd="4" destOrd="0" presId="urn:microsoft.com/office/officeart/2005/8/layout/hProcess4"/>
    <dgm:cxn modelId="{9F51299D-163E-4D48-97BD-B0D27F95C844}" type="presParOf" srcId="{D70635BC-F72F-4508-AC5E-FE9BCD25E613}" destId="{BE625CA6-3DEA-4BA7-8728-7E18408F76C8}" srcOrd="3" destOrd="0" presId="urn:microsoft.com/office/officeart/2005/8/layout/hProcess4"/>
    <dgm:cxn modelId="{FBD5EC85-95ED-44BB-AA16-50C632078DA8}" type="presParOf" srcId="{D70635BC-F72F-4508-AC5E-FE9BCD25E613}" destId="{19E5C814-3117-4CB3-9C19-B1334ECAE68A}" srcOrd="4" destOrd="0" presId="urn:microsoft.com/office/officeart/2005/8/layout/hProcess4"/>
    <dgm:cxn modelId="{6605370E-1F23-473E-992A-776586F3AFA7}" type="presParOf" srcId="{19E5C814-3117-4CB3-9C19-B1334ECAE68A}" destId="{AF767754-C901-4F98-8005-046E2942698B}" srcOrd="0" destOrd="0" presId="urn:microsoft.com/office/officeart/2005/8/layout/hProcess4"/>
    <dgm:cxn modelId="{CDC31F68-F70E-4E92-896E-0922E9FDB408}" type="presParOf" srcId="{19E5C814-3117-4CB3-9C19-B1334ECAE68A}" destId="{C831D30A-8DFE-4CCC-8E42-7FC93A7E2A96}" srcOrd="1" destOrd="0" presId="urn:microsoft.com/office/officeart/2005/8/layout/hProcess4"/>
    <dgm:cxn modelId="{67123C97-AD9B-4EC9-A79D-414C5FB4FA72}" type="presParOf" srcId="{19E5C814-3117-4CB3-9C19-B1334ECAE68A}" destId="{59E37967-904E-4A68-B90D-409CCF6136B6}" srcOrd="2" destOrd="0" presId="urn:microsoft.com/office/officeart/2005/8/layout/hProcess4"/>
    <dgm:cxn modelId="{0E6CBDD3-5768-48C4-8014-E7F94FF4925A}" type="presParOf" srcId="{19E5C814-3117-4CB3-9C19-B1334ECAE68A}" destId="{888DEC72-1194-4BA5-A9EA-810A870DEDFE}" srcOrd="3" destOrd="0" presId="urn:microsoft.com/office/officeart/2005/8/layout/hProcess4"/>
    <dgm:cxn modelId="{EA98D4AD-4338-4CE0-BE1A-DC456808B63E}" type="presParOf" srcId="{19E5C814-3117-4CB3-9C19-B1334ECAE68A}" destId="{DC67FCF9-87C3-4270-9026-A2AFB68C0C2A}" srcOrd="4" destOrd="0" presId="urn:microsoft.com/office/officeart/2005/8/layout/hProcess4"/>
    <dgm:cxn modelId="{9A21604A-E620-4E22-A6D7-B236E71EC59B}" type="presParOf" srcId="{D70635BC-F72F-4508-AC5E-FE9BCD25E613}" destId="{A17DFA1B-3025-4B8F-93ED-789ACD5E4EC3}" srcOrd="5" destOrd="0" presId="urn:microsoft.com/office/officeart/2005/8/layout/hProcess4"/>
    <dgm:cxn modelId="{AC4D1265-62C4-4A58-920D-ECC670F8114A}" type="presParOf" srcId="{D70635BC-F72F-4508-AC5E-FE9BCD25E613}" destId="{F1ED3213-5C6F-46BD-8C0E-C0649E3BC563}" srcOrd="6" destOrd="0" presId="urn:microsoft.com/office/officeart/2005/8/layout/hProcess4"/>
    <dgm:cxn modelId="{AB896924-2ECC-4FF2-87C2-2335569125C9}" type="presParOf" srcId="{F1ED3213-5C6F-46BD-8C0E-C0649E3BC563}" destId="{F0C72DB8-CC3E-4618-8711-C5E263D36C6E}" srcOrd="0" destOrd="0" presId="urn:microsoft.com/office/officeart/2005/8/layout/hProcess4"/>
    <dgm:cxn modelId="{0E044071-E2C8-4385-977E-B0F23F69570E}" type="presParOf" srcId="{F1ED3213-5C6F-46BD-8C0E-C0649E3BC563}" destId="{24290312-62F0-4432-A0A6-6CC56C59E830}" srcOrd="1" destOrd="0" presId="urn:microsoft.com/office/officeart/2005/8/layout/hProcess4"/>
    <dgm:cxn modelId="{77CD9BB3-08B8-4D2F-8897-451FEDDD9560}" type="presParOf" srcId="{F1ED3213-5C6F-46BD-8C0E-C0649E3BC563}" destId="{795C4472-F767-472D-95A9-6D523935B640}" srcOrd="2" destOrd="0" presId="urn:microsoft.com/office/officeart/2005/8/layout/hProcess4"/>
    <dgm:cxn modelId="{FEE7F796-396D-42E5-8C18-60401647CD28}" type="presParOf" srcId="{F1ED3213-5C6F-46BD-8C0E-C0649E3BC563}" destId="{719E8186-0E20-4F17-9D29-2A55997B5F17}" srcOrd="3" destOrd="0" presId="urn:microsoft.com/office/officeart/2005/8/layout/hProcess4"/>
    <dgm:cxn modelId="{E07D50D8-A452-42EF-8F80-A4E66DAFE493}" type="presParOf" srcId="{F1ED3213-5C6F-46BD-8C0E-C0649E3BC563}" destId="{0B0960B6-ED20-41B5-94B6-DF1420A8E73E}" srcOrd="4" destOrd="0" presId="urn:microsoft.com/office/officeart/2005/8/layout/hProcess4"/>
    <dgm:cxn modelId="{1D72A458-0E98-42C6-90A6-848EF911D7F7}" type="presParOf" srcId="{D70635BC-F72F-4508-AC5E-FE9BCD25E613}" destId="{890F9E7A-BF66-4076-93FF-466A34013F03}" srcOrd="7" destOrd="0" presId="urn:microsoft.com/office/officeart/2005/8/layout/hProcess4"/>
    <dgm:cxn modelId="{7AF9DDB2-E645-468B-BDCD-9FABFFE1CB8E}" type="presParOf" srcId="{D70635BC-F72F-4508-AC5E-FE9BCD25E613}" destId="{670F486F-97BD-4A2F-B451-BBE01B9A63BC}" srcOrd="8" destOrd="0" presId="urn:microsoft.com/office/officeart/2005/8/layout/hProcess4"/>
    <dgm:cxn modelId="{84473922-E9C1-4F94-AC0C-E51DB20C1CC7}" type="presParOf" srcId="{670F486F-97BD-4A2F-B451-BBE01B9A63BC}" destId="{C5E806E9-BA40-4DFA-82B8-01AA90B2F1F0}" srcOrd="0" destOrd="0" presId="urn:microsoft.com/office/officeart/2005/8/layout/hProcess4"/>
    <dgm:cxn modelId="{4B076B55-9003-429D-B3C3-27F0E6CDB0B0}" type="presParOf" srcId="{670F486F-97BD-4A2F-B451-BBE01B9A63BC}" destId="{4184D5A6-0B9A-42D2-AE87-FAA53BFD1257}" srcOrd="1" destOrd="0" presId="urn:microsoft.com/office/officeart/2005/8/layout/hProcess4"/>
    <dgm:cxn modelId="{F07B292F-9A9D-4F93-B31C-D51184A69FB6}" type="presParOf" srcId="{670F486F-97BD-4A2F-B451-BBE01B9A63BC}" destId="{15812894-94C1-4CD2-B59E-8515734C048A}" srcOrd="2" destOrd="0" presId="urn:microsoft.com/office/officeart/2005/8/layout/hProcess4"/>
    <dgm:cxn modelId="{C792C4ED-49FF-40C5-846E-CE1718387295}" type="presParOf" srcId="{670F486F-97BD-4A2F-B451-BBE01B9A63BC}" destId="{28E3BDF1-34BD-4F8F-B650-0A89118CA992}" srcOrd="3" destOrd="0" presId="urn:microsoft.com/office/officeart/2005/8/layout/hProcess4"/>
    <dgm:cxn modelId="{14E1989B-0DD0-4657-8C0C-77481A66115F}" type="presParOf" srcId="{670F486F-97BD-4A2F-B451-BBE01B9A63BC}" destId="{65B4827C-406C-4CB1-AA0C-9CF08C9FF34C}" srcOrd="4" destOrd="0" presId="urn:microsoft.com/office/officeart/2005/8/layout/hProcess4"/>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C4A124F-B11E-435D-9FBD-F42237BC5CFE}"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n-IN"/>
        </a:p>
      </dgm:t>
    </dgm:pt>
    <dgm:pt modelId="{CF8A8752-220C-4904-B8B8-C9502FC0CA9F}">
      <dgm:prSet phldrT="[Text]"/>
      <dgm:spPr/>
      <dgm:t>
        <a:bodyPr/>
        <a:lstStyle/>
        <a:p>
          <a:r>
            <a:rPr lang="en-US" b="1"/>
            <a:t>DATA SOURCE</a:t>
          </a:r>
          <a:endParaRPr lang="en-IN" b="1"/>
        </a:p>
      </dgm:t>
    </dgm:pt>
    <dgm:pt modelId="{B7736502-59C1-41C6-A83F-B678B73B4F37}" type="parTrans" cxnId="{BD1339F1-14B3-42C5-A731-E2AA6A1FFBC4}">
      <dgm:prSet/>
      <dgm:spPr/>
      <dgm:t>
        <a:bodyPr/>
        <a:lstStyle/>
        <a:p>
          <a:endParaRPr lang="en-IN"/>
        </a:p>
      </dgm:t>
    </dgm:pt>
    <dgm:pt modelId="{CF142E0F-1051-4A4E-BBEB-8C313AA219C9}" type="sibTrans" cxnId="{BD1339F1-14B3-42C5-A731-E2AA6A1FFBC4}">
      <dgm:prSet/>
      <dgm:spPr/>
      <dgm:t>
        <a:bodyPr/>
        <a:lstStyle/>
        <a:p>
          <a:endParaRPr lang="en-IN"/>
        </a:p>
      </dgm:t>
    </dgm:pt>
    <dgm:pt modelId="{8AD6D401-DD53-4B62-9494-02B8D475CD96}">
      <dgm:prSet phldrT="[Text]" custT="1"/>
      <dgm:spPr/>
      <dgm:t>
        <a:bodyPr/>
        <a:lstStyle/>
        <a:p>
          <a:r>
            <a:rPr lang="en-US" sz="1400" b="0" i="0">
              <a:latin typeface="Abadi" panose="020B0604020104020204" pitchFamily="34" charset="0"/>
            </a:rPr>
            <a:t>Collected data from multiple data sources and created a master table</a:t>
          </a:r>
          <a:endParaRPr lang="en-IN" sz="1400">
            <a:latin typeface="Abadi" panose="020B0604020104020204" pitchFamily="34" charset="0"/>
          </a:endParaRPr>
        </a:p>
      </dgm:t>
    </dgm:pt>
    <dgm:pt modelId="{BAB1E78E-FDEC-42CD-A2E2-BB03B30CBF43}" type="parTrans" cxnId="{A8B34729-6DC4-47DF-A498-7E6B46C92F36}">
      <dgm:prSet/>
      <dgm:spPr/>
      <dgm:t>
        <a:bodyPr/>
        <a:lstStyle/>
        <a:p>
          <a:endParaRPr lang="en-IN"/>
        </a:p>
      </dgm:t>
    </dgm:pt>
    <dgm:pt modelId="{117108CA-170E-4196-97EB-FCCBD00929B8}" type="sibTrans" cxnId="{A8B34729-6DC4-47DF-A498-7E6B46C92F36}">
      <dgm:prSet/>
      <dgm:spPr/>
      <dgm:t>
        <a:bodyPr/>
        <a:lstStyle/>
        <a:p>
          <a:endParaRPr lang="en-IN"/>
        </a:p>
      </dgm:t>
    </dgm:pt>
    <dgm:pt modelId="{5E2F35D5-C155-4EF5-9F76-7D3CFDD45D52}">
      <dgm:prSet phldrT="[Text]" custT="1"/>
      <dgm:spPr/>
      <dgm:t>
        <a:bodyPr/>
        <a:lstStyle/>
        <a:p>
          <a:r>
            <a:rPr lang="en-US" sz="1100" b="1"/>
            <a:t>DATA PROCESSING</a:t>
          </a:r>
          <a:endParaRPr lang="en-IN" sz="1100" b="1"/>
        </a:p>
      </dgm:t>
    </dgm:pt>
    <dgm:pt modelId="{4197BA55-D78B-42E2-8574-1E13853115A1}" type="parTrans" cxnId="{CFE14F92-DE1A-457C-9E50-AEB76076FFE3}">
      <dgm:prSet/>
      <dgm:spPr/>
      <dgm:t>
        <a:bodyPr/>
        <a:lstStyle/>
        <a:p>
          <a:endParaRPr lang="en-IN"/>
        </a:p>
      </dgm:t>
    </dgm:pt>
    <dgm:pt modelId="{86737D4A-EAF6-4308-9E03-E9EA65E72A98}" type="sibTrans" cxnId="{CFE14F92-DE1A-457C-9E50-AEB76076FFE3}">
      <dgm:prSet/>
      <dgm:spPr/>
      <dgm:t>
        <a:bodyPr/>
        <a:lstStyle/>
        <a:p>
          <a:endParaRPr lang="en-IN"/>
        </a:p>
      </dgm:t>
    </dgm:pt>
    <dgm:pt modelId="{452BAA76-55CB-426A-82E2-EDF5BAE25441}">
      <dgm:prSet phldrT="[Text]" custT="1"/>
      <dgm:spPr/>
      <dgm:t>
        <a:bodyPr/>
        <a:lstStyle/>
        <a:p>
          <a:r>
            <a:rPr lang="en-IN" sz="1400">
              <a:latin typeface="Abadi" panose="020B0604020104020204" pitchFamily="34" charset="0"/>
            </a:rPr>
            <a:t>Exploration </a:t>
          </a:r>
        </a:p>
      </dgm:t>
    </dgm:pt>
    <dgm:pt modelId="{916591B4-B1BB-4646-92E4-19A8A2DE3835}" type="parTrans" cxnId="{6D588B0C-AD04-4DF1-96EA-5055CAA98002}">
      <dgm:prSet/>
      <dgm:spPr/>
      <dgm:t>
        <a:bodyPr/>
        <a:lstStyle/>
        <a:p>
          <a:endParaRPr lang="en-IN"/>
        </a:p>
      </dgm:t>
    </dgm:pt>
    <dgm:pt modelId="{42795998-3933-4A7B-B753-67B76F803C37}" type="sibTrans" cxnId="{6D588B0C-AD04-4DF1-96EA-5055CAA98002}">
      <dgm:prSet/>
      <dgm:spPr/>
      <dgm:t>
        <a:bodyPr/>
        <a:lstStyle/>
        <a:p>
          <a:endParaRPr lang="en-IN"/>
        </a:p>
      </dgm:t>
    </dgm:pt>
    <dgm:pt modelId="{4EE3AC1B-1F5E-41E5-BBC1-0968F787E777}">
      <dgm:prSet phldrT="[Text]" custT="1"/>
      <dgm:spPr/>
      <dgm:t>
        <a:bodyPr/>
        <a:lstStyle/>
        <a:p>
          <a:r>
            <a:rPr lang="en-IN" sz="1200" b="0">
              <a:latin typeface="Abadi" panose="020B0604020104020204" pitchFamily="34" charset="0"/>
            </a:rPr>
            <a:t>EXPLORATION</a:t>
          </a:r>
        </a:p>
      </dgm:t>
    </dgm:pt>
    <dgm:pt modelId="{1E58CC71-84B9-43CB-958D-7D855136FA7D}" type="parTrans" cxnId="{7E942DA0-11F6-4D60-9EB4-B9FB47926A93}">
      <dgm:prSet/>
      <dgm:spPr/>
      <dgm:t>
        <a:bodyPr/>
        <a:lstStyle/>
        <a:p>
          <a:endParaRPr lang="en-IN"/>
        </a:p>
      </dgm:t>
    </dgm:pt>
    <dgm:pt modelId="{012E206E-3288-4848-BF09-D41ECEE061D5}" type="sibTrans" cxnId="{7E942DA0-11F6-4D60-9EB4-B9FB47926A93}">
      <dgm:prSet/>
      <dgm:spPr/>
      <dgm:t>
        <a:bodyPr/>
        <a:lstStyle/>
        <a:p>
          <a:endParaRPr lang="en-IN"/>
        </a:p>
      </dgm:t>
    </dgm:pt>
    <dgm:pt modelId="{AD943D2B-4922-41C2-83A0-FE08985E1AA6}">
      <dgm:prSet phldrT="[Text]" custT="1"/>
      <dgm:spPr/>
      <dgm:t>
        <a:bodyPr/>
        <a:lstStyle/>
        <a:p>
          <a:r>
            <a:rPr lang="en-IN" sz="1200">
              <a:latin typeface="Abadi" panose="020B0604020104020204" pitchFamily="34" charset="0"/>
            </a:rPr>
            <a:t>DEVELOPMENT</a:t>
          </a:r>
        </a:p>
      </dgm:t>
    </dgm:pt>
    <dgm:pt modelId="{0B908888-822D-43EC-B368-C4B93418F94F}" type="parTrans" cxnId="{6440A8AD-1582-402B-B7F3-A7597D795E21}">
      <dgm:prSet/>
      <dgm:spPr/>
      <dgm:t>
        <a:bodyPr/>
        <a:lstStyle/>
        <a:p>
          <a:endParaRPr lang="en-IN"/>
        </a:p>
      </dgm:t>
    </dgm:pt>
    <dgm:pt modelId="{E2C3D834-0B7B-4D57-8A75-50028D03D06F}" type="sibTrans" cxnId="{6440A8AD-1582-402B-B7F3-A7597D795E21}">
      <dgm:prSet/>
      <dgm:spPr/>
      <dgm:t>
        <a:bodyPr/>
        <a:lstStyle/>
        <a:p>
          <a:endParaRPr lang="en-IN"/>
        </a:p>
      </dgm:t>
    </dgm:pt>
    <dgm:pt modelId="{D62FF0D6-F87C-4D70-875A-62847251855D}">
      <dgm:prSet custT="1"/>
      <dgm:spPr/>
      <dgm:t>
        <a:bodyPr/>
        <a:lstStyle/>
        <a:p>
          <a:pPr algn="l"/>
          <a:r>
            <a:rPr lang="en-US" sz="1000" b="0" i="0"/>
            <a:t>Exploration of the existing components of the solution</a:t>
          </a:r>
          <a:endParaRPr lang="en-IN" sz="1000">
            <a:latin typeface="Abadi" panose="020B0604020104020204" pitchFamily="34" charset="0"/>
          </a:endParaRPr>
        </a:p>
      </dgm:t>
    </dgm:pt>
    <dgm:pt modelId="{EB5EAC8F-6B85-4481-8599-1B2FE5592ED4}" type="parTrans" cxnId="{A0688657-AEC8-4ACE-B89B-CA423D6F6727}">
      <dgm:prSet/>
      <dgm:spPr/>
      <dgm:t>
        <a:bodyPr/>
        <a:lstStyle/>
        <a:p>
          <a:endParaRPr lang="en-IN"/>
        </a:p>
      </dgm:t>
    </dgm:pt>
    <dgm:pt modelId="{97126B49-37E5-497E-A231-AE7E178FD9D8}" type="sibTrans" cxnId="{A0688657-AEC8-4ACE-B89B-CA423D6F6727}">
      <dgm:prSet/>
      <dgm:spPr/>
      <dgm:t>
        <a:bodyPr/>
        <a:lstStyle/>
        <a:p>
          <a:endParaRPr lang="en-IN"/>
        </a:p>
      </dgm:t>
    </dgm:pt>
    <dgm:pt modelId="{F1EB732C-A24E-478A-AA38-705E87CC0375}">
      <dgm:prSet custT="1"/>
      <dgm:spPr/>
      <dgm:t>
        <a:bodyPr/>
        <a:lstStyle/>
        <a:p>
          <a:r>
            <a:rPr lang="en-US" sz="1050" b="0" i="0">
              <a:latin typeface="Abadi" panose="020B0604020104020204" pitchFamily="34" charset="0"/>
            </a:rPr>
            <a:t>Created scripts for the ingestion of data from different websites.</a:t>
          </a:r>
          <a:endParaRPr lang="en-IN" sz="1050">
            <a:latin typeface="Abadi" panose="020B0604020104020204" pitchFamily="34" charset="0"/>
          </a:endParaRPr>
        </a:p>
      </dgm:t>
    </dgm:pt>
    <dgm:pt modelId="{A11C2180-EF33-4F24-B53B-BF0A7ACCB5CD}" type="parTrans" cxnId="{567F6BF7-30DD-426E-B07A-EF2CA36A3C90}">
      <dgm:prSet/>
      <dgm:spPr/>
      <dgm:t>
        <a:bodyPr/>
        <a:lstStyle/>
        <a:p>
          <a:endParaRPr lang="en-IN"/>
        </a:p>
      </dgm:t>
    </dgm:pt>
    <dgm:pt modelId="{8EC13C37-1815-4722-9CA7-B537495E9FF3}" type="sibTrans" cxnId="{567F6BF7-30DD-426E-B07A-EF2CA36A3C90}">
      <dgm:prSet/>
      <dgm:spPr/>
      <dgm:t>
        <a:bodyPr/>
        <a:lstStyle/>
        <a:p>
          <a:endParaRPr lang="en-IN"/>
        </a:p>
      </dgm:t>
    </dgm:pt>
    <dgm:pt modelId="{7D6931EB-F7E5-4BEA-B5D4-F4A68640409F}">
      <dgm:prSet custT="1"/>
      <dgm:spPr/>
      <dgm:t>
        <a:bodyPr/>
        <a:lstStyle/>
        <a:p>
          <a:r>
            <a:rPr lang="en-IN" sz="1200">
              <a:latin typeface="Abadi" panose="020B0604020104020204" pitchFamily="34" charset="0"/>
            </a:rPr>
            <a:t>DEPLOYEMENT</a:t>
          </a:r>
        </a:p>
      </dgm:t>
    </dgm:pt>
    <dgm:pt modelId="{661088B4-A06D-43F3-8D36-65EE55AE4F33}" type="parTrans" cxnId="{45156A2D-7F0C-4674-868F-B1704E8560F6}">
      <dgm:prSet/>
      <dgm:spPr/>
      <dgm:t>
        <a:bodyPr/>
        <a:lstStyle/>
        <a:p>
          <a:endParaRPr lang="en-IN"/>
        </a:p>
      </dgm:t>
    </dgm:pt>
    <dgm:pt modelId="{36F6EEE4-F458-43A8-90FC-924A5E0AC8FB}" type="sibTrans" cxnId="{45156A2D-7F0C-4674-868F-B1704E8560F6}">
      <dgm:prSet/>
      <dgm:spPr/>
      <dgm:t>
        <a:bodyPr/>
        <a:lstStyle/>
        <a:p>
          <a:endParaRPr lang="en-IN"/>
        </a:p>
      </dgm:t>
    </dgm:pt>
    <dgm:pt modelId="{9D6E6877-1F85-4A45-9874-7F7DC073CED3}">
      <dgm:prSet custT="1"/>
      <dgm:spPr/>
      <dgm:t>
        <a:bodyPr/>
        <a:lstStyle/>
        <a:p>
          <a:r>
            <a:rPr lang="en-US" sz="1050" b="0" i="0">
              <a:latin typeface="Abadi" panose="020B0604020104020204" pitchFamily="34" charset="0"/>
            </a:rPr>
            <a:t>Containerized the solution using Docker. </a:t>
          </a:r>
          <a:endParaRPr lang="en-IN" sz="1050">
            <a:latin typeface="Abadi" panose="020B0604020104020204" pitchFamily="34" charset="0"/>
          </a:endParaRPr>
        </a:p>
      </dgm:t>
    </dgm:pt>
    <dgm:pt modelId="{A0979B36-4937-4973-BDB4-9B6901777463}" type="parTrans" cxnId="{44FC2DED-87D0-4F65-961D-AB8FB1830B46}">
      <dgm:prSet/>
      <dgm:spPr/>
      <dgm:t>
        <a:bodyPr/>
        <a:lstStyle/>
        <a:p>
          <a:endParaRPr lang="en-IN"/>
        </a:p>
      </dgm:t>
    </dgm:pt>
    <dgm:pt modelId="{B0123459-4FB1-4933-AB50-BD64D57BB485}" type="sibTrans" cxnId="{44FC2DED-87D0-4F65-961D-AB8FB1830B46}">
      <dgm:prSet/>
      <dgm:spPr/>
      <dgm:t>
        <a:bodyPr/>
        <a:lstStyle/>
        <a:p>
          <a:endParaRPr lang="en-IN"/>
        </a:p>
      </dgm:t>
    </dgm:pt>
    <dgm:pt modelId="{EB423276-AEC3-44A4-8C1C-39ED835F5786}">
      <dgm:prSet phldrT="[Text]" custT="1"/>
      <dgm:spPr/>
      <dgm:t>
        <a:bodyPr/>
        <a:lstStyle/>
        <a:p>
          <a:r>
            <a:rPr lang="en-IN" sz="1400">
              <a:latin typeface="Abadi" panose="020B0604020104020204" pitchFamily="34" charset="0"/>
            </a:rPr>
            <a:t>Development</a:t>
          </a:r>
        </a:p>
      </dgm:t>
    </dgm:pt>
    <dgm:pt modelId="{546053C2-1A9E-4A9B-BB6D-E2D40E880BAC}" type="parTrans" cxnId="{3BD13B54-C049-44A6-8B3E-595623EA63FE}">
      <dgm:prSet/>
      <dgm:spPr/>
      <dgm:t>
        <a:bodyPr/>
        <a:lstStyle/>
        <a:p>
          <a:endParaRPr lang="en-IN"/>
        </a:p>
      </dgm:t>
    </dgm:pt>
    <dgm:pt modelId="{28C09681-3AED-472B-BC1D-3ED06F0543DA}" type="sibTrans" cxnId="{3BD13B54-C049-44A6-8B3E-595623EA63FE}">
      <dgm:prSet/>
      <dgm:spPr/>
      <dgm:t>
        <a:bodyPr/>
        <a:lstStyle/>
        <a:p>
          <a:endParaRPr lang="en-IN"/>
        </a:p>
      </dgm:t>
    </dgm:pt>
    <dgm:pt modelId="{84FCA5D4-AB80-42AD-B0C1-93D8CE7D2E72}">
      <dgm:prSet phldrT="[Text]" custT="1"/>
      <dgm:spPr/>
      <dgm:t>
        <a:bodyPr/>
        <a:lstStyle/>
        <a:p>
          <a:r>
            <a:rPr lang="en-IN" sz="1400">
              <a:latin typeface="Abadi" panose="020B0604020104020204" pitchFamily="34" charset="0"/>
            </a:rPr>
            <a:t>Deployment</a:t>
          </a:r>
        </a:p>
      </dgm:t>
    </dgm:pt>
    <dgm:pt modelId="{9221F363-FC4F-4388-9875-1D7A5138FC40}" type="parTrans" cxnId="{AC0C200E-0581-406C-BED6-513D3C8C280F}">
      <dgm:prSet/>
      <dgm:spPr/>
      <dgm:t>
        <a:bodyPr/>
        <a:lstStyle/>
        <a:p>
          <a:endParaRPr lang="en-IN"/>
        </a:p>
      </dgm:t>
    </dgm:pt>
    <dgm:pt modelId="{15D77319-F850-4492-9005-D8105C670235}" type="sibTrans" cxnId="{AC0C200E-0581-406C-BED6-513D3C8C280F}">
      <dgm:prSet/>
      <dgm:spPr/>
      <dgm:t>
        <a:bodyPr/>
        <a:lstStyle/>
        <a:p>
          <a:endParaRPr lang="en-IN"/>
        </a:p>
      </dgm:t>
    </dgm:pt>
    <dgm:pt modelId="{AA1A4541-AA65-4F81-A261-F867E41019C6}">
      <dgm:prSet custT="1"/>
      <dgm:spPr/>
      <dgm:t>
        <a:bodyPr/>
        <a:lstStyle/>
        <a:p>
          <a:pPr algn="l"/>
          <a:r>
            <a:rPr lang="en-US" sz="1000" b="0" i="0"/>
            <a:t>Tested and deployed the existing solution</a:t>
          </a:r>
          <a:endParaRPr lang="en-IN" sz="1000">
            <a:latin typeface="Abadi" panose="020B0604020104020204" pitchFamily="34" charset="0"/>
          </a:endParaRPr>
        </a:p>
      </dgm:t>
    </dgm:pt>
    <dgm:pt modelId="{5CAA78B3-CF0B-48BE-918B-ECE44EDA5518}" type="parTrans" cxnId="{F65F9CB2-B218-4890-B4A9-8FB0BFCF5915}">
      <dgm:prSet/>
      <dgm:spPr/>
      <dgm:t>
        <a:bodyPr/>
        <a:lstStyle/>
        <a:p>
          <a:endParaRPr lang="en-IN"/>
        </a:p>
      </dgm:t>
    </dgm:pt>
    <dgm:pt modelId="{326F205C-9ABE-4DD0-BFC9-29120D02E3FB}" type="sibTrans" cxnId="{F65F9CB2-B218-4890-B4A9-8FB0BFCF5915}">
      <dgm:prSet/>
      <dgm:spPr/>
      <dgm:t>
        <a:bodyPr/>
        <a:lstStyle/>
        <a:p>
          <a:endParaRPr lang="en-IN"/>
        </a:p>
      </dgm:t>
    </dgm:pt>
    <dgm:pt modelId="{1E7B60E0-C4DC-4186-A196-2A73AC97D2EC}">
      <dgm:prSet custT="1"/>
      <dgm:spPr/>
      <dgm:t>
        <a:bodyPr/>
        <a:lstStyle/>
        <a:p>
          <a:pPr algn="l"/>
          <a:r>
            <a:rPr lang="en-US" sz="1000" b="0" i="0"/>
            <a:t>Defined a product development roadmap.</a:t>
          </a:r>
          <a:endParaRPr lang="en-IN" sz="1000">
            <a:latin typeface="Abadi" panose="020B0604020104020204" pitchFamily="34" charset="0"/>
          </a:endParaRPr>
        </a:p>
      </dgm:t>
    </dgm:pt>
    <dgm:pt modelId="{2C73CB5B-D422-4558-B16C-D3120862D892}" type="parTrans" cxnId="{696A3DCC-CFD2-429D-824F-C85C4B6B468A}">
      <dgm:prSet/>
      <dgm:spPr/>
      <dgm:t>
        <a:bodyPr/>
        <a:lstStyle/>
        <a:p>
          <a:endParaRPr lang="en-IN"/>
        </a:p>
      </dgm:t>
    </dgm:pt>
    <dgm:pt modelId="{2C8FEC6A-4882-4F46-808E-1E96E42F2127}" type="sibTrans" cxnId="{696A3DCC-CFD2-429D-824F-C85C4B6B468A}">
      <dgm:prSet/>
      <dgm:spPr/>
      <dgm:t>
        <a:bodyPr/>
        <a:lstStyle/>
        <a:p>
          <a:endParaRPr lang="en-IN"/>
        </a:p>
      </dgm:t>
    </dgm:pt>
    <dgm:pt modelId="{16C47DB7-2EC1-43FD-9973-41B829687C17}">
      <dgm:prSet custT="1"/>
      <dgm:spPr/>
      <dgm:t>
        <a:bodyPr/>
        <a:lstStyle/>
        <a:p>
          <a:r>
            <a:rPr lang="en-US" sz="1050" b="0" i="0">
              <a:latin typeface="Abadi" panose="020B0604020104020204" pitchFamily="34" charset="0"/>
            </a:rPr>
            <a:t>Created APIs in Flask for the frontend team to access and implement into the user interface.</a:t>
          </a:r>
          <a:endParaRPr lang="en-IN" sz="1050">
            <a:latin typeface="Abadi" panose="020B0604020104020204" pitchFamily="34" charset="0"/>
          </a:endParaRPr>
        </a:p>
      </dgm:t>
    </dgm:pt>
    <dgm:pt modelId="{06E768D3-F6DB-43BB-8FE3-CB3F57D3A77C}" type="parTrans" cxnId="{96AF35D4-A85A-4F98-A7D1-7F020390F9B2}">
      <dgm:prSet/>
      <dgm:spPr/>
      <dgm:t>
        <a:bodyPr/>
        <a:lstStyle/>
        <a:p>
          <a:endParaRPr lang="en-IN"/>
        </a:p>
      </dgm:t>
    </dgm:pt>
    <dgm:pt modelId="{CFB84BDE-A5A4-4059-B0D1-E8CA48927C38}" type="sibTrans" cxnId="{96AF35D4-A85A-4F98-A7D1-7F020390F9B2}">
      <dgm:prSet/>
      <dgm:spPr/>
      <dgm:t>
        <a:bodyPr/>
        <a:lstStyle/>
        <a:p>
          <a:endParaRPr lang="en-IN"/>
        </a:p>
      </dgm:t>
    </dgm:pt>
    <dgm:pt modelId="{AF21D230-07B6-42C8-BD95-901627F1BA29}">
      <dgm:prSet custT="1"/>
      <dgm:spPr/>
      <dgm:t>
        <a:bodyPr/>
        <a:lstStyle/>
        <a:p>
          <a:r>
            <a:rPr lang="en-US" sz="1050" b="0" i="0">
              <a:latin typeface="Abadi" panose="020B0604020104020204" pitchFamily="34" charset="0"/>
            </a:rPr>
            <a:t>Implemented NLP solutions for mapping emission activities. </a:t>
          </a:r>
          <a:endParaRPr lang="en-IN" sz="1050">
            <a:latin typeface="Abadi" panose="020B0604020104020204" pitchFamily="34" charset="0"/>
          </a:endParaRPr>
        </a:p>
      </dgm:t>
    </dgm:pt>
    <dgm:pt modelId="{B066510B-6D32-47C6-A4A9-A0358B9FB7D0}" type="parTrans" cxnId="{F54348CA-5954-4A1C-BC93-C576E1CB051B}">
      <dgm:prSet/>
      <dgm:spPr/>
      <dgm:t>
        <a:bodyPr/>
        <a:lstStyle/>
        <a:p>
          <a:endParaRPr lang="en-IN"/>
        </a:p>
      </dgm:t>
    </dgm:pt>
    <dgm:pt modelId="{0EB5F023-4542-42BF-9173-31390A907C64}" type="sibTrans" cxnId="{F54348CA-5954-4A1C-BC93-C576E1CB051B}">
      <dgm:prSet/>
      <dgm:spPr/>
      <dgm:t>
        <a:bodyPr/>
        <a:lstStyle/>
        <a:p>
          <a:endParaRPr lang="en-IN"/>
        </a:p>
      </dgm:t>
    </dgm:pt>
    <dgm:pt modelId="{80DC2D19-6936-4025-BB8C-1DBD1B4D1CC5}">
      <dgm:prSet custT="1"/>
      <dgm:spPr/>
      <dgm:t>
        <a:bodyPr/>
        <a:lstStyle/>
        <a:p>
          <a:r>
            <a:rPr lang="en-US" sz="1050" b="0" i="0">
              <a:latin typeface="Abadi" panose="020B0604020104020204" pitchFamily="34" charset="0"/>
            </a:rPr>
            <a:t>Deployed the solution on a cloud environment. </a:t>
          </a:r>
          <a:endParaRPr lang="en-IN" sz="1050">
            <a:latin typeface="Abadi" panose="020B0604020104020204" pitchFamily="34" charset="0"/>
          </a:endParaRPr>
        </a:p>
      </dgm:t>
    </dgm:pt>
    <dgm:pt modelId="{76FE74DD-4EBD-4CA6-A657-D4191F4A0B03}" type="parTrans" cxnId="{A28E86F4-FE45-49EA-9F69-A0F82E2733B5}">
      <dgm:prSet/>
      <dgm:spPr/>
      <dgm:t>
        <a:bodyPr/>
        <a:lstStyle/>
        <a:p>
          <a:endParaRPr lang="en-IN"/>
        </a:p>
      </dgm:t>
    </dgm:pt>
    <dgm:pt modelId="{D406E76B-CB36-40D0-9D59-78B8FCBEEEC8}" type="sibTrans" cxnId="{A28E86F4-FE45-49EA-9F69-A0F82E2733B5}">
      <dgm:prSet/>
      <dgm:spPr/>
      <dgm:t>
        <a:bodyPr/>
        <a:lstStyle/>
        <a:p>
          <a:endParaRPr lang="en-IN"/>
        </a:p>
      </dgm:t>
    </dgm:pt>
    <dgm:pt modelId="{9D15F8E3-DA5A-4AE6-884D-2AA6123ACC1F}">
      <dgm:prSet custT="1"/>
      <dgm:spPr/>
      <dgm:t>
        <a:bodyPr/>
        <a:lstStyle/>
        <a:p>
          <a:r>
            <a:rPr lang="en-US" sz="1050" b="0" i="0">
              <a:latin typeface="Abadi" panose="020B0604020104020204" pitchFamily="34" charset="0"/>
            </a:rPr>
            <a:t>Tested with frontend team. </a:t>
          </a:r>
          <a:br>
            <a:rPr lang="en-US" sz="1050"/>
          </a:br>
          <a:br>
            <a:rPr lang="en-US" sz="1050">
              <a:latin typeface="Abadi" panose="020B0604020104020204" pitchFamily="34" charset="0"/>
            </a:rPr>
          </a:br>
          <a:endParaRPr lang="en-IN" sz="1050">
            <a:latin typeface="Abadi" panose="020B0604020104020204" pitchFamily="34" charset="0"/>
          </a:endParaRPr>
        </a:p>
      </dgm:t>
    </dgm:pt>
    <dgm:pt modelId="{D9CB188A-355B-4B00-BBE1-C95366A05574}" type="parTrans" cxnId="{FAF825A1-EFC2-4B31-A689-B5A4D581E3B1}">
      <dgm:prSet/>
      <dgm:spPr/>
      <dgm:t>
        <a:bodyPr/>
        <a:lstStyle/>
        <a:p>
          <a:endParaRPr lang="en-IN"/>
        </a:p>
      </dgm:t>
    </dgm:pt>
    <dgm:pt modelId="{CFEF68F3-E8D5-471C-88BD-5D11C719E7A9}" type="sibTrans" cxnId="{FAF825A1-EFC2-4B31-A689-B5A4D581E3B1}">
      <dgm:prSet/>
      <dgm:spPr/>
      <dgm:t>
        <a:bodyPr/>
        <a:lstStyle/>
        <a:p>
          <a:endParaRPr lang="en-IN"/>
        </a:p>
      </dgm:t>
    </dgm:pt>
    <dgm:pt modelId="{40085087-2BCE-4130-8F7E-7581A76E066B}" type="pres">
      <dgm:prSet presAssocID="{BC4A124F-B11E-435D-9FBD-F42237BC5CFE}" presName="Name0" presStyleCnt="0">
        <dgm:presLayoutVars>
          <dgm:dir/>
          <dgm:animLvl val="lvl"/>
          <dgm:resizeHandles val="exact"/>
        </dgm:presLayoutVars>
      </dgm:prSet>
      <dgm:spPr/>
    </dgm:pt>
    <dgm:pt modelId="{A99106EB-8673-4617-A0AB-037D323CB854}" type="pres">
      <dgm:prSet presAssocID="{BC4A124F-B11E-435D-9FBD-F42237BC5CFE}" presName="tSp" presStyleCnt="0"/>
      <dgm:spPr/>
    </dgm:pt>
    <dgm:pt modelId="{C00350B2-D455-4CBC-8758-6A85F750C66D}" type="pres">
      <dgm:prSet presAssocID="{BC4A124F-B11E-435D-9FBD-F42237BC5CFE}" presName="bSp" presStyleCnt="0"/>
      <dgm:spPr/>
    </dgm:pt>
    <dgm:pt modelId="{D70635BC-F72F-4508-AC5E-FE9BCD25E613}" type="pres">
      <dgm:prSet presAssocID="{BC4A124F-B11E-435D-9FBD-F42237BC5CFE}" presName="process" presStyleCnt="0"/>
      <dgm:spPr/>
    </dgm:pt>
    <dgm:pt modelId="{6784CAA7-E0F4-4384-9859-9EA6B7172061}" type="pres">
      <dgm:prSet presAssocID="{CF8A8752-220C-4904-B8B8-C9502FC0CA9F}" presName="composite1" presStyleCnt="0"/>
      <dgm:spPr/>
    </dgm:pt>
    <dgm:pt modelId="{5F908C61-EF56-425C-A998-18C51D38CE52}" type="pres">
      <dgm:prSet presAssocID="{CF8A8752-220C-4904-B8B8-C9502FC0CA9F}" presName="dummyNode1" presStyleLbl="node1" presStyleIdx="0" presStyleCnt="5"/>
      <dgm:spPr/>
    </dgm:pt>
    <dgm:pt modelId="{4A8581D6-96E4-4587-B789-0A0166908A09}" type="pres">
      <dgm:prSet presAssocID="{CF8A8752-220C-4904-B8B8-C9502FC0CA9F}" presName="childNode1" presStyleLbl="bgAcc1" presStyleIdx="0" presStyleCnt="5" custScaleX="163553" custScaleY="192553" custLinFactNeighborX="11270" custLinFactNeighborY="-44099">
        <dgm:presLayoutVars>
          <dgm:bulletEnabled val="1"/>
        </dgm:presLayoutVars>
      </dgm:prSet>
      <dgm:spPr/>
    </dgm:pt>
    <dgm:pt modelId="{AF1D3797-9E71-4FCE-BE06-7CAE4AAF4EC2}" type="pres">
      <dgm:prSet presAssocID="{CF8A8752-220C-4904-B8B8-C9502FC0CA9F}" presName="childNode1tx" presStyleLbl="bgAcc1" presStyleIdx="0" presStyleCnt="5">
        <dgm:presLayoutVars>
          <dgm:bulletEnabled val="1"/>
        </dgm:presLayoutVars>
      </dgm:prSet>
      <dgm:spPr/>
    </dgm:pt>
    <dgm:pt modelId="{ED216A79-093C-45B4-90D9-660DDA9C2C9D}" type="pres">
      <dgm:prSet presAssocID="{CF8A8752-220C-4904-B8B8-C9502FC0CA9F}" presName="parentNode1" presStyleLbl="node1" presStyleIdx="0" presStyleCnt="5" custScaleX="142757" custScaleY="135004" custLinFactNeighborX="-5424" custLinFactNeighborY="46747">
        <dgm:presLayoutVars>
          <dgm:chMax val="1"/>
          <dgm:bulletEnabled val="1"/>
        </dgm:presLayoutVars>
      </dgm:prSet>
      <dgm:spPr/>
    </dgm:pt>
    <dgm:pt modelId="{882DC4B1-D93F-42FC-AE3A-9CBD3E8B841E}" type="pres">
      <dgm:prSet presAssocID="{CF8A8752-220C-4904-B8B8-C9502FC0CA9F}" presName="connSite1" presStyleCnt="0"/>
      <dgm:spPr/>
    </dgm:pt>
    <dgm:pt modelId="{FE120CFF-C273-4344-AD1A-6E9D3DBBABE5}" type="pres">
      <dgm:prSet presAssocID="{CF142E0F-1051-4A4E-BBEB-8C313AA219C9}" presName="Name9" presStyleLbl="sibTrans2D1" presStyleIdx="0" presStyleCnt="4" custAng="377758" custLinFactNeighborX="1281" custLinFactNeighborY="-3861"/>
      <dgm:spPr/>
    </dgm:pt>
    <dgm:pt modelId="{4628B1F2-C9E0-49F5-83E3-BC78E6D22C2C}" type="pres">
      <dgm:prSet presAssocID="{5E2F35D5-C155-4EF5-9F76-7D3CFDD45D52}" presName="composite2" presStyleCnt="0"/>
      <dgm:spPr/>
    </dgm:pt>
    <dgm:pt modelId="{C62593FE-B848-4656-A159-5EE2C53B0860}" type="pres">
      <dgm:prSet presAssocID="{5E2F35D5-C155-4EF5-9F76-7D3CFDD45D52}" presName="dummyNode2" presStyleLbl="node1" presStyleIdx="0" presStyleCnt="5"/>
      <dgm:spPr/>
    </dgm:pt>
    <dgm:pt modelId="{8D8369FF-62F7-4DCF-91AF-2D1095FE02FF}" type="pres">
      <dgm:prSet presAssocID="{5E2F35D5-C155-4EF5-9F76-7D3CFDD45D52}" presName="childNode2" presStyleLbl="bgAcc1" presStyleIdx="1" presStyleCnt="5" custScaleX="165704" custScaleY="203312" custLinFactNeighborX="676" custLinFactNeighborY="-22565">
        <dgm:presLayoutVars>
          <dgm:bulletEnabled val="1"/>
        </dgm:presLayoutVars>
      </dgm:prSet>
      <dgm:spPr/>
    </dgm:pt>
    <dgm:pt modelId="{3302DBE9-A08F-47AA-B079-10FF89D8AFC8}" type="pres">
      <dgm:prSet presAssocID="{5E2F35D5-C155-4EF5-9F76-7D3CFDD45D52}" presName="childNode2tx" presStyleLbl="bgAcc1" presStyleIdx="1" presStyleCnt="5">
        <dgm:presLayoutVars>
          <dgm:bulletEnabled val="1"/>
        </dgm:presLayoutVars>
      </dgm:prSet>
      <dgm:spPr/>
    </dgm:pt>
    <dgm:pt modelId="{7DB28269-CD32-4691-B229-EAAF1C2B2CE7}" type="pres">
      <dgm:prSet presAssocID="{5E2F35D5-C155-4EF5-9F76-7D3CFDD45D52}" presName="parentNode2" presStyleLbl="node1" presStyleIdx="1" presStyleCnt="5" custScaleX="134148" custLinFactY="-39325" custLinFactNeighborX="2814" custLinFactNeighborY="-100000">
        <dgm:presLayoutVars>
          <dgm:chMax val="0"/>
          <dgm:bulletEnabled val="1"/>
        </dgm:presLayoutVars>
      </dgm:prSet>
      <dgm:spPr/>
    </dgm:pt>
    <dgm:pt modelId="{47A66973-2F35-423A-B083-AD7969E3295E}" type="pres">
      <dgm:prSet presAssocID="{5E2F35D5-C155-4EF5-9F76-7D3CFDD45D52}" presName="connSite2" presStyleCnt="0"/>
      <dgm:spPr/>
    </dgm:pt>
    <dgm:pt modelId="{BE625CA6-3DEA-4BA7-8728-7E18408F76C8}" type="pres">
      <dgm:prSet presAssocID="{86737D4A-EAF6-4308-9E03-E9EA65E72A98}" presName="Name18" presStyleLbl="sibTrans2D1" presStyleIdx="1" presStyleCnt="4" custScaleX="99325"/>
      <dgm:spPr/>
    </dgm:pt>
    <dgm:pt modelId="{19E5C814-3117-4CB3-9C19-B1334ECAE68A}" type="pres">
      <dgm:prSet presAssocID="{4EE3AC1B-1F5E-41E5-BBC1-0968F787E777}" presName="composite1" presStyleCnt="0"/>
      <dgm:spPr/>
    </dgm:pt>
    <dgm:pt modelId="{AF767754-C901-4F98-8005-046E2942698B}" type="pres">
      <dgm:prSet presAssocID="{4EE3AC1B-1F5E-41E5-BBC1-0968F787E777}" presName="dummyNode1" presStyleLbl="node1" presStyleIdx="1" presStyleCnt="5"/>
      <dgm:spPr/>
    </dgm:pt>
    <dgm:pt modelId="{C831D30A-8DFE-4CCC-8E42-7FC93A7E2A96}" type="pres">
      <dgm:prSet presAssocID="{4EE3AC1B-1F5E-41E5-BBC1-0968F787E777}" presName="childNode1" presStyleLbl="bgAcc1" presStyleIdx="2" presStyleCnt="5" custScaleX="182195" custScaleY="190392" custLinFactNeighborX="-8521" custLinFactNeighborY="-16233">
        <dgm:presLayoutVars>
          <dgm:bulletEnabled val="1"/>
        </dgm:presLayoutVars>
      </dgm:prSet>
      <dgm:spPr/>
    </dgm:pt>
    <dgm:pt modelId="{59E37967-904E-4A68-B90D-409CCF6136B6}" type="pres">
      <dgm:prSet presAssocID="{4EE3AC1B-1F5E-41E5-BBC1-0968F787E777}" presName="childNode1tx" presStyleLbl="bgAcc1" presStyleIdx="2" presStyleCnt="5">
        <dgm:presLayoutVars>
          <dgm:bulletEnabled val="1"/>
        </dgm:presLayoutVars>
      </dgm:prSet>
      <dgm:spPr/>
    </dgm:pt>
    <dgm:pt modelId="{888DEC72-1194-4BA5-A9EA-810A870DEDFE}" type="pres">
      <dgm:prSet presAssocID="{4EE3AC1B-1F5E-41E5-BBC1-0968F787E777}" presName="parentNode1" presStyleLbl="node1" presStyleIdx="2" presStyleCnt="5" custScaleX="157181" custScaleY="110855" custLinFactNeighborX="-2430" custLinFactNeighborY="94422">
        <dgm:presLayoutVars>
          <dgm:chMax val="1"/>
          <dgm:bulletEnabled val="1"/>
        </dgm:presLayoutVars>
      </dgm:prSet>
      <dgm:spPr/>
    </dgm:pt>
    <dgm:pt modelId="{DC67FCF9-87C3-4270-9026-A2AFB68C0C2A}" type="pres">
      <dgm:prSet presAssocID="{4EE3AC1B-1F5E-41E5-BBC1-0968F787E777}" presName="connSite1" presStyleCnt="0"/>
      <dgm:spPr/>
    </dgm:pt>
    <dgm:pt modelId="{A17DFA1B-3025-4B8F-93ED-789ACD5E4EC3}" type="pres">
      <dgm:prSet presAssocID="{012E206E-3288-4848-BF09-D41ECEE061D5}" presName="Name9" presStyleLbl="sibTrans2D1" presStyleIdx="2" presStyleCnt="4"/>
      <dgm:spPr/>
    </dgm:pt>
    <dgm:pt modelId="{F1ED3213-5C6F-46BD-8C0E-C0649E3BC563}" type="pres">
      <dgm:prSet presAssocID="{AD943D2B-4922-41C2-83A0-FE08985E1AA6}" presName="composite2" presStyleCnt="0"/>
      <dgm:spPr/>
    </dgm:pt>
    <dgm:pt modelId="{F0C72DB8-CC3E-4618-8711-C5E263D36C6E}" type="pres">
      <dgm:prSet presAssocID="{AD943D2B-4922-41C2-83A0-FE08985E1AA6}" presName="dummyNode2" presStyleLbl="node1" presStyleIdx="2" presStyleCnt="5"/>
      <dgm:spPr/>
    </dgm:pt>
    <dgm:pt modelId="{24290312-62F0-4432-A0A6-6CC56C59E830}" type="pres">
      <dgm:prSet presAssocID="{AD943D2B-4922-41C2-83A0-FE08985E1AA6}" presName="childNode2" presStyleLbl="bgAcc1" presStyleIdx="3" presStyleCnt="5" custScaleX="215706" custScaleY="275968" custLinFactNeighborX="-6122" custLinFactNeighborY="3750">
        <dgm:presLayoutVars>
          <dgm:bulletEnabled val="1"/>
        </dgm:presLayoutVars>
      </dgm:prSet>
      <dgm:spPr/>
    </dgm:pt>
    <dgm:pt modelId="{795C4472-F767-472D-95A9-6D523935B640}" type="pres">
      <dgm:prSet presAssocID="{AD943D2B-4922-41C2-83A0-FE08985E1AA6}" presName="childNode2tx" presStyleLbl="bgAcc1" presStyleIdx="3" presStyleCnt="5">
        <dgm:presLayoutVars>
          <dgm:bulletEnabled val="1"/>
        </dgm:presLayoutVars>
      </dgm:prSet>
      <dgm:spPr/>
    </dgm:pt>
    <dgm:pt modelId="{719E8186-0E20-4F17-9D29-2A55997B5F17}" type="pres">
      <dgm:prSet presAssocID="{AD943D2B-4922-41C2-83A0-FE08985E1AA6}" presName="parentNode2" presStyleLbl="node1" presStyleIdx="3" presStyleCnt="5" custScaleX="170549" custScaleY="101383" custLinFactY="-75835" custLinFactNeighborX="20141" custLinFactNeighborY="-100000">
        <dgm:presLayoutVars>
          <dgm:chMax val="0"/>
          <dgm:bulletEnabled val="1"/>
        </dgm:presLayoutVars>
      </dgm:prSet>
      <dgm:spPr/>
    </dgm:pt>
    <dgm:pt modelId="{0B0960B6-ED20-41B5-94B6-DF1420A8E73E}" type="pres">
      <dgm:prSet presAssocID="{AD943D2B-4922-41C2-83A0-FE08985E1AA6}" presName="connSite2" presStyleCnt="0"/>
      <dgm:spPr/>
    </dgm:pt>
    <dgm:pt modelId="{890F9E7A-BF66-4076-93FF-466A34013F03}" type="pres">
      <dgm:prSet presAssocID="{E2C3D834-0B7B-4D57-8A75-50028D03D06F}" presName="Name18" presStyleLbl="sibTrans2D1" presStyleIdx="3" presStyleCnt="4" custScaleX="84834"/>
      <dgm:spPr/>
    </dgm:pt>
    <dgm:pt modelId="{670F486F-97BD-4A2F-B451-BBE01B9A63BC}" type="pres">
      <dgm:prSet presAssocID="{7D6931EB-F7E5-4BEA-B5D4-F4A68640409F}" presName="composite1" presStyleCnt="0"/>
      <dgm:spPr/>
    </dgm:pt>
    <dgm:pt modelId="{C5E806E9-BA40-4DFA-82B8-01AA90B2F1F0}" type="pres">
      <dgm:prSet presAssocID="{7D6931EB-F7E5-4BEA-B5D4-F4A68640409F}" presName="dummyNode1" presStyleLbl="node1" presStyleIdx="3" presStyleCnt="5"/>
      <dgm:spPr/>
    </dgm:pt>
    <dgm:pt modelId="{4184D5A6-0B9A-42D2-AE87-FAA53BFD1257}" type="pres">
      <dgm:prSet presAssocID="{7D6931EB-F7E5-4BEA-B5D4-F4A68640409F}" presName="childNode1" presStyleLbl="bgAcc1" presStyleIdx="4" presStyleCnt="5" custScaleX="188104" custScaleY="201528" custLinFactNeighborX="-18710" custLinFactNeighborY="-6072">
        <dgm:presLayoutVars>
          <dgm:bulletEnabled val="1"/>
        </dgm:presLayoutVars>
      </dgm:prSet>
      <dgm:spPr/>
    </dgm:pt>
    <dgm:pt modelId="{15812894-94C1-4CD2-B59E-8515734C048A}" type="pres">
      <dgm:prSet presAssocID="{7D6931EB-F7E5-4BEA-B5D4-F4A68640409F}" presName="childNode1tx" presStyleLbl="bgAcc1" presStyleIdx="4" presStyleCnt="5">
        <dgm:presLayoutVars>
          <dgm:bulletEnabled val="1"/>
        </dgm:presLayoutVars>
      </dgm:prSet>
      <dgm:spPr/>
    </dgm:pt>
    <dgm:pt modelId="{28E3BDF1-34BD-4F8F-B650-0A89118CA992}" type="pres">
      <dgm:prSet presAssocID="{7D6931EB-F7E5-4BEA-B5D4-F4A68640409F}" presName="parentNode1" presStyleLbl="node1" presStyleIdx="4" presStyleCnt="5" custScaleX="144513" custScaleY="119525" custLinFactNeighborX="15122" custLinFactNeighborY="82472">
        <dgm:presLayoutVars>
          <dgm:chMax val="1"/>
          <dgm:bulletEnabled val="1"/>
        </dgm:presLayoutVars>
      </dgm:prSet>
      <dgm:spPr/>
    </dgm:pt>
    <dgm:pt modelId="{65B4827C-406C-4CB1-AA0C-9CF08C9FF34C}" type="pres">
      <dgm:prSet presAssocID="{7D6931EB-F7E5-4BEA-B5D4-F4A68640409F}" presName="connSite1" presStyleCnt="0"/>
      <dgm:spPr/>
    </dgm:pt>
  </dgm:ptLst>
  <dgm:cxnLst>
    <dgm:cxn modelId="{6D588B0C-AD04-4DF1-96EA-5055CAA98002}" srcId="{5E2F35D5-C155-4EF5-9F76-7D3CFDD45D52}" destId="{452BAA76-55CB-426A-82E2-EDF5BAE25441}" srcOrd="0" destOrd="0" parTransId="{916591B4-B1BB-4646-92E4-19A8A2DE3835}" sibTransId="{42795998-3933-4A7B-B753-67B76F803C37}"/>
    <dgm:cxn modelId="{AC0C200E-0581-406C-BED6-513D3C8C280F}" srcId="{5E2F35D5-C155-4EF5-9F76-7D3CFDD45D52}" destId="{84FCA5D4-AB80-42AD-B0C1-93D8CE7D2E72}" srcOrd="2" destOrd="0" parTransId="{9221F363-FC4F-4388-9875-1D7A5138FC40}" sibTransId="{15D77319-F850-4492-9005-D8105C670235}"/>
    <dgm:cxn modelId="{CAA6AB1A-6931-4170-9E0B-0DA61E19CA7B}" type="presOf" srcId="{F1EB732C-A24E-478A-AA38-705E87CC0375}" destId="{795C4472-F767-472D-95A9-6D523935B640}" srcOrd="1" destOrd="0" presId="urn:microsoft.com/office/officeart/2005/8/layout/hProcess4"/>
    <dgm:cxn modelId="{527D0721-68F2-4BB5-AEE9-51935ED1C8D5}" type="presOf" srcId="{86737D4A-EAF6-4308-9E03-E9EA65E72A98}" destId="{BE625CA6-3DEA-4BA7-8728-7E18408F76C8}" srcOrd="0" destOrd="0" presId="urn:microsoft.com/office/officeart/2005/8/layout/hProcess4"/>
    <dgm:cxn modelId="{A8B34729-6DC4-47DF-A498-7E6B46C92F36}" srcId="{CF8A8752-220C-4904-B8B8-C9502FC0CA9F}" destId="{8AD6D401-DD53-4B62-9494-02B8D475CD96}" srcOrd="0" destOrd="0" parTransId="{BAB1E78E-FDEC-42CD-A2E2-BB03B30CBF43}" sibTransId="{117108CA-170E-4196-97EB-FCCBD00929B8}"/>
    <dgm:cxn modelId="{45156A2D-7F0C-4674-868F-B1704E8560F6}" srcId="{BC4A124F-B11E-435D-9FBD-F42237BC5CFE}" destId="{7D6931EB-F7E5-4BEA-B5D4-F4A68640409F}" srcOrd="4" destOrd="0" parTransId="{661088B4-A06D-43F3-8D36-65EE55AE4F33}" sibTransId="{36F6EEE4-F458-43A8-90FC-924A5E0AC8FB}"/>
    <dgm:cxn modelId="{5F182832-E1F0-4F34-8ABA-0DE261B854A3}" type="presOf" srcId="{D62FF0D6-F87C-4D70-875A-62847251855D}" destId="{59E37967-904E-4A68-B90D-409CCF6136B6}" srcOrd="1" destOrd="0" presId="urn:microsoft.com/office/officeart/2005/8/layout/hProcess4"/>
    <dgm:cxn modelId="{2432DC36-A410-45F4-8632-3D4025364480}" type="presOf" srcId="{1E7B60E0-C4DC-4186-A196-2A73AC97D2EC}" destId="{59E37967-904E-4A68-B90D-409CCF6136B6}" srcOrd="1" destOrd="2" presId="urn:microsoft.com/office/officeart/2005/8/layout/hProcess4"/>
    <dgm:cxn modelId="{2A079D39-054A-42A2-A172-25D7BF1A4B3E}" type="presOf" srcId="{84FCA5D4-AB80-42AD-B0C1-93D8CE7D2E72}" destId="{3302DBE9-A08F-47AA-B079-10FF89D8AFC8}" srcOrd="1" destOrd="2" presId="urn:microsoft.com/office/officeart/2005/8/layout/hProcess4"/>
    <dgm:cxn modelId="{E95A4F4F-DA99-49FF-B0E2-911E49A1A77F}" type="presOf" srcId="{9D15F8E3-DA5A-4AE6-884D-2AA6123ACC1F}" destId="{15812894-94C1-4CD2-B59E-8515734C048A}" srcOrd="1" destOrd="2" presId="urn:microsoft.com/office/officeart/2005/8/layout/hProcess4"/>
    <dgm:cxn modelId="{3BD13B54-C049-44A6-8B3E-595623EA63FE}" srcId="{5E2F35D5-C155-4EF5-9F76-7D3CFDD45D52}" destId="{EB423276-AEC3-44A4-8C1C-39ED835F5786}" srcOrd="1" destOrd="0" parTransId="{546053C2-1A9E-4A9B-BB6D-E2D40E880BAC}" sibTransId="{28C09681-3AED-472B-BC1D-3ED06F0543DA}"/>
    <dgm:cxn modelId="{EE7D5D54-5176-44F6-A371-F85A3A83AD6A}" type="presOf" srcId="{9D6E6877-1F85-4A45-9874-7F7DC073CED3}" destId="{4184D5A6-0B9A-42D2-AE87-FAA53BFD1257}" srcOrd="0" destOrd="0" presId="urn:microsoft.com/office/officeart/2005/8/layout/hProcess4"/>
    <dgm:cxn modelId="{ABC1FA75-3C3E-45CF-BB52-07F012D93D85}" type="presOf" srcId="{CF8A8752-220C-4904-B8B8-C9502FC0CA9F}" destId="{ED216A79-093C-45B4-90D9-660DDA9C2C9D}" srcOrd="0" destOrd="0" presId="urn:microsoft.com/office/officeart/2005/8/layout/hProcess4"/>
    <dgm:cxn modelId="{9D093177-ACE3-4C17-8127-EB7D6B0FE348}" type="presOf" srcId="{9D15F8E3-DA5A-4AE6-884D-2AA6123ACC1F}" destId="{4184D5A6-0B9A-42D2-AE87-FAA53BFD1257}" srcOrd="0" destOrd="2" presId="urn:microsoft.com/office/officeart/2005/8/layout/hProcess4"/>
    <dgm:cxn modelId="{82DE5377-133F-42F8-8E20-31ACC64B42A6}" type="presOf" srcId="{7D6931EB-F7E5-4BEA-B5D4-F4A68640409F}" destId="{28E3BDF1-34BD-4F8F-B650-0A89118CA992}" srcOrd="0" destOrd="0" presId="urn:microsoft.com/office/officeart/2005/8/layout/hProcess4"/>
    <dgm:cxn modelId="{A0688657-AEC8-4ACE-B89B-CA423D6F6727}" srcId="{4EE3AC1B-1F5E-41E5-BBC1-0968F787E777}" destId="{D62FF0D6-F87C-4D70-875A-62847251855D}" srcOrd="0" destOrd="0" parTransId="{EB5EAC8F-6B85-4481-8599-1B2FE5592ED4}" sibTransId="{97126B49-37E5-497E-A231-AE7E178FD9D8}"/>
    <dgm:cxn modelId="{48EA6086-B3F0-44A8-AD67-E5AA23848FEF}" type="presOf" srcId="{5E2F35D5-C155-4EF5-9F76-7D3CFDD45D52}" destId="{7DB28269-CD32-4691-B229-EAAF1C2B2CE7}" srcOrd="0" destOrd="0" presId="urn:microsoft.com/office/officeart/2005/8/layout/hProcess4"/>
    <dgm:cxn modelId="{5DBC2389-7465-426B-BDF5-ACAEAC4F135E}" type="presOf" srcId="{AD943D2B-4922-41C2-83A0-FE08985E1AA6}" destId="{719E8186-0E20-4F17-9D29-2A55997B5F17}" srcOrd="0" destOrd="0" presId="urn:microsoft.com/office/officeart/2005/8/layout/hProcess4"/>
    <dgm:cxn modelId="{17662589-BC42-4CC5-94D3-84D8A8449399}" type="presOf" srcId="{E2C3D834-0B7B-4D57-8A75-50028D03D06F}" destId="{890F9E7A-BF66-4076-93FF-466A34013F03}" srcOrd="0" destOrd="0" presId="urn:microsoft.com/office/officeart/2005/8/layout/hProcess4"/>
    <dgm:cxn modelId="{87169C8D-5392-4A39-BFDB-A7900E0DFAAC}" type="presOf" srcId="{16C47DB7-2EC1-43FD-9973-41B829687C17}" destId="{24290312-62F0-4432-A0A6-6CC56C59E830}" srcOrd="0" destOrd="1" presId="urn:microsoft.com/office/officeart/2005/8/layout/hProcess4"/>
    <dgm:cxn modelId="{B0A3D08D-815A-48DC-880E-B22D44FC036D}" type="presOf" srcId="{AA1A4541-AA65-4F81-A261-F867E41019C6}" destId="{C831D30A-8DFE-4CCC-8E42-7FC93A7E2A96}" srcOrd="0" destOrd="1" presId="urn:microsoft.com/office/officeart/2005/8/layout/hProcess4"/>
    <dgm:cxn modelId="{9501F68F-6679-42F9-8264-8AD6FDB190ED}" type="presOf" srcId="{AF21D230-07B6-42C8-BD95-901627F1BA29}" destId="{24290312-62F0-4432-A0A6-6CC56C59E830}" srcOrd="0" destOrd="2" presId="urn:microsoft.com/office/officeart/2005/8/layout/hProcess4"/>
    <dgm:cxn modelId="{AA495D90-D354-4525-9E20-00B501BCCEBD}" type="presOf" srcId="{1E7B60E0-C4DC-4186-A196-2A73AC97D2EC}" destId="{C831D30A-8DFE-4CCC-8E42-7FC93A7E2A96}" srcOrd="0" destOrd="2" presId="urn:microsoft.com/office/officeart/2005/8/layout/hProcess4"/>
    <dgm:cxn modelId="{CFE14F92-DE1A-457C-9E50-AEB76076FFE3}" srcId="{BC4A124F-B11E-435D-9FBD-F42237BC5CFE}" destId="{5E2F35D5-C155-4EF5-9F76-7D3CFDD45D52}" srcOrd="1" destOrd="0" parTransId="{4197BA55-D78B-42E2-8574-1E13853115A1}" sibTransId="{86737D4A-EAF6-4308-9E03-E9EA65E72A98}"/>
    <dgm:cxn modelId="{86A9C49A-A6E6-4EAB-9525-A5B850BAB03D}" type="presOf" srcId="{012E206E-3288-4848-BF09-D41ECEE061D5}" destId="{A17DFA1B-3025-4B8F-93ED-789ACD5E4EC3}" srcOrd="0" destOrd="0" presId="urn:microsoft.com/office/officeart/2005/8/layout/hProcess4"/>
    <dgm:cxn modelId="{3986109E-43E6-47C3-9C95-20CA196E0804}" type="presOf" srcId="{80DC2D19-6936-4025-BB8C-1DBD1B4D1CC5}" destId="{4184D5A6-0B9A-42D2-AE87-FAA53BFD1257}" srcOrd="0" destOrd="1" presId="urn:microsoft.com/office/officeart/2005/8/layout/hProcess4"/>
    <dgm:cxn modelId="{7E942DA0-11F6-4D60-9EB4-B9FB47926A93}" srcId="{BC4A124F-B11E-435D-9FBD-F42237BC5CFE}" destId="{4EE3AC1B-1F5E-41E5-BBC1-0968F787E777}" srcOrd="2" destOrd="0" parTransId="{1E58CC71-84B9-43CB-958D-7D855136FA7D}" sibTransId="{012E206E-3288-4848-BF09-D41ECEE061D5}"/>
    <dgm:cxn modelId="{E8A9C2A0-8C39-4585-AB52-2E21EDA508AB}" type="presOf" srcId="{16C47DB7-2EC1-43FD-9973-41B829687C17}" destId="{795C4472-F767-472D-95A9-6D523935B640}" srcOrd="1" destOrd="1" presId="urn:microsoft.com/office/officeart/2005/8/layout/hProcess4"/>
    <dgm:cxn modelId="{FAF825A1-EFC2-4B31-A689-B5A4D581E3B1}" srcId="{7D6931EB-F7E5-4BEA-B5D4-F4A68640409F}" destId="{9D15F8E3-DA5A-4AE6-884D-2AA6123ACC1F}" srcOrd="2" destOrd="0" parTransId="{D9CB188A-355B-4B00-BBE1-C95366A05574}" sibTransId="{CFEF68F3-E8D5-471C-88BD-5D11C719E7A9}"/>
    <dgm:cxn modelId="{07C8F2A3-0EAE-490F-B928-8ABD73FBA9CF}" type="presOf" srcId="{452BAA76-55CB-426A-82E2-EDF5BAE25441}" destId="{8D8369FF-62F7-4DCF-91AF-2D1095FE02FF}" srcOrd="0" destOrd="0" presId="urn:microsoft.com/office/officeart/2005/8/layout/hProcess4"/>
    <dgm:cxn modelId="{FF9B12A6-E3DE-4798-BD22-06C15A0981F8}" type="presOf" srcId="{D62FF0D6-F87C-4D70-875A-62847251855D}" destId="{C831D30A-8DFE-4CCC-8E42-7FC93A7E2A96}" srcOrd="0" destOrd="0" presId="urn:microsoft.com/office/officeart/2005/8/layout/hProcess4"/>
    <dgm:cxn modelId="{6440A8AD-1582-402B-B7F3-A7597D795E21}" srcId="{BC4A124F-B11E-435D-9FBD-F42237BC5CFE}" destId="{AD943D2B-4922-41C2-83A0-FE08985E1AA6}" srcOrd="3" destOrd="0" parTransId="{0B908888-822D-43EC-B368-C4B93418F94F}" sibTransId="{E2C3D834-0B7B-4D57-8A75-50028D03D06F}"/>
    <dgm:cxn modelId="{0F4E12AE-D14C-4C43-B852-B4D2A978640F}" type="presOf" srcId="{84FCA5D4-AB80-42AD-B0C1-93D8CE7D2E72}" destId="{8D8369FF-62F7-4DCF-91AF-2D1095FE02FF}" srcOrd="0" destOrd="2" presId="urn:microsoft.com/office/officeart/2005/8/layout/hProcess4"/>
    <dgm:cxn modelId="{C5B991AE-5C03-4398-B6F5-862FE9184495}" type="presOf" srcId="{F1EB732C-A24E-478A-AA38-705E87CC0375}" destId="{24290312-62F0-4432-A0A6-6CC56C59E830}" srcOrd="0" destOrd="0" presId="urn:microsoft.com/office/officeart/2005/8/layout/hProcess4"/>
    <dgm:cxn modelId="{57BEDEAE-7A70-48A6-8F3A-6977FBE0E2FC}" type="presOf" srcId="{CF142E0F-1051-4A4E-BBEB-8C313AA219C9}" destId="{FE120CFF-C273-4344-AD1A-6E9D3DBBABE5}" srcOrd="0" destOrd="0" presId="urn:microsoft.com/office/officeart/2005/8/layout/hProcess4"/>
    <dgm:cxn modelId="{F65F9CB2-B218-4890-B4A9-8FB0BFCF5915}" srcId="{4EE3AC1B-1F5E-41E5-BBC1-0968F787E777}" destId="{AA1A4541-AA65-4F81-A261-F867E41019C6}" srcOrd="1" destOrd="0" parTransId="{5CAA78B3-CF0B-48BE-918B-ECE44EDA5518}" sibTransId="{326F205C-9ABE-4DD0-BFC9-29120D02E3FB}"/>
    <dgm:cxn modelId="{9BA951B4-8B30-4528-ACB0-2912AA9264D7}" type="presOf" srcId="{EB423276-AEC3-44A4-8C1C-39ED835F5786}" destId="{8D8369FF-62F7-4DCF-91AF-2D1095FE02FF}" srcOrd="0" destOrd="1" presId="urn:microsoft.com/office/officeart/2005/8/layout/hProcess4"/>
    <dgm:cxn modelId="{47DD5BB5-35AD-4418-9382-448145A434FC}" type="presOf" srcId="{8AD6D401-DD53-4B62-9494-02B8D475CD96}" destId="{4A8581D6-96E4-4587-B789-0A0166908A09}" srcOrd="0" destOrd="0" presId="urn:microsoft.com/office/officeart/2005/8/layout/hProcess4"/>
    <dgm:cxn modelId="{E891D1B9-9ED4-437A-A577-FC0960716E53}" type="presOf" srcId="{80DC2D19-6936-4025-BB8C-1DBD1B4D1CC5}" destId="{15812894-94C1-4CD2-B59E-8515734C048A}" srcOrd="1" destOrd="1" presId="urn:microsoft.com/office/officeart/2005/8/layout/hProcess4"/>
    <dgm:cxn modelId="{8EA8D7BF-9F05-4302-84DB-C0F04955CB3A}" type="presOf" srcId="{8AD6D401-DD53-4B62-9494-02B8D475CD96}" destId="{AF1D3797-9E71-4FCE-BE06-7CAE4AAF4EC2}" srcOrd="1" destOrd="0" presId="urn:microsoft.com/office/officeart/2005/8/layout/hProcess4"/>
    <dgm:cxn modelId="{F54348CA-5954-4A1C-BC93-C576E1CB051B}" srcId="{AD943D2B-4922-41C2-83A0-FE08985E1AA6}" destId="{AF21D230-07B6-42C8-BD95-901627F1BA29}" srcOrd="2" destOrd="0" parTransId="{B066510B-6D32-47C6-A4A9-A0358B9FB7D0}" sibTransId="{0EB5F023-4542-42BF-9173-31390A907C64}"/>
    <dgm:cxn modelId="{696A3DCC-CFD2-429D-824F-C85C4B6B468A}" srcId="{4EE3AC1B-1F5E-41E5-BBC1-0968F787E777}" destId="{1E7B60E0-C4DC-4186-A196-2A73AC97D2EC}" srcOrd="2" destOrd="0" parTransId="{2C73CB5B-D422-4558-B16C-D3120862D892}" sibTransId="{2C8FEC6A-4882-4F46-808E-1E96E42F2127}"/>
    <dgm:cxn modelId="{F1BE1DCE-4FBC-49AA-8CA0-8FB256B70938}" type="presOf" srcId="{452BAA76-55CB-426A-82E2-EDF5BAE25441}" destId="{3302DBE9-A08F-47AA-B079-10FF89D8AFC8}" srcOrd="1" destOrd="0" presId="urn:microsoft.com/office/officeart/2005/8/layout/hProcess4"/>
    <dgm:cxn modelId="{656D70D3-DF29-4CEF-8E47-E6E24A893923}" type="presOf" srcId="{AA1A4541-AA65-4F81-A261-F867E41019C6}" destId="{59E37967-904E-4A68-B90D-409CCF6136B6}" srcOrd="1" destOrd="1" presId="urn:microsoft.com/office/officeart/2005/8/layout/hProcess4"/>
    <dgm:cxn modelId="{96AF35D4-A85A-4F98-A7D1-7F020390F9B2}" srcId="{AD943D2B-4922-41C2-83A0-FE08985E1AA6}" destId="{16C47DB7-2EC1-43FD-9973-41B829687C17}" srcOrd="1" destOrd="0" parTransId="{06E768D3-F6DB-43BB-8FE3-CB3F57D3A77C}" sibTransId="{CFB84BDE-A5A4-4059-B0D1-E8CA48927C38}"/>
    <dgm:cxn modelId="{E058CBDE-B942-4432-BB94-41EA91E5980A}" type="presOf" srcId="{EB423276-AEC3-44A4-8C1C-39ED835F5786}" destId="{3302DBE9-A08F-47AA-B079-10FF89D8AFC8}" srcOrd="1" destOrd="1" presId="urn:microsoft.com/office/officeart/2005/8/layout/hProcess4"/>
    <dgm:cxn modelId="{C32EE7E3-AB11-4895-8F21-BF5345FE5034}" type="presOf" srcId="{4EE3AC1B-1F5E-41E5-BBC1-0968F787E777}" destId="{888DEC72-1194-4BA5-A9EA-810A870DEDFE}" srcOrd="0" destOrd="0" presId="urn:microsoft.com/office/officeart/2005/8/layout/hProcess4"/>
    <dgm:cxn modelId="{EA6F94E5-8D63-4995-9069-43472DBF8576}" type="presOf" srcId="{BC4A124F-B11E-435D-9FBD-F42237BC5CFE}" destId="{40085087-2BCE-4130-8F7E-7581A76E066B}" srcOrd="0" destOrd="0" presId="urn:microsoft.com/office/officeart/2005/8/layout/hProcess4"/>
    <dgm:cxn modelId="{DA90A3E8-9775-4A8D-956E-CA48A7FD8682}" type="presOf" srcId="{AF21D230-07B6-42C8-BD95-901627F1BA29}" destId="{795C4472-F767-472D-95A9-6D523935B640}" srcOrd="1" destOrd="2" presId="urn:microsoft.com/office/officeart/2005/8/layout/hProcess4"/>
    <dgm:cxn modelId="{EF1923EA-FCEB-4213-BFA1-0F60C8314D1B}" type="presOf" srcId="{9D6E6877-1F85-4A45-9874-7F7DC073CED3}" destId="{15812894-94C1-4CD2-B59E-8515734C048A}" srcOrd="1" destOrd="0" presId="urn:microsoft.com/office/officeart/2005/8/layout/hProcess4"/>
    <dgm:cxn modelId="{44FC2DED-87D0-4F65-961D-AB8FB1830B46}" srcId="{7D6931EB-F7E5-4BEA-B5D4-F4A68640409F}" destId="{9D6E6877-1F85-4A45-9874-7F7DC073CED3}" srcOrd="0" destOrd="0" parTransId="{A0979B36-4937-4973-BDB4-9B6901777463}" sibTransId="{B0123459-4FB1-4933-AB50-BD64D57BB485}"/>
    <dgm:cxn modelId="{BD1339F1-14B3-42C5-A731-E2AA6A1FFBC4}" srcId="{BC4A124F-B11E-435D-9FBD-F42237BC5CFE}" destId="{CF8A8752-220C-4904-B8B8-C9502FC0CA9F}" srcOrd="0" destOrd="0" parTransId="{B7736502-59C1-41C6-A83F-B678B73B4F37}" sibTransId="{CF142E0F-1051-4A4E-BBEB-8C313AA219C9}"/>
    <dgm:cxn modelId="{A28E86F4-FE45-49EA-9F69-A0F82E2733B5}" srcId="{7D6931EB-F7E5-4BEA-B5D4-F4A68640409F}" destId="{80DC2D19-6936-4025-BB8C-1DBD1B4D1CC5}" srcOrd="1" destOrd="0" parTransId="{76FE74DD-4EBD-4CA6-A657-D4191F4A0B03}" sibTransId="{D406E76B-CB36-40D0-9D59-78B8FCBEEEC8}"/>
    <dgm:cxn modelId="{567F6BF7-30DD-426E-B07A-EF2CA36A3C90}" srcId="{AD943D2B-4922-41C2-83A0-FE08985E1AA6}" destId="{F1EB732C-A24E-478A-AA38-705E87CC0375}" srcOrd="0" destOrd="0" parTransId="{A11C2180-EF33-4F24-B53B-BF0A7ACCB5CD}" sibTransId="{8EC13C37-1815-4722-9CA7-B537495E9FF3}"/>
    <dgm:cxn modelId="{EC5308CC-8D86-4B9E-84AF-F61AD887298A}" type="presParOf" srcId="{40085087-2BCE-4130-8F7E-7581A76E066B}" destId="{A99106EB-8673-4617-A0AB-037D323CB854}" srcOrd="0" destOrd="0" presId="urn:microsoft.com/office/officeart/2005/8/layout/hProcess4"/>
    <dgm:cxn modelId="{3CC97BEA-C37B-45E9-8005-970BB4B32B6A}" type="presParOf" srcId="{40085087-2BCE-4130-8F7E-7581A76E066B}" destId="{C00350B2-D455-4CBC-8758-6A85F750C66D}" srcOrd="1" destOrd="0" presId="urn:microsoft.com/office/officeart/2005/8/layout/hProcess4"/>
    <dgm:cxn modelId="{1499DFC2-1BD8-4725-94D9-214CC88BF2BC}" type="presParOf" srcId="{40085087-2BCE-4130-8F7E-7581A76E066B}" destId="{D70635BC-F72F-4508-AC5E-FE9BCD25E613}" srcOrd="2" destOrd="0" presId="urn:microsoft.com/office/officeart/2005/8/layout/hProcess4"/>
    <dgm:cxn modelId="{3FC77300-9210-4EF8-8F12-32EDFB560F39}" type="presParOf" srcId="{D70635BC-F72F-4508-AC5E-FE9BCD25E613}" destId="{6784CAA7-E0F4-4384-9859-9EA6B7172061}" srcOrd="0" destOrd="0" presId="urn:microsoft.com/office/officeart/2005/8/layout/hProcess4"/>
    <dgm:cxn modelId="{316C706E-B582-4C90-92F8-BA67B1D80908}" type="presParOf" srcId="{6784CAA7-E0F4-4384-9859-9EA6B7172061}" destId="{5F908C61-EF56-425C-A998-18C51D38CE52}" srcOrd="0" destOrd="0" presId="urn:microsoft.com/office/officeart/2005/8/layout/hProcess4"/>
    <dgm:cxn modelId="{9D2D8D77-C721-4C09-BFD6-017EB2769C8A}" type="presParOf" srcId="{6784CAA7-E0F4-4384-9859-9EA6B7172061}" destId="{4A8581D6-96E4-4587-B789-0A0166908A09}" srcOrd="1" destOrd="0" presId="urn:microsoft.com/office/officeart/2005/8/layout/hProcess4"/>
    <dgm:cxn modelId="{C4AB9ACA-59D7-40D2-8716-49F9526CC748}" type="presParOf" srcId="{6784CAA7-E0F4-4384-9859-9EA6B7172061}" destId="{AF1D3797-9E71-4FCE-BE06-7CAE4AAF4EC2}" srcOrd="2" destOrd="0" presId="urn:microsoft.com/office/officeart/2005/8/layout/hProcess4"/>
    <dgm:cxn modelId="{3DEDD5B3-E8C1-4CB6-99FA-A2CD2D6CF818}" type="presParOf" srcId="{6784CAA7-E0F4-4384-9859-9EA6B7172061}" destId="{ED216A79-093C-45B4-90D9-660DDA9C2C9D}" srcOrd="3" destOrd="0" presId="urn:microsoft.com/office/officeart/2005/8/layout/hProcess4"/>
    <dgm:cxn modelId="{639BB9AF-79B2-4CD1-A691-18C89BF74BD0}" type="presParOf" srcId="{6784CAA7-E0F4-4384-9859-9EA6B7172061}" destId="{882DC4B1-D93F-42FC-AE3A-9CBD3E8B841E}" srcOrd="4" destOrd="0" presId="urn:microsoft.com/office/officeart/2005/8/layout/hProcess4"/>
    <dgm:cxn modelId="{282AB7EA-2305-4A68-AFBB-7C8108AA1581}" type="presParOf" srcId="{D70635BC-F72F-4508-AC5E-FE9BCD25E613}" destId="{FE120CFF-C273-4344-AD1A-6E9D3DBBABE5}" srcOrd="1" destOrd="0" presId="urn:microsoft.com/office/officeart/2005/8/layout/hProcess4"/>
    <dgm:cxn modelId="{5130EFBC-67F3-4E06-BC58-EFEA30AA6BA4}" type="presParOf" srcId="{D70635BC-F72F-4508-AC5E-FE9BCD25E613}" destId="{4628B1F2-C9E0-49F5-83E3-BC78E6D22C2C}" srcOrd="2" destOrd="0" presId="urn:microsoft.com/office/officeart/2005/8/layout/hProcess4"/>
    <dgm:cxn modelId="{CA65B603-C95A-4867-84AF-18316C419383}" type="presParOf" srcId="{4628B1F2-C9E0-49F5-83E3-BC78E6D22C2C}" destId="{C62593FE-B848-4656-A159-5EE2C53B0860}" srcOrd="0" destOrd="0" presId="urn:microsoft.com/office/officeart/2005/8/layout/hProcess4"/>
    <dgm:cxn modelId="{ABD7373B-3ABB-44B1-A73F-3DCC6979DC8A}" type="presParOf" srcId="{4628B1F2-C9E0-49F5-83E3-BC78E6D22C2C}" destId="{8D8369FF-62F7-4DCF-91AF-2D1095FE02FF}" srcOrd="1" destOrd="0" presId="urn:microsoft.com/office/officeart/2005/8/layout/hProcess4"/>
    <dgm:cxn modelId="{C12783FB-14F8-4615-A378-DE6AEE610DFA}" type="presParOf" srcId="{4628B1F2-C9E0-49F5-83E3-BC78E6D22C2C}" destId="{3302DBE9-A08F-47AA-B079-10FF89D8AFC8}" srcOrd="2" destOrd="0" presId="urn:microsoft.com/office/officeart/2005/8/layout/hProcess4"/>
    <dgm:cxn modelId="{BE171671-4127-48E7-ACAF-3FE3536AE942}" type="presParOf" srcId="{4628B1F2-C9E0-49F5-83E3-BC78E6D22C2C}" destId="{7DB28269-CD32-4691-B229-EAAF1C2B2CE7}" srcOrd="3" destOrd="0" presId="urn:microsoft.com/office/officeart/2005/8/layout/hProcess4"/>
    <dgm:cxn modelId="{68907C87-27BF-409F-966A-848F61C3C4B8}" type="presParOf" srcId="{4628B1F2-C9E0-49F5-83E3-BC78E6D22C2C}" destId="{47A66973-2F35-423A-B083-AD7969E3295E}" srcOrd="4" destOrd="0" presId="urn:microsoft.com/office/officeart/2005/8/layout/hProcess4"/>
    <dgm:cxn modelId="{9F51299D-163E-4D48-97BD-B0D27F95C844}" type="presParOf" srcId="{D70635BC-F72F-4508-AC5E-FE9BCD25E613}" destId="{BE625CA6-3DEA-4BA7-8728-7E18408F76C8}" srcOrd="3" destOrd="0" presId="urn:microsoft.com/office/officeart/2005/8/layout/hProcess4"/>
    <dgm:cxn modelId="{FBD5EC85-95ED-44BB-AA16-50C632078DA8}" type="presParOf" srcId="{D70635BC-F72F-4508-AC5E-FE9BCD25E613}" destId="{19E5C814-3117-4CB3-9C19-B1334ECAE68A}" srcOrd="4" destOrd="0" presId="urn:microsoft.com/office/officeart/2005/8/layout/hProcess4"/>
    <dgm:cxn modelId="{6605370E-1F23-473E-992A-776586F3AFA7}" type="presParOf" srcId="{19E5C814-3117-4CB3-9C19-B1334ECAE68A}" destId="{AF767754-C901-4F98-8005-046E2942698B}" srcOrd="0" destOrd="0" presId="urn:microsoft.com/office/officeart/2005/8/layout/hProcess4"/>
    <dgm:cxn modelId="{CDC31F68-F70E-4E92-896E-0922E9FDB408}" type="presParOf" srcId="{19E5C814-3117-4CB3-9C19-B1334ECAE68A}" destId="{C831D30A-8DFE-4CCC-8E42-7FC93A7E2A96}" srcOrd="1" destOrd="0" presId="urn:microsoft.com/office/officeart/2005/8/layout/hProcess4"/>
    <dgm:cxn modelId="{67123C97-AD9B-4EC9-A79D-414C5FB4FA72}" type="presParOf" srcId="{19E5C814-3117-4CB3-9C19-B1334ECAE68A}" destId="{59E37967-904E-4A68-B90D-409CCF6136B6}" srcOrd="2" destOrd="0" presId="urn:microsoft.com/office/officeart/2005/8/layout/hProcess4"/>
    <dgm:cxn modelId="{0E6CBDD3-5768-48C4-8014-E7F94FF4925A}" type="presParOf" srcId="{19E5C814-3117-4CB3-9C19-B1334ECAE68A}" destId="{888DEC72-1194-4BA5-A9EA-810A870DEDFE}" srcOrd="3" destOrd="0" presId="urn:microsoft.com/office/officeart/2005/8/layout/hProcess4"/>
    <dgm:cxn modelId="{EA98D4AD-4338-4CE0-BE1A-DC456808B63E}" type="presParOf" srcId="{19E5C814-3117-4CB3-9C19-B1334ECAE68A}" destId="{DC67FCF9-87C3-4270-9026-A2AFB68C0C2A}" srcOrd="4" destOrd="0" presId="urn:microsoft.com/office/officeart/2005/8/layout/hProcess4"/>
    <dgm:cxn modelId="{9A21604A-E620-4E22-A6D7-B236E71EC59B}" type="presParOf" srcId="{D70635BC-F72F-4508-AC5E-FE9BCD25E613}" destId="{A17DFA1B-3025-4B8F-93ED-789ACD5E4EC3}" srcOrd="5" destOrd="0" presId="urn:microsoft.com/office/officeart/2005/8/layout/hProcess4"/>
    <dgm:cxn modelId="{AC4D1265-62C4-4A58-920D-ECC670F8114A}" type="presParOf" srcId="{D70635BC-F72F-4508-AC5E-FE9BCD25E613}" destId="{F1ED3213-5C6F-46BD-8C0E-C0649E3BC563}" srcOrd="6" destOrd="0" presId="urn:microsoft.com/office/officeart/2005/8/layout/hProcess4"/>
    <dgm:cxn modelId="{AB896924-2ECC-4FF2-87C2-2335569125C9}" type="presParOf" srcId="{F1ED3213-5C6F-46BD-8C0E-C0649E3BC563}" destId="{F0C72DB8-CC3E-4618-8711-C5E263D36C6E}" srcOrd="0" destOrd="0" presId="urn:microsoft.com/office/officeart/2005/8/layout/hProcess4"/>
    <dgm:cxn modelId="{0E044071-E2C8-4385-977E-B0F23F69570E}" type="presParOf" srcId="{F1ED3213-5C6F-46BD-8C0E-C0649E3BC563}" destId="{24290312-62F0-4432-A0A6-6CC56C59E830}" srcOrd="1" destOrd="0" presId="urn:microsoft.com/office/officeart/2005/8/layout/hProcess4"/>
    <dgm:cxn modelId="{77CD9BB3-08B8-4D2F-8897-451FEDDD9560}" type="presParOf" srcId="{F1ED3213-5C6F-46BD-8C0E-C0649E3BC563}" destId="{795C4472-F767-472D-95A9-6D523935B640}" srcOrd="2" destOrd="0" presId="urn:microsoft.com/office/officeart/2005/8/layout/hProcess4"/>
    <dgm:cxn modelId="{FEE7F796-396D-42E5-8C18-60401647CD28}" type="presParOf" srcId="{F1ED3213-5C6F-46BD-8C0E-C0649E3BC563}" destId="{719E8186-0E20-4F17-9D29-2A55997B5F17}" srcOrd="3" destOrd="0" presId="urn:microsoft.com/office/officeart/2005/8/layout/hProcess4"/>
    <dgm:cxn modelId="{E07D50D8-A452-42EF-8F80-A4E66DAFE493}" type="presParOf" srcId="{F1ED3213-5C6F-46BD-8C0E-C0649E3BC563}" destId="{0B0960B6-ED20-41B5-94B6-DF1420A8E73E}" srcOrd="4" destOrd="0" presId="urn:microsoft.com/office/officeart/2005/8/layout/hProcess4"/>
    <dgm:cxn modelId="{1D72A458-0E98-42C6-90A6-848EF911D7F7}" type="presParOf" srcId="{D70635BC-F72F-4508-AC5E-FE9BCD25E613}" destId="{890F9E7A-BF66-4076-93FF-466A34013F03}" srcOrd="7" destOrd="0" presId="urn:microsoft.com/office/officeart/2005/8/layout/hProcess4"/>
    <dgm:cxn modelId="{7AF9DDB2-E645-468B-BDCD-9FABFFE1CB8E}" type="presParOf" srcId="{D70635BC-F72F-4508-AC5E-FE9BCD25E613}" destId="{670F486F-97BD-4A2F-B451-BBE01B9A63BC}" srcOrd="8" destOrd="0" presId="urn:microsoft.com/office/officeart/2005/8/layout/hProcess4"/>
    <dgm:cxn modelId="{84473922-E9C1-4F94-AC0C-E51DB20C1CC7}" type="presParOf" srcId="{670F486F-97BD-4A2F-B451-BBE01B9A63BC}" destId="{C5E806E9-BA40-4DFA-82B8-01AA90B2F1F0}" srcOrd="0" destOrd="0" presId="urn:microsoft.com/office/officeart/2005/8/layout/hProcess4"/>
    <dgm:cxn modelId="{4B076B55-9003-429D-B3C3-27F0E6CDB0B0}" type="presParOf" srcId="{670F486F-97BD-4A2F-B451-BBE01B9A63BC}" destId="{4184D5A6-0B9A-42D2-AE87-FAA53BFD1257}" srcOrd="1" destOrd="0" presId="urn:microsoft.com/office/officeart/2005/8/layout/hProcess4"/>
    <dgm:cxn modelId="{F07B292F-9A9D-4F93-B31C-D51184A69FB6}" type="presParOf" srcId="{670F486F-97BD-4A2F-B451-BBE01B9A63BC}" destId="{15812894-94C1-4CD2-B59E-8515734C048A}" srcOrd="2" destOrd="0" presId="urn:microsoft.com/office/officeart/2005/8/layout/hProcess4"/>
    <dgm:cxn modelId="{C792C4ED-49FF-40C5-846E-CE1718387295}" type="presParOf" srcId="{670F486F-97BD-4A2F-B451-BBE01B9A63BC}" destId="{28E3BDF1-34BD-4F8F-B650-0A89118CA992}" srcOrd="3" destOrd="0" presId="urn:microsoft.com/office/officeart/2005/8/layout/hProcess4"/>
    <dgm:cxn modelId="{14E1989B-0DD0-4657-8C0C-77481A66115F}" type="presParOf" srcId="{670F486F-97BD-4A2F-B451-BBE01B9A63BC}" destId="{65B4827C-406C-4CB1-AA0C-9CF08C9FF34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4D740BD-43F6-403C-9E56-B91C29179D9C}" type="doc">
      <dgm:prSet loTypeId="urn:microsoft.com/office/officeart/2008/layout/PictureStrips" loCatId="list" qsTypeId="urn:microsoft.com/office/officeart/2005/8/quickstyle/simple5" qsCatId="simple" csTypeId="urn:microsoft.com/office/officeart/2005/8/colors/accent0_2" csCatId="mainScheme" phldr="1"/>
      <dgm:spPr/>
      <dgm:t>
        <a:bodyPr/>
        <a:lstStyle/>
        <a:p>
          <a:endParaRPr lang="en-IN"/>
        </a:p>
      </dgm:t>
    </dgm:pt>
    <dgm:pt modelId="{810173AC-EF66-49B3-83F5-B71A2CE9590C}">
      <dgm:prSet phldrT="[Text]" custT="1"/>
      <dgm:spPr/>
      <dgm:t>
        <a:bodyPr/>
        <a:lstStyle/>
        <a:p>
          <a:pPr>
            <a:buNone/>
          </a:pPr>
          <a:r>
            <a:rPr lang="en-IN" sz="1600" b="1">
              <a:latin typeface="Abadi" panose="020B0604020104020204" pitchFamily="34" charset="0"/>
            </a:rPr>
            <a:t>TECHNICAL BENEFITS</a:t>
          </a:r>
        </a:p>
        <a:p>
          <a:pPr>
            <a:buNone/>
          </a:pPr>
          <a:r>
            <a:rPr lang="en-US" sz="1400" b="0" i="0">
              <a:latin typeface="+mj-lt"/>
            </a:rPr>
            <a:t>Gave an insight into a lot of NLP technologies</a:t>
          </a:r>
          <a:r>
            <a:rPr lang="en-US" sz="1400" b="0" i="0">
              <a:latin typeface="Abadi" panose="020B0604020104020204" pitchFamily="34" charset="0"/>
            </a:rPr>
            <a:t>.</a:t>
          </a:r>
          <a:endParaRPr lang="en-IN" sz="1600" b="0">
            <a:latin typeface="Abadi" panose="020B0604020104020204" pitchFamily="34" charset="0"/>
          </a:endParaRPr>
        </a:p>
      </dgm:t>
    </dgm:pt>
    <dgm:pt modelId="{EB6213B8-8D0A-4710-B393-C6765FA9B28C}" type="parTrans" cxnId="{D310AE6D-8033-4F21-A9F1-6F6455C80D2D}">
      <dgm:prSet/>
      <dgm:spPr/>
      <dgm:t>
        <a:bodyPr/>
        <a:lstStyle/>
        <a:p>
          <a:endParaRPr lang="en-IN"/>
        </a:p>
      </dgm:t>
    </dgm:pt>
    <dgm:pt modelId="{1F379078-E837-42CE-BB3E-9A54D4158113}" type="sibTrans" cxnId="{D310AE6D-8033-4F21-A9F1-6F6455C80D2D}">
      <dgm:prSet/>
      <dgm:spPr/>
      <dgm:t>
        <a:bodyPr/>
        <a:lstStyle/>
        <a:p>
          <a:endParaRPr lang="en-IN"/>
        </a:p>
      </dgm:t>
    </dgm:pt>
    <dgm:pt modelId="{A69539F6-45B9-4A31-8722-359E63FD9E71}">
      <dgm:prSet phldrT="[Text]" custT="1"/>
      <dgm:spPr/>
      <dgm:t>
        <a:bodyPr/>
        <a:lstStyle/>
        <a:p>
          <a:r>
            <a:rPr lang="en-IN" sz="1400" b="1">
              <a:latin typeface="Abadi" panose="020B0604020104020204" pitchFamily="34" charset="0"/>
            </a:rPr>
            <a:t>BUSINESS</a:t>
          </a:r>
          <a:r>
            <a:rPr lang="en-IN" sz="1400" b="1" baseline="0">
              <a:latin typeface="Abadi" panose="020B0604020104020204" pitchFamily="34" charset="0"/>
            </a:rPr>
            <a:t> BENEFITS</a:t>
          </a:r>
        </a:p>
        <a:p>
          <a:r>
            <a:rPr lang="en-US" sz="1400" i="0"/>
            <a:t>A </a:t>
          </a:r>
          <a:r>
            <a:rPr lang="en-US" sz="1400" i="0">
              <a:latin typeface="Abadi" panose="020B0604020104020204" pitchFamily="34" charset="0"/>
            </a:rPr>
            <a:t>System that allows any company or organization to calculate carbon footprint based on emission activities.</a:t>
          </a:r>
          <a:endParaRPr lang="en-IN" sz="1400" b="1" baseline="0">
            <a:latin typeface="Abadi" panose="020B0604020104020204" pitchFamily="34" charset="0"/>
          </a:endParaRPr>
        </a:p>
      </dgm:t>
    </dgm:pt>
    <dgm:pt modelId="{6A100D9F-C2F1-4561-95C6-7A22ED9A75E0}" type="parTrans" cxnId="{99B1AF90-FFCD-49DE-919F-E0F77255DA59}">
      <dgm:prSet/>
      <dgm:spPr/>
      <dgm:t>
        <a:bodyPr/>
        <a:lstStyle/>
        <a:p>
          <a:endParaRPr lang="en-IN"/>
        </a:p>
      </dgm:t>
    </dgm:pt>
    <dgm:pt modelId="{04F8991E-6B43-48C6-A349-B7974692F590}" type="sibTrans" cxnId="{99B1AF90-FFCD-49DE-919F-E0F77255DA59}">
      <dgm:prSet/>
      <dgm:spPr/>
      <dgm:t>
        <a:bodyPr/>
        <a:lstStyle/>
        <a:p>
          <a:endParaRPr lang="en-IN"/>
        </a:p>
      </dgm:t>
    </dgm:pt>
    <dgm:pt modelId="{02DDB1EA-5F07-438B-A290-7D6BA038C69D}" type="pres">
      <dgm:prSet presAssocID="{84D740BD-43F6-403C-9E56-B91C29179D9C}" presName="Name0" presStyleCnt="0">
        <dgm:presLayoutVars>
          <dgm:dir/>
          <dgm:resizeHandles val="exact"/>
        </dgm:presLayoutVars>
      </dgm:prSet>
      <dgm:spPr/>
    </dgm:pt>
    <dgm:pt modelId="{64D9307F-6B8B-4A1F-8BB4-5D7607A54314}" type="pres">
      <dgm:prSet presAssocID="{810173AC-EF66-49B3-83F5-B71A2CE9590C}" presName="composite" presStyleCnt="0"/>
      <dgm:spPr/>
    </dgm:pt>
    <dgm:pt modelId="{423A4712-F9BA-490F-B4BD-FFB4885B5317}" type="pres">
      <dgm:prSet presAssocID="{810173AC-EF66-49B3-83F5-B71A2CE9590C}" presName="rect1" presStyleLbl="trAlignAcc1" presStyleIdx="0" presStyleCnt="2" custScaleX="74309" custScaleY="93415" custLinFactNeighborX="-1549" custLinFactNeighborY="17450">
        <dgm:presLayoutVars>
          <dgm:bulletEnabled val="1"/>
        </dgm:presLayoutVars>
      </dgm:prSet>
      <dgm:spPr/>
    </dgm:pt>
    <dgm:pt modelId="{4DE06309-4AA1-4713-B27E-A5FA31A85F3B}" type="pres">
      <dgm:prSet presAssocID="{810173AC-EF66-49B3-83F5-B71A2CE9590C}" presName="rect2" presStyleLbl="fgImgPlace1" presStyleIdx="0" presStyleCnt="2" custScaleX="67400" custScaleY="79082" custLinFactNeighborX="50655" custLinFactNeighborY="-42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4843B9A-6FFF-45B9-ABE2-2BBD6AA1D31D}" type="pres">
      <dgm:prSet presAssocID="{1F379078-E837-42CE-BB3E-9A54D4158113}" presName="sibTrans" presStyleCnt="0"/>
      <dgm:spPr/>
    </dgm:pt>
    <dgm:pt modelId="{65AD208B-C063-4EE8-980B-5821C76B7FDD}" type="pres">
      <dgm:prSet presAssocID="{A69539F6-45B9-4A31-8722-359E63FD9E71}" presName="composite" presStyleCnt="0"/>
      <dgm:spPr/>
    </dgm:pt>
    <dgm:pt modelId="{6356C06C-C07C-4DDF-99F6-C0D83F9BA7B1}" type="pres">
      <dgm:prSet presAssocID="{A69539F6-45B9-4A31-8722-359E63FD9E71}" presName="rect1" presStyleLbl="trAlignAcc1" presStyleIdx="1" presStyleCnt="2" custScaleX="85095" custScaleY="111188" custLinFactNeighborX="-5065" custLinFactNeighborY="16177">
        <dgm:presLayoutVars>
          <dgm:bulletEnabled val="1"/>
        </dgm:presLayoutVars>
      </dgm:prSet>
      <dgm:spPr/>
    </dgm:pt>
    <dgm:pt modelId="{7724DC14-802C-43D6-B082-7E5FC2FA62E9}" type="pres">
      <dgm:prSet presAssocID="{A69539F6-45B9-4A31-8722-359E63FD9E71}" presName="rect2" presStyleLbl="fgImgPlace1" presStyleIdx="1" presStyleCnt="2" custScaleX="74463" custScaleY="70172" custLinFactNeighborX="14198" custLinFactNeighborY="170"/>
      <dgm:spPr>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dgm:spPr>
    </dgm:pt>
  </dgm:ptLst>
  <dgm:cxnLst>
    <dgm:cxn modelId="{5F1A370B-309D-4081-A6F5-C6C0FA8DA6FA}" type="presOf" srcId="{84D740BD-43F6-403C-9E56-B91C29179D9C}" destId="{02DDB1EA-5F07-438B-A290-7D6BA038C69D}" srcOrd="0" destOrd="0" presId="urn:microsoft.com/office/officeart/2008/layout/PictureStrips"/>
    <dgm:cxn modelId="{D310AE6D-8033-4F21-A9F1-6F6455C80D2D}" srcId="{84D740BD-43F6-403C-9E56-B91C29179D9C}" destId="{810173AC-EF66-49B3-83F5-B71A2CE9590C}" srcOrd="0" destOrd="0" parTransId="{EB6213B8-8D0A-4710-B393-C6765FA9B28C}" sibTransId="{1F379078-E837-42CE-BB3E-9A54D4158113}"/>
    <dgm:cxn modelId="{99B1AF90-FFCD-49DE-919F-E0F77255DA59}" srcId="{84D740BD-43F6-403C-9E56-B91C29179D9C}" destId="{A69539F6-45B9-4A31-8722-359E63FD9E71}" srcOrd="1" destOrd="0" parTransId="{6A100D9F-C2F1-4561-95C6-7A22ED9A75E0}" sibTransId="{04F8991E-6B43-48C6-A349-B7974692F590}"/>
    <dgm:cxn modelId="{EB5059B4-5818-4A52-97A0-4E3A393DCCC1}" type="presOf" srcId="{A69539F6-45B9-4A31-8722-359E63FD9E71}" destId="{6356C06C-C07C-4DDF-99F6-C0D83F9BA7B1}" srcOrd="0" destOrd="0" presId="urn:microsoft.com/office/officeart/2008/layout/PictureStrips"/>
    <dgm:cxn modelId="{8401C8CA-E910-49B5-918E-119C3AF23BAB}" type="presOf" srcId="{810173AC-EF66-49B3-83F5-B71A2CE9590C}" destId="{423A4712-F9BA-490F-B4BD-FFB4885B5317}" srcOrd="0" destOrd="0" presId="urn:microsoft.com/office/officeart/2008/layout/PictureStrips"/>
    <dgm:cxn modelId="{495CF3B3-CBA9-40E1-9501-320D6B19A099}" type="presParOf" srcId="{02DDB1EA-5F07-438B-A290-7D6BA038C69D}" destId="{64D9307F-6B8B-4A1F-8BB4-5D7607A54314}" srcOrd="0" destOrd="0" presId="urn:microsoft.com/office/officeart/2008/layout/PictureStrips"/>
    <dgm:cxn modelId="{C3D54E11-0CD1-411D-ADC5-8DC4CD4CB166}" type="presParOf" srcId="{64D9307F-6B8B-4A1F-8BB4-5D7607A54314}" destId="{423A4712-F9BA-490F-B4BD-FFB4885B5317}" srcOrd="0" destOrd="0" presId="urn:microsoft.com/office/officeart/2008/layout/PictureStrips"/>
    <dgm:cxn modelId="{2328B842-3323-464C-86AC-ABF7449DF4BF}" type="presParOf" srcId="{64D9307F-6B8B-4A1F-8BB4-5D7607A54314}" destId="{4DE06309-4AA1-4713-B27E-A5FA31A85F3B}" srcOrd="1" destOrd="0" presId="urn:microsoft.com/office/officeart/2008/layout/PictureStrips"/>
    <dgm:cxn modelId="{5185522C-0E7A-49E5-BB17-B36E50CCD95F}" type="presParOf" srcId="{02DDB1EA-5F07-438B-A290-7D6BA038C69D}" destId="{44843B9A-6FFF-45B9-ABE2-2BBD6AA1D31D}" srcOrd="1" destOrd="0" presId="urn:microsoft.com/office/officeart/2008/layout/PictureStrips"/>
    <dgm:cxn modelId="{2F3F265D-4376-4CF2-A458-08E95AEF9A3C}" type="presParOf" srcId="{02DDB1EA-5F07-438B-A290-7D6BA038C69D}" destId="{65AD208B-C063-4EE8-980B-5821C76B7FDD}" srcOrd="2" destOrd="0" presId="urn:microsoft.com/office/officeart/2008/layout/PictureStrips"/>
    <dgm:cxn modelId="{40B02B95-3158-4096-981B-A68A470D7E5E}" type="presParOf" srcId="{65AD208B-C063-4EE8-980B-5821C76B7FDD}" destId="{6356C06C-C07C-4DDF-99F6-C0D83F9BA7B1}" srcOrd="0" destOrd="0" presId="urn:microsoft.com/office/officeart/2008/layout/PictureStrips"/>
    <dgm:cxn modelId="{DD4D39DC-0CDA-4913-8FB8-C7262F7603B5}" type="presParOf" srcId="{65AD208B-C063-4EE8-980B-5821C76B7FDD}" destId="{7724DC14-802C-43D6-B082-7E5FC2FA62E9}" srcOrd="1" destOrd="0" presId="urn:microsoft.com/office/officeart/2008/layout/PictureStrip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6E2C9B-1528-42C0-9DFD-94B4B30A4585}" type="doc">
      <dgm:prSet loTypeId="urn:microsoft.com/office/officeart/2005/8/layout/hList6" loCatId="list" qsTypeId="urn:microsoft.com/office/officeart/2005/8/quickstyle/simple1" qsCatId="simple" csTypeId="urn:microsoft.com/office/officeart/2005/8/colors/colorful3" csCatId="colorful" phldr="1"/>
      <dgm:spPr/>
      <dgm:t>
        <a:bodyPr/>
        <a:lstStyle/>
        <a:p>
          <a:endParaRPr lang="en-IN"/>
        </a:p>
      </dgm:t>
    </dgm:pt>
    <dgm:pt modelId="{F4B84B48-70D5-490D-AE2F-11D16B2ADA04}">
      <dgm:prSet phldrT="[Text]"/>
      <dgm:spPr/>
      <dgm:t>
        <a:bodyPr/>
        <a:lstStyle/>
        <a:p>
          <a:pPr>
            <a:lnSpc>
              <a:spcPct val="90000"/>
            </a:lnSpc>
          </a:pPr>
          <a:r>
            <a:rPr lang="en-IN" b="1"/>
            <a:t>CUSTOMER </a:t>
          </a:r>
        </a:p>
      </dgm:t>
    </dgm:pt>
    <dgm:pt modelId="{1883F61E-B4B1-4723-920A-DF91DA1359D7}" type="parTrans" cxnId="{EACCA71B-7C1E-48E0-AC9C-12BB31B03EB5}">
      <dgm:prSet/>
      <dgm:spPr/>
      <dgm:t>
        <a:bodyPr/>
        <a:lstStyle/>
        <a:p>
          <a:endParaRPr lang="en-IN"/>
        </a:p>
      </dgm:t>
    </dgm:pt>
    <dgm:pt modelId="{48F20AA1-A619-4D99-B3D0-26E62490051E}" type="sibTrans" cxnId="{EACCA71B-7C1E-48E0-AC9C-12BB31B03EB5}">
      <dgm:prSet/>
      <dgm:spPr/>
      <dgm:t>
        <a:bodyPr/>
        <a:lstStyle/>
        <a:p>
          <a:endParaRPr lang="en-IN"/>
        </a:p>
      </dgm:t>
    </dgm:pt>
    <dgm:pt modelId="{FC29A878-97B1-4C69-B7C5-3E023D387BBD}">
      <dgm:prSet phldrT="[Text]"/>
      <dgm:spPr/>
      <dgm:t>
        <a:bodyPr/>
        <a:lstStyle/>
        <a:p>
          <a:pPr>
            <a:lnSpc>
              <a:spcPct val="90000"/>
            </a:lnSpc>
          </a:pPr>
          <a:r>
            <a:rPr lang="en-IN" b="1"/>
            <a:t>DISTRIBUTION</a:t>
          </a:r>
        </a:p>
      </dgm:t>
    </dgm:pt>
    <dgm:pt modelId="{36A97290-E471-4193-ADF0-26755ED54A6E}" type="parTrans" cxnId="{1B747EF1-9F0F-4AC3-9CE7-632028D17024}">
      <dgm:prSet/>
      <dgm:spPr/>
      <dgm:t>
        <a:bodyPr/>
        <a:lstStyle/>
        <a:p>
          <a:endParaRPr lang="en-IN"/>
        </a:p>
      </dgm:t>
    </dgm:pt>
    <dgm:pt modelId="{272CF2AF-669D-4B7D-A903-3575DC803722}" type="sibTrans" cxnId="{1B747EF1-9F0F-4AC3-9CE7-632028D17024}">
      <dgm:prSet/>
      <dgm:spPr/>
      <dgm:t>
        <a:bodyPr/>
        <a:lstStyle/>
        <a:p>
          <a:endParaRPr lang="en-IN"/>
        </a:p>
      </dgm:t>
    </dgm:pt>
    <dgm:pt modelId="{3FE60BE7-EDD2-4304-B3A4-25F692BFF914}">
      <dgm:prSet phldrT="[Text]"/>
      <dgm:spPr/>
      <dgm:t>
        <a:bodyPr/>
        <a:lstStyle/>
        <a:p>
          <a:pPr>
            <a:lnSpc>
              <a:spcPct val="100000"/>
            </a:lnSpc>
            <a:buFont typeface="Arial" panose="020B0604020202020204" pitchFamily="34" charset="0"/>
            <a:buChar char="•"/>
          </a:pPr>
          <a:r>
            <a:rPr lang="en-IN" b="0" i="0" u="none">
              <a:latin typeface="Aptos Narrow" panose="020B0004020202020204" pitchFamily="34" charset="0"/>
            </a:rPr>
            <a:t>Performance</a:t>
          </a:r>
          <a:endParaRPr lang="en-IN">
            <a:latin typeface="Aptos Narrow" panose="020B0004020202020204" pitchFamily="34" charset="0"/>
          </a:endParaRPr>
        </a:p>
      </dgm:t>
    </dgm:pt>
    <dgm:pt modelId="{26CEEAC8-A6C4-4501-9578-A9F43EA1E7E7}" type="parTrans" cxnId="{82B36B74-D95D-41D9-A146-830AECEC0649}">
      <dgm:prSet/>
      <dgm:spPr/>
      <dgm:t>
        <a:bodyPr/>
        <a:lstStyle/>
        <a:p>
          <a:endParaRPr lang="en-IN"/>
        </a:p>
      </dgm:t>
    </dgm:pt>
    <dgm:pt modelId="{88628B43-14B3-4A5F-A113-B011119EC014}" type="sibTrans" cxnId="{82B36B74-D95D-41D9-A146-830AECEC0649}">
      <dgm:prSet/>
      <dgm:spPr/>
      <dgm:t>
        <a:bodyPr/>
        <a:lstStyle/>
        <a:p>
          <a:endParaRPr lang="en-IN"/>
        </a:p>
      </dgm:t>
    </dgm:pt>
    <dgm:pt modelId="{DFAB0222-2D0C-478A-A4DF-FF86F1A9923A}">
      <dgm:prSet phldrT="[Text]"/>
      <dgm:spPr/>
      <dgm:t>
        <a:bodyPr/>
        <a:lstStyle/>
        <a:p>
          <a:r>
            <a:rPr lang="en-IN" b="1"/>
            <a:t>PRODUCT</a:t>
          </a:r>
        </a:p>
      </dgm:t>
    </dgm:pt>
    <dgm:pt modelId="{E10B966C-F88F-4915-87B6-2317FA61DADD}" type="parTrans" cxnId="{963B3304-FCB4-4E26-B25C-B2BB471336E2}">
      <dgm:prSet/>
      <dgm:spPr/>
      <dgm:t>
        <a:bodyPr/>
        <a:lstStyle/>
        <a:p>
          <a:endParaRPr lang="en-IN"/>
        </a:p>
      </dgm:t>
    </dgm:pt>
    <dgm:pt modelId="{4A32B578-E536-4F21-AF17-E458BE94EBF9}" type="sibTrans" cxnId="{963B3304-FCB4-4E26-B25C-B2BB471336E2}">
      <dgm:prSet/>
      <dgm:spPr/>
      <dgm:t>
        <a:bodyPr/>
        <a:lstStyle/>
        <a:p>
          <a:endParaRPr lang="en-IN"/>
        </a:p>
      </dgm:t>
    </dgm:pt>
    <dgm:pt modelId="{E8F33363-1E7D-45E8-839A-9B5A0BB912A9}">
      <dgm:prSet phldrT="[Text]"/>
      <dgm:spPr/>
      <dgm:t>
        <a:bodyPr/>
        <a:lstStyle/>
        <a:p>
          <a:pPr>
            <a:buFont typeface="Arial" panose="020B0604020202020204" pitchFamily="34" charset="0"/>
            <a:buChar char="•"/>
          </a:pPr>
          <a:r>
            <a:rPr lang="en-IN" b="0" i="0" u="none">
              <a:latin typeface="Aptos Narrow" panose="020B0004020202020204" pitchFamily="34" charset="0"/>
            </a:rPr>
            <a:t>New Product Development</a:t>
          </a:r>
          <a:endParaRPr lang="en-IN">
            <a:latin typeface="Aptos Narrow" panose="020B0004020202020204" pitchFamily="34" charset="0"/>
          </a:endParaRPr>
        </a:p>
      </dgm:t>
    </dgm:pt>
    <dgm:pt modelId="{73DC4FC5-40C2-4D85-AF62-73CF559E966B}" type="parTrans" cxnId="{BFA29FF7-BACF-494E-A1EB-D3FBA145D62F}">
      <dgm:prSet/>
      <dgm:spPr/>
      <dgm:t>
        <a:bodyPr/>
        <a:lstStyle/>
        <a:p>
          <a:endParaRPr lang="en-IN"/>
        </a:p>
      </dgm:t>
    </dgm:pt>
    <dgm:pt modelId="{3162A06A-4E5A-4413-B802-7A361C5A5B39}" type="sibTrans" cxnId="{BFA29FF7-BACF-494E-A1EB-D3FBA145D62F}">
      <dgm:prSet/>
      <dgm:spPr/>
      <dgm:t>
        <a:bodyPr/>
        <a:lstStyle/>
        <a:p>
          <a:endParaRPr lang="en-IN"/>
        </a:p>
      </dgm:t>
    </dgm:pt>
    <dgm:pt modelId="{48E9B063-5733-493B-A156-D4A7E2CFA88C}">
      <dgm:prSet phldrT="[Text]"/>
      <dgm:spPr/>
      <dgm:t>
        <a:bodyPr/>
        <a:lstStyle/>
        <a:p>
          <a:pPr>
            <a:lnSpc>
              <a:spcPct val="90000"/>
            </a:lnSpc>
          </a:pPr>
          <a:r>
            <a:rPr lang="en-IN" b="1"/>
            <a:t>PRICE</a:t>
          </a:r>
        </a:p>
      </dgm:t>
    </dgm:pt>
    <dgm:pt modelId="{59D843A5-D2FB-47AC-8DD5-48981DAC2DE3}" type="parTrans" cxnId="{99901EC3-AFBC-468C-89CB-8C4C98C192EC}">
      <dgm:prSet/>
      <dgm:spPr/>
      <dgm:t>
        <a:bodyPr/>
        <a:lstStyle/>
        <a:p>
          <a:endParaRPr lang="en-IN"/>
        </a:p>
      </dgm:t>
    </dgm:pt>
    <dgm:pt modelId="{2A5D0949-66F2-4C4B-A06D-4F741170A4E4}" type="sibTrans" cxnId="{99901EC3-AFBC-468C-89CB-8C4C98C192EC}">
      <dgm:prSet/>
      <dgm:spPr/>
      <dgm:t>
        <a:bodyPr/>
        <a:lstStyle/>
        <a:p>
          <a:endParaRPr lang="en-IN"/>
        </a:p>
      </dgm:t>
    </dgm:pt>
    <dgm:pt modelId="{BD39ADA3-7901-44ED-8801-94AE6F311D0F}">
      <dgm:prSet phldrT="[Text]"/>
      <dgm:spPr/>
      <dgm:t>
        <a:bodyPr/>
        <a:lstStyle/>
        <a:p>
          <a:pPr>
            <a:lnSpc>
              <a:spcPct val="100000"/>
            </a:lnSpc>
            <a:buFont typeface="Arial" panose="020B0604020202020204" pitchFamily="34" charset="0"/>
            <a:buChar char="•"/>
          </a:pPr>
          <a:r>
            <a:rPr lang="en-IN" b="0" i="0" u="none">
              <a:latin typeface="Aptos Narrow" panose="020B0004020202020204" pitchFamily="34" charset="0"/>
            </a:rPr>
            <a:t>Exposure / Policy level Pricing</a:t>
          </a:r>
          <a:endParaRPr lang="en-IN">
            <a:latin typeface="Aptos Narrow" panose="020B0004020202020204" pitchFamily="34" charset="0"/>
          </a:endParaRPr>
        </a:p>
      </dgm:t>
    </dgm:pt>
    <dgm:pt modelId="{E9A65C57-749F-4B38-A7C6-BF04709C2D2F}" type="parTrans" cxnId="{C087CE0A-2FA4-49A0-BA01-B26B2B607835}">
      <dgm:prSet/>
      <dgm:spPr/>
      <dgm:t>
        <a:bodyPr/>
        <a:lstStyle/>
        <a:p>
          <a:endParaRPr lang="en-IN"/>
        </a:p>
      </dgm:t>
    </dgm:pt>
    <dgm:pt modelId="{BE3C44FC-75DB-43DA-9C95-AAAA4FACB33F}" type="sibTrans" cxnId="{C087CE0A-2FA4-49A0-BA01-B26B2B607835}">
      <dgm:prSet/>
      <dgm:spPr/>
      <dgm:t>
        <a:bodyPr/>
        <a:lstStyle/>
        <a:p>
          <a:endParaRPr lang="en-IN"/>
        </a:p>
      </dgm:t>
    </dgm:pt>
    <dgm:pt modelId="{8EEFE06B-2A25-431D-B2B9-E5CC02B62DE9}">
      <dgm:prSet phldrT="[Text]"/>
      <dgm:spPr/>
      <dgm:t>
        <a:bodyPr/>
        <a:lstStyle/>
        <a:p>
          <a:pPr>
            <a:lnSpc>
              <a:spcPct val="100000"/>
            </a:lnSpc>
            <a:buFont typeface="Arial" panose="020B0604020202020204" pitchFamily="34" charset="0"/>
            <a:buChar char="•"/>
          </a:pPr>
          <a:r>
            <a:rPr lang="en-IN" b="0" i="0" u="none">
              <a:latin typeface="Aptos Narrow" panose="020B0004020202020204" pitchFamily="34" charset="0"/>
            </a:rPr>
            <a:t>Customer profiling</a:t>
          </a:r>
          <a:endParaRPr lang="en-IN">
            <a:latin typeface="Aptos Narrow" panose="020B0004020202020204" pitchFamily="34" charset="0"/>
          </a:endParaRPr>
        </a:p>
      </dgm:t>
    </dgm:pt>
    <dgm:pt modelId="{D6541D3D-E254-4806-9261-8AA384DE1904}" type="sibTrans" cxnId="{D725AD0F-9B54-4346-868D-FF8D45F53821}">
      <dgm:prSet/>
      <dgm:spPr/>
      <dgm:t>
        <a:bodyPr/>
        <a:lstStyle/>
        <a:p>
          <a:endParaRPr lang="en-IN"/>
        </a:p>
      </dgm:t>
    </dgm:pt>
    <dgm:pt modelId="{FF4CCDC6-3DA5-43D9-A33C-2EA628744578}" type="parTrans" cxnId="{D725AD0F-9B54-4346-868D-FF8D45F53821}">
      <dgm:prSet/>
      <dgm:spPr/>
      <dgm:t>
        <a:bodyPr/>
        <a:lstStyle/>
        <a:p>
          <a:endParaRPr lang="en-IN"/>
        </a:p>
      </dgm:t>
    </dgm:pt>
    <dgm:pt modelId="{AE22CE16-D06D-4746-9D80-70A1E70BBD0C}">
      <dgm:prSet/>
      <dgm:spPr/>
      <dgm:t>
        <a:bodyPr/>
        <a:lstStyle/>
        <a:p>
          <a:pPr>
            <a:lnSpc>
              <a:spcPct val="100000"/>
            </a:lnSpc>
            <a:buFont typeface="Arial" panose="020B0604020202020204" pitchFamily="34" charset="0"/>
            <a:buChar char="•"/>
          </a:pPr>
          <a:r>
            <a:rPr lang="en-IN" b="0" i="0" u="none">
              <a:latin typeface="Aptos Narrow" panose="020B0004020202020204" pitchFamily="34" charset="0"/>
            </a:rPr>
            <a:t>Customer segmentation</a:t>
          </a:r>
        </a:p>
      </dgm:t>
    </dgm:pt>
    <dgm:pt modelId="{FE7FB0D5-D65E-49B8-9E44-3EA110D1B1D7}" type="parTrans" cxnId="{668E3DA3-40FB-4E96-BBCC-6F6F085EB692}">
      <dgm:prSet/>
      <dgm:spPr/>
      <dgm:t>
        <a:bodyPr/>
        <a:lstStyle/>
        <a:p>
          <a:endParaRPr lang="en-IN"/>
        </a:p>
      </dgm:t>
    </dgm:pt>
    <dgm:pt modelId="{6CAE9A4D-1603-44DF-BADB-3CB1DDE8CBAE}" type="sibTrans" cxnId="{668E3DA3-40FB-4E96-BBCC-6F6F085EB692}">
      <dgm:prSet/>
      <dgm:spPr/>
      <dgm:t>
        <a:bodyPr/>
        <a:lstStyle/>
        <a:p>
          <a:endParaRPr lang="en-IN"/>
        </a:p>
      </dgm:t>
    </dgm:pt>
    <dgm:pt modelId="{ACE2CCD9-A91E-492A-9CC8-137826818609}">
      <dgm:prSet/>
      <dgm:spPr/>
      <dgm:t>
        <a:bodyPr/>
        <a:lstStyle/>
        <a:p>
          <a:pPr>
            <a:lnSpc>
              <a:spcPct val="100000"/>
            </a:lnSpc>
            <a:buFont typeface="Arial" panose="020B0604020202020204" pitchFamily="34" charset="0"/>
            <a:buChar char="•"/>
          </a:pPr>
          <a:r>
            <a:rPr lang="en-IN" b="0" i="0" u="none">
              <a:latin typeface="Aptos Narrow" panose="020B0004020202020204" pitchFamily="34" charset="0"/>
            </a:rPr>
            <a:t>Acquisition Strategy</a:t>
          </a:r>
        </a:p>
      </dgm:t>
    </dgm:pt>
    <dgm:pt modelId="{7FA77A75-C094-4290-B0E0-8D8E8E6D18EA}" type="parTrans" cxnId="{B96B4719-C7DE-4792-805B-6E8BF71EF84B}">
      <dgm:prSet/>
      <dgm:spPr/>
      <dgm:t>
        <a:bodyPr/>
        <a:lstStyle/>
        <a:p>
          <a:endParaRPr lang="en-IN"/>
        </a:p>
      </dgm:t>
    </dgm:pt>
    <dgm:pt modelId="{61AB3D79-AD69-41BB-83DD-C6EE5664715B}" type="sibTrans" cxnId="{B96B4719-C7DE-4792-805B-6E8BF71EF84B}">
      <dgm:prSet/>
      <dgm:spPr/>
      <dgm:t>
        <a:bodyPr/>
        <a:lstStyle/>
        <a:p>
          <a:endParaRPr lang="en-IN"/>
        </a:p>
      </dgm:t>
    </dgm:pt>
    <dgm:pt modelId="{2E016DAD-CDBC-412D-BBE6-B3242A8930AE}">
      <dgm:prSet/>
      <dgm:spPr/>
      <dgm:t>
        <a:bodyPr/>
        <a:lstStyle/>
        <a:p>
          <a:pPr>
            <a:lnSpc>
              <a:spcPct val="100000"/>
            </a:lnSpc>
            <a:buFont typeface="Arial" panose="020B0604020202020204" pitchFamily="34" charset="0"/>
            <a:buChar char="•"/>
          </a:pPr>
          <a:r>
            <a:rPr lang="en-IN" b="0" i="0" u="none">
              <a:latin typeface="Aptos Narrow" panose="020B0004020202020204" pitchFamily="34" charset="0"/>
            </a:rPr>
            <a:t>Next best action</a:t>
          </a:r>
        </a:p>
      </dgm:t>
    </dgm:pt>
    <dgm:pt modelId="{2FEF2B5C-DB70-4226-A064-F58A7AF59CF2}" type="parTrans" cxnId="{77C3A3EA-030D-4727-9DD6-78590FB6C099}">
      <dgm:prSet/>
      <dgm:spPr/>
      <dgm:t>
        <a:bodyPr/>
        <a:lstStyle/>
        <a:p>
          <a:endParaRPr lang="en-IN"/>
        </a:p>
      </dgm:t>
    </dgm:pt>
    <dgm:pt modelId="{440C9184-13EC-49FA-85FF-F4550B24D1D6}" type="sibTrans" cxnId="{77C3A3EA-030D-4727-9DD6-78590FB6C099}">
      <dgm:prSet/>
      <dgm:spPr/>
      <dgm:t>
        <a:bodyPr/>
        <a:lstStyle/>
        <a:p>
          <a:endParaRPr lang="en-IN"/>
        </a:p>
      </dgm:t>
    </dgm:pt>
    <dgm:pt modelId="{9F2AA879-342A-4A57-8F5D-9F50A6D450C6}">
      <dgm:prSet/>
      <dgm:spPr/>
      <dgm:t>
        <a:bodyPr/>
        <a:lstStyle/>
        <a:p>
          <a:pPr>
            <a:lnSpc>
              <a:spcPct val="100000"/>
            </a:lnSpc>
            <a:buFont typeface="Arial" panose="020B0604020202020204" pitchFamily="34" charset="0"/>
            <a:buChar char="•"/>
          </a:pPr>
          <a:r>
            <a:rPr lang="en-IN" b="0" i="0" u="none">
              <a:latin typeface="Aptos Narrow" panose="020B0004020202020204" pitchFamily="34" charset="0"/>
            </a:rPr>
            <a:t>Retention, Renewal, Lapse prediction</a:t>
          </a:r>
        </a:p>
      </dgm:t>
    </dgm:pt>
    <dgm:pt modelId="{8588B94D-E5E5-4E64-8926-E3A17840B5E2}" type="parTrans" cxnId="{7C9C8117-4867-4691-8241-0DC063CBA671}">
      <dgm:prSet/>
      <dgm:spPr/>
      <dgm:t>
        <a:bodyPr/>
        <a:lstStyle/>
        <a:p>
          <a:endParaRPr lang="en-IN"/>
        </a:p>
      </dgm:t>
    </dgm:pt>
    <dgm:pt modelId="{BFC9A039-D30F-484E-B6CD-42024766C890}" type="sibTrans" cxnId="{7C9C8117-4867-4691-8241-0DC063CBA671}">
      <dgm:prSet/>
      <dgm:spPr/>
      <dgm:t>
        <a:bodyPr/>
        <a:lstStyle/>
        <a:p>
          <a:endParaRPr lang="en-IN"/>
        </a:p>
      </dgm:t>
    </dgm:pt>
    <dgm:pt modelId="{7DB50CCE-612C-4E93-9791-F566287EAD2D}">
      <dgm:prSet/>
      <dgm:spPr/>
      <dgm:t>
        <a:bodyPr/>
        <a:lstStyle/>
        <a:p>
          <a:pPr>
            <a:lnSpc>
              <a:spcPct val="100000"/>
            </a:lnSpc>
            <a:buFont typeface="Arial" panose="020B0604020202020204" pitchFamily="34" charset="0"/>
            <a:buChar char="•"/>
          </a:pPr>
          <a:r>
            <a:rPr lang="en-IN" b="0" i="0" u="none">
              <a:latin typeface="Aptos Narrow" panose="020B0004020202020204" pitchFamily="34" charset="0"/>
            </a:rPr>
            <a:t>Customer Experience</a:t>
          </a:r>
        </a:p>
      </dgm:t>
    </dgm:pt>
    <dgm:pt modelId="{815DF5B0-BCE6-4A4B-A9BE-D9657173D3C0}" type="parTrans" cxnId="{B4DB442C-F3FD-4E96-A84C-65B7B73C11FB}">
      <dgm:prSet/>
      <dgm:spPr/>
      <dgm:t>
        <a:bodyPr/>
        <a:lstStyle/>
        <a:p>
          <a:endParaRPr lang="en-IN"/>
        </a:p>
      </dgm:t>
    </dgm:pt>
    <dgm:pt modelId="{957050B7-26A2-40C9-9229-37A2E7917E7B}" type="sibTrans" cxnId="{B4DB442C-F3FD-4E96-A84C-65B7B73C11FB}">
      <dgm:prSet/>
      <dgm:spPr/>
      <dgm:t>
        <a:bodyPr/>
        <a:lstStyle/>
        <a:p>
          <a:endParaRPr lang="en-IN"/>
        </a:p>
      </dgm:t>
    </dgm:pt>
    <dgm:pt modelId="{C6DBCB6A-A717-4E0B-8784-EA36D2489202}">
      <dgm:prSet/>
      <dgm:spPr/>
      <dgm:t>
        <a:bodyPr/>
        <a:lstStyle/>
        <a:p>
          <a:pPr>
            <a:lnSpc>
              <a:spcPct val="100000"/>
            </a:lnSpc>
            <a:buFont typeface="Arial" panose="020B0604020202020204" pitchFamily="34" charset="0"/>
            <a:buChar char="•"/>
          </a:pPr>
          <a:r>
            <a:rPr lang="en-IN" b="0" i="0" u="none" dirty="0">
              <a:latin typeface="Aptos Narrow" panose="020B0004020202020204" pitchFamily="34" charset="0"/>
            </a:rPr>
            <a:t>Supplier analytics and Segmentation</a:t>
          </a:r>
        </a:p>
      </dgm:t>
    </dgm:pt>
    <dgm:pt modelId="{7FD20412-FB3E-446F-B474-EAC404EF07F2}" type="parTrans" cxnId="{EEC1BB35-1241-46DE-94A3-DCC66F5D731F}">
      <dgm:prSet/>
      <dgm:spPr/>
      <dgm:t>
        <a:bodyPr/>
        <a:lstStyle/>
        <a:p>
          <a:endParaRPr lang="en-IN"/>
        </a:p>
      </dgm:t>
    </dgm:pt>
    <dgm:pt modelId="{4A2E0F3E-680B-45AC-AFAB-A23BF07CDD68}" type="sibTrans" cxnId="{EEC1BB35-1241-46DE-94A3-DCC66F5D731F}">
      <dgm:prSet/>
      <dgm:spPr/>
      <dgm:t>
        <a:bodyPr/>
        <a:lstStyle/>
        <a:p>
          <a:endParaRPr lang="en-IN"/>
        </a:p>
      </dgm:t>
    </dgm:pt>
    <dgm:pt modelId="{4CF32860-7E6D-4C4B-9454-711D9BC1979B}">
      <dgm:prSet/>
      <dgm:spPr/>
      <dgm:t>
        <a:bodyPr/>
        <a:lstStyle/>
        <a:p>
          <a:pPr>
            <a:lnSpc>
              <a:spcPct val="100000"/>
            </a:lnSpc>
            <a:buFont typeface="Arial" panose="020B0604020202020204" pitchFamily="34" charset="0"/>
            <a:buChar char="•"/>
          </a:pPr>
          <a:r>
            <a:rPr lang="en-IN" b="0" i="0" u="none">
              <a:latin typeface="Aptos Narrow" panose="020B0004020202020204" pitchFamily="34" charset="0"/>
            </a:rPr>
            <a:t>Sales Lead</a:t>
          </a:r>
        </a:p>
      </dgm:t>
    </dgm:pt>
    <dgm:pt modelId="{0AF93CD2-404A-478A-870E-B737488FB161}" type="parTrans" cxnId="{4BE19F1C-180C-4B49-8B81-72423D19BF2A}">
      <dgm:prSet/>
      <dgm:spPr/>
      <dgm:t>
        <a:bodyPr/>
        <a:lstStyle/>
        <a:p>
          <a:endParaRPr lang="en-IN"/>
        </a:p>
      </dgm:t>
    </dgm:pt>
    <dgm:pt modelId="{26CB2657-A138-4780-9901-834F1C4A88C1}" type="sibTrans" cxnId="{4BE19F1C-180C-4B49-8B81-72423D19BF2A}">
      <dgm:prSet/>
      <dgm:spPr/>
      <dgm:t>
        <a:bodyPr/>
        <a:lstStyle/>
        <a:p>
          <a:endParaRPr lang="en-IN"/>
        </a:p>
      </dgm:t>
    </dgm:pt>
    <dgm:pt modelId="{EFD16166-7F9D-497D-A892-F4D2BE7AF9F3}">
      <dgm:prSet/>
      <dgm:spPr/>
      <dgm:t>
        <a:bodyPr/>
        <a:lstStyle/>
        <a:p>
          <a:pPr>
            <a:lnSpc>
              <a:spcPct val="100000"/>
            </a:lnSpc>
            <a:buFont typeface="Arial" panose="020B0604020202020204" pitchFamily="34" charset="0"/>
            <a:buChar char="•"/>
          </a:pPr>
          <a:r>
            <a:rPr lang="en-IN" b="0" i="0" u="none">
              <a:latin typeface="Aptos Narrow" panose="020B0004020202020204" pitchFamily="34" charset="0"/>
            </a:rPr>
            <a:t>Pipeline Forecasting</a:t>
          </a:r>
        </a:p>
      </dgm:t>
    </dgm:pt>
    <dgm:pt modelId="{FDF4E5E3-2D09-44BD-BB93-F0990EE944BB}" type="parTrans" cxnId="{09E358D1-978D-490E-A29B-BCD93F8B28ED}">
      <dgm:prSet/>
      <dgm:spPr/>
      <dgm:t>
        <a:bodyPr/>
        <a:lstStyle/>
        <a:p>
          <a:endParaRPr lang="en-IN"/>
        </a:p>
      </dgm:t>
    </dgm:pt>
    <dgm:pt modelId="{C783B7AC-5A62-4A7B-B8A1-104882DA8914}" type="sibTrans" cxnId="{09E358D1-978D-490E-A29B-BCD93F8B28ED}">
      <dgm:prSet/>
      <dgm:spPr/>
      <dgm:t>
        <a:bodyPr/>
        <a:lstStyle/>
        <a:p>
          <a:endParaRPr lang="en-IN"/>
        </a:p>
      </dgm:t>
    </dgm:pt>
    <dgm:pt modelId="{B45BE38E-D5DD-4962-8543-3B3FB5151612}">
      <dgm:prSet/>
      <dgm:spPr/>
      <dgm:t>
        <a:bodyPr/>
        <a:lstStyle/>
        <a:p>
          <a:pPr>
            <a:lnSpc>
              <a:spcPct val="100000"/>
            </a:lnSpc>
            <a:buFont typeface="Arial" panose="020B0604020202020204" pitchFamily="34" charset="0"/>
            <a:buChar char="•"/>
          </a:pPr>
          <a:r>
            <a:rPr lang="en-IN" b="0" i="0" u="none">
              <a:latin typeface="Aptos Narrow" panose="020B0004020202020204" pitchFamily="34" charset="0"/>
            </a:rPr>
            <a:t>Producer Retention</a:t>
          </a:r>
        </a:p>
      </dgm:t>
    </dgm:pt>
    <dgm:pt modelId="{8D5132DF-61DC-4C22-BE2B-12021AD313CC}" type="parTrans" cxnId="{814CAB12-8C7B-44E6-8C88-9286C6CAA6DE}">
      <dgm:prSet/>
      <dgm:spPr/>
      <dgm:t>
        <a:bodyPr/>
        <a:lstStyle/>
        <a:p>
          <a:endParaRPr lang="en-IN"/>
        </a:p>
      </dgm:t>
    </dgm:pt>
    <dgm:pt modelId="{BB1CD728-BCDC-4215-9535-D53783387BCA}" type="sibTrans" cxnId="{814CAB12-8C7B-44E6-8C88-9286C6CAA6DE}">
      <dgm:prSet/>
      <dgm:spPr/>
      <dgm:t>
        <a:bodyPr/>
        <a:lstStyle/>
        <a:p>
          <a:endParaRPr lang="en-IN"/>
        </a:p>
      </dgm:t>
    </dgm:pt>
    <dgm:pt modelId="{D6C420C9-87FD-4E1A-B7D3-D7BC56AEC21F}">
      <dgm:prSet/>
      <dgm:spPr/>
      <dgm:t>
        <a:bodyPr/>
        <a:lstStyle/>
        <a:p>
          <a:pPr>
            <a:lnSpc>
              <a:spcPct val="100000"/>
            </a:lnSpc>
            <a:buFont typeface="Arial" panose="020B0604020202020204" pitchFamily="34" charset="0"/>
            <a:buChar char="•"/>
          </a:pPr>
          <a:r>
            <a:rPr lang="en-IN" b="0" i="0" u="none">
              <a:latin typeface="Aptos Narrow" panose="020B0004020202020204" pitchFamily="34" charset="0"/>
            </a:rPr>
            <a:t>Web Journey / Omnichannel Effectiveness</a:t>
          </a:r>
        </a:p>
      </dgm:t>
    </dgm:pt>
    <dgm:pt modelId="{71B99965-4406-40CC-A0DF-D8274B47CFBE}" type="parTrans" cxnId="{6C107A75-9B13-41D5-B522-28FD5350573A}">
      <dgm:prSet/>
      <dgm:spPr/>
      <dgm:t>
        <a:bodyPr/>
        <a:lstStyle/>
        <a:p>
          <a:endParaRPr lang="en-IN"/>
        </a:p>
      </dgm:t>
    </dgm:pt>
    <dgm:pt modelId="{7A0705A6-22C3-484C-9A0B-2C331FDCBD4B}" type="sibTrans" cxnId="{6C107A75-9B13-41D5-B522-28FD5350573A}">
      <dgm:prSet/>
      <dgm:spPr/>
      <dgm:t>
        <a:bodyPr/>
        <a:lstStyle/>
        <a:p>
          <a:endParaRPr lang="en-IN"/>
        </a:p>
      </dgm:t>
    </dgm:pt>
    <dgm:pt modelId="{7757A138-CFB6-4CCB-B641-43129D7FD5B8}">
      <dgm:prSet/>
      <dgm:spPr/>
      <dgm:t>
        <a:bodyPr/>
        <a:lstStyle/>
        <a:p>
          <a:pPr>
            <a:lnSpc>
              <a:spcPct val="100000"/>
            </a:lnSpc>
            <a:buFont typeface="Arial" panose="020B0604020202020204" pitchFamily="34" charset="0"/>
            <a:buChar char="•"/>
          </a:pPr>
          <a:r>
            <a:rPr lang="en-IN" b="0" i="0" u="none">
              <a:latin typeface="Aptos Narrow" panose="020B0004020202020204" pitchFamily="34" charset="0"/>
            </a:rPr>
            <a:t>Channel Optimization</a:t>
          </a:r>
        </a:p>
      </dgm:t>
    </dgm:pt>
    <dgm:pt modelId="{95706ED5-9572-46D7-A252-E3AA820EB25D}" type="parTrans" cxnId="{4E3E0131-BB95-4293-A628-3627B07E5A1B}">
      <dgm:prSet/>
      <dgm:spPr/>
      <dgm:t>
        <a:bodyPr/>
        <a:lstStyle/>
        <a:p>
          <a:endParaRPr lang="en-IN"/>
        </a:p>
      </dgm:t>
    </dgm:pt>
    <dgm:pt modelId="{CF74FD4C-7F74-423F-93C8-20641D27C58D}" type="sibTrans" cxnId="{4E3E0131-BB95-4293-A628-3627B07E5A1B}">
      <dgm:prSet/>
      <dgm:spPr/>
      <dgm:t>
        <a:bodyPr/>
        <a:lstStyle/>
        <a:p>
          <a:endParaRPr lang="en-IN"/>
        </a:p>
      </dgm:t>
    </dgm:pt>
    <dgm:pt modelId="{11EF39DA-82F8-4537-BCB7-CCE5BED41D4B}">
      <dgm:prSet/>
      <dgm:spPr/>
      <dgm:t>
        <a:bodyPr/>
        <a:lstStyle/>
        <a:p>
          <a:pPr>
            <a:buFont typeface="Arial" panose="020B0604020202020204" pitchFamily="34" charset="0"/>
            <a:buChar char="•"/>
          </a:pPr>
          <a:r>
            <a:rPr lang="en-IN" b="0" i="0" u="none">
              <a:latin typeface="Aptos Narrow" panose="020B0004020202020204" pitchFamily="34" charset="0"/>
            </a:rPr>
            <a:t>Portfolio Management</a:t>
          </a:r>
        </a:p>
      </dgm:t>
    </dgm:pt>
    <dgm:pt modelId="{1CBD8B73-1C15-414A-B0D8-028C56EC5532}" type="parTrans" cxnId="{4F6D0E14-CD57-4F7C-A860-E11DC6D1287F}">
      <dgm:prSet/>
      <dgm:spPr/>
      <dgm:t>
        <a:bodyPr/>
        <a:lstStyle/>
        <a:p>
          <a:endParaRPr lang="en-IN"/>
        </a:p>
      </dgm:t>
    </dgm:pt>
    <dgm:pt modelId="{EF1D6540-2C62-44D4-8A64-0867F9FC5CAE}" type="sibTrans" cxnId="{4F6D0E14-CD57-4F7C-A860-E11DC6D1287F}">
      <dgm:prSet/>
      <dgm:spPr/>
      <dgm:t>
        <a:bodyPr/>
        <a:lstStyle/>
        <a:p>
          <a:endParaRPr lang="en-IN"/>
        </a:p>
      </dgm:t>
    </dgm:pt>
    <dgm:pt modelId="{A88180F8-8530-4C30-BF68-AECCA265FEB4}">
      <dgm:prSet/>
      <dgm:spPr/>
      <dgm:t>
        <a:bodyPr/>
        <a:lstStyle/>
        <a:p>
          <a:pPr>
            <a:buFont typeface="Arial" panose="020B0604020202020204" pitchFamily="34" charset="0"/>
            <a:buChar char="•"/>
          </a:pPr>
          <a:r>
            <a:rPr lang="en-IN" b="0" i="0" u="none">
              <a:latin typeface="Aptos Narrow" panose="020B0004020202020204" pitchFamily="34" charset="0"/>
            </a:rPr>
            <a:t>Underwriting Risk Selection</a:t>
          </a:r>
        </a:p>
      </dgm:t>
    </dgm:pt>
    <dgm:pt modelId="{AA89AE3E-D973-4829-968C-CD4CD3E95325}" type="parTrans" cxnId="{01CC7547-0B09-49C4-8B5D-3B2514062C62}">
      <dgm:prSet/>
      <dgm:spPr/>
      <dgm:t>
        <a:bodyPr/>
        <a:lstStyle/>
        <a:p>
          <a:endParaRPr lang="en-IN"/>
        </a:p>
      </dgm:t>
    </dgm:pt>
    <dgm:pt modelId="{54721FCF-7791-441D-8CEA-9C47843BC81B}" type="sibTrans" cxnId="{01CC7547-0B09-49C4-8B5D-3B2514062C62}">
      <dgm:prSet/>
      <dgm:spPr/>
      <dgm:t>
        <a:bodyPr/>
        <a:lstStyle/>
        <a:p>
          <a:endParaRPr lang="en-IN"/>
        </a:p>
      </dgm:t>
    </dgm:pt>
    <dgm:pt modelId="{400FEDFF-28D1-4EC8-8998-4A7A44DC559D}">
      <dgm:prSet/>
      <dgm:spPr/>
      <dgm:t>
        <a:bodyPr/>
        <a:lstStyle/>
        <a:p>
          <a:pPr>
            <a:buFont typeface="Arial" panose="020B0604020202020204" pitchFamily="34" charset="0"/>
            <a:buChar char="•"/>
          </a:pPr>
          <a:r>
            <a:rPr lang="en-IN" b="0" i="0" u="none">
              <a:latin typeface="Aptos Narrow" panose="020B0004020202020204" pitchFamily="34" charset="0"/>
            </a:rPr>
            <a:t>Product Analysis</a:t>
          </a:r>
        </a:p>
      </dgm:t>
    </dgm:pt>
    <dgm:pt modelId="{E1180B51-F93E-41D1-B293-E4B6038F67CF}" type="parTrans" cxnId="{84E078E2-8C3F-4676-8195-3360DA19DBC6}">
      <dgm:prSet/>
      <dgm:spPr/>
      <dgm:t>
        <a:bodyPr/>
        <a:lstStyle/>
        <a:p>
          <a:endParaRPr lang="en-IN"/>
        </a:p>
      </dgm:t>
    </dgm:pt>
    <dgm:pt modelId="{79DE8A6A-74CC-4BC0-845E-29D2428D1A05}" type="sibTrans" cxnId="{84E078E2-8C3F-4676-8195-3360DA19DBC6}">
      <dgm:prSet/>
      <dgm:spPr/>
      <dgm:t>
        <a:bodyPr/>
        <a:lstStyle/>
        <a:p>
          <a:endParaRPr lang="en-IN"/>
        </a:p>
      </dgm:t>
    </dgm:pt>
    <dgm:pt modelId="{DCF00CD1-F4D6-46B7-B3BB-DB89B7042B62}">
      <dgm:prSet/>
      <dgm:spPr/>
      <dgm:t>
        <a:bodyPr/>
        <a:lstStyle/>
        <a:p>
          <a:pPr>
            <a:buFont typeface="Arial" panose="020B0604020202020204" pitchFamily="34" charset="0"/>
            <a:buChar char="•"/>
          </a:pPr>
          <a:r>
            <a:rPr lang="en-IN" b="0" i="0" u="none">
              <a:latin typeface="Aptos Narrow" panose="020B0004020202020204" pitchFamily="34" charset="0"/>
            </a:rPr>
            <a:t>Loss Control</a:t>
          </a:r>
        </a:p>
      </dgm:t>
    </dgm:pt>
    <dgm:pt modelId="{B9CCA731-63A6-48DA-8D90-C40BF43D58E5}" type="parTrans" cxnId="{ABD5C5F5-B743-4769-B162-55647DE039FD}">
      <dgm:prSet/>
      <dgm:spPr/>
      <dgm:t>
        <a:bodyPr/>
        <a:lstStyle/>
        <a:p>
          <a:endParaRPr lang="en-IN"/>
        </a:p>
      </dgm:t>
    </dgm:pt>
    <dgm:pt modelId="{E3337967-1671-40CB-9A40-9A83349CF65E}" type="sibTrans" cxnId="{ABD5C5F5-B743-4769-B162-55647DE039FD}">
      <dgm:prSet/>
      <dgm:spPr/>
      <dgm:t>
        <a:bodyPr/>
        <a:lstStyle/>
        <a:p>
          <a:endParaRPr lang="en-IN"/>
        </a:p>
      </dgm:t>
    </dgm:pt>
    <dgm:pt modelId="{E2A7B080-CEF6-4247-84E7-436F35929BC1}">
      <dgm:prSet/>
      <dgm:spPr/>
      <dgm:t>
        <a:bodyPr/>
        <a:lstStyle/>
        <a:p>
          <a:pPr>
            <a:buFont typeface="Arial" panose="020B0604020202020204" pitchFamily="34" charset="0"/>
            <a:buChar char="•"/>
          </a:pPr>
          <a:r>
            <a:rPr lang="en-IN" b="0" i="0" u="none">
              <a:latin typeface="Aptos Narrow" panose="020B0004020202020204" pitchFamily="34" charset="0"/>
            </a:rPr>
            <a:t>Optimising Underwriting Cycle</a:t>
          </a:r>
        </a:p>
      </dgm:t>
    </dgm:pt>
    <dgm:pt modelId="{C0538753-7296-4186-9581-74B4F518A7AC}" type="parTrans" cxnId="{54CD2CB9-9772-40F2-8C8A-E4DFF42B2B6A}">
      <dgm:prSet/>
      <dgm:spPr/>
      <dgm:t>
        <a:bodyPr/>
        <a:lstStyle/>
        <a:p>
          <a:endParaRPr lang="en-IN"/>
        </a:p>
      </dgm:t>
    </dgm:pt>
    <dgm:pt modelId="{1DFC7B66-6F50-4F85-B718-386EA90B6A0F}" type="sibTrans" cxnId="{54CD2CB9-9772-40F2-8C8A-E4DFF42B2B6A}">
      <dgm:prSet/>
      <dgm:spPr/>
      <dgm:t>
        <a:bodyPr/>
        <a:lstStyle/>
        <a:p>
          <a:endParaRPr lang="en-IN"/>
        </a:p>
      </dgm:t>
    </dgm:pt>
    <dgm:pt modelId="{5E9B35EC-2F13-4DDC-B415-6B6470A38A4E}">
      <dgm:prSet/>
      <dgm:spPr/>
      <dgm:t>
        <a:bodyPr/>
        <a:lstStyle/>
        <a:p>
          <a:pPr>
            <a:buFont typeface="Arial" panose="020B0604020202020204" pitchFamily="34" charset="0"/>
            <a:buChar char="•"/>
          </a:pPr>
          <a:r>
            <a:rPr lang="en-IN" b="0" i="0" u="none">
              <a:latin typeface="Aptos Narrow" panose="020B0004020202020204" pitchFamily="34" charset="0"/>
            </a:rPr>
            <a:t>Automated Rules Engine</a:t>
          </a:r>
        </a:p>
      </dgm:t>
    </dgm:pt>
    <dgm:pt modelId="{3EDB5CA3-8488-47E6-9424-7ABD255E598E}" type="parTrans" cxnId="{7400CB60-CCD1-4242-8994-6B4B7AAC93A3}">
      <dgm:prSet/>
      <dgm:spPr/>
      <dgm:t>
        <a:bodyPr/>
        <a:lstStyle/>
        <a:p>
          <a:endParaRPr lang="en-IN"/>
        </a:p>
      </dgm:t>
    </dgm:pt>
    <dgm:pt modelId="{A2C0AF22-6E13-4561-B58B-09F6D59A893F}" type="sibTrans" cxnId="{7400CB60-CCD1-4242-8994-6B4B7AAC93A3}">
      <dgm:prSet/>
      <dgm:spPr/>
      <dgm:t>
        <a:bodyPr/>
        <a:lstStyle/>
        <a:p>
          <a:endParaRPr lang="en-IN"/>
        </a:p>
      </dgm:t>
    </dgm:pt>
    <dgm:pt modelId="{9475D6F7-D016-4FA9-B8A4-761AA233B1B2}">
      <dgm:prSet/>
      <dgm:spPr/>
      <dgm:t>
        <a:bodyPr/>
        <a:lstStyle/>
        <a:p>
          <a:pPr>
            <a:buFont typeface="Arial" panose="020B0604020202020204" pitchFamily="34" charset="0"/>
            <a:buChar char="•"/>
          </a:pPr>
          <a:r>
            <a:rPr lang="en-IN" b="0" i="0" u="none">
              <a:latin typeface="Aptos Narrow" panose="020B0004020202020204" pitchFamily="34" charset="0"/>
            </a:rPr>
            <a:t>Market and Competitive Research</a:t>
          </a:r>
        </a:p>
      </dgm:t>
    </dgm:pt>
    <dgm:pt modelId="{DE9D5B73-E9EB-4EC8-94E7-D591410942CD}" type="parTrans" cxnId="{E8F45C08-A9F8-4E3E-9EC4-E91204466634}">
      <dgm:prSet/>
      <dgm:spPr/>
      <dgm:t>
        <a:bodyPr/>
        <a:lstStyle/>
        <a:p>
          <a:endParaRPr lang="en-IN"/>
        </a:p>
      </dgm:t>
    </dgm:pt>
    <dgm:pt modelId="{D01A65C9-95B4-46D2-BBB5-6EEF43270E14}" type="sibTrans" cxnId="{E8F45C08-A9F8-4E3E-9EC4-E91204466634}">
      <dgm:prSet/>
      <dgm:spPr/>
      <dgm:t>
        <a:bodyPr/>
        <a:lstStyle/>
        <a:p>
          <a:endParaRPr lang="en-IN"/>
        </a:p>
      </dgm:t>
    </dgm:pt>
    <dgm:pt modelId="{151B2405-DA09-4529-B8C1-EE93C67B20C9}">
      <dgm:prSet/>
      <dgm:spPr/>
      <dgm:t>
        <a:bodyPr/>
        <a:lstStyle/>
        <a:p>
          <a:pPr>
            <a:lnSpc>
              <a:spcPct val="100000"/>
            </a:lnSpc>
            <a:buFont typeface="Arial" panose="020B0604020202020204" pitchFamily="34" charset="0"/>
            <a:buChar char="•"/>
          </a:pPr>
          <a:r>
            <a:rPr lang="en-IN" b="0" i="0" u="none">
              <a:latin typeface="Aptos Narrow" panose="020B0004020202020204" pitchFamily="34" charset="0"/>
            </a:rPr>
            <a:t>Segmentation</a:t>
          </a:r>
        </a:p>
      </dgm:t>
    </dgm:pt>
    <dgm:pt modelId="{A6D92001-C389-4EBC-BBB2-3C2940F7A128}" type="parTrans" cxnId="{4DDB6CE4-CB5C-42DB-813F-3ED4F178A535}">
      <dgm:prSet/>
      <dgm:spPr/>
      <dgm:t>
        <a:bodyPr/>
        <a:lstStyle/>
        <a:p>
          <a:endParaRPr lang="en-IN"/>
        </a:p>
      </dgm:t>
    </dgm:pt>
    <dgm:pt modelId="{744D2AF9-3CC9-49EF-9A53-1250948A5563}" type="sibTrans" cxnId="{4DDB6CE4-CB5C-42DB-813F-3ED4F178A535}">
      <dgm:prSet/>
      <dgm:spPr/>
      <dgm:t>
        <a:bodyPr/>
        <a:lstStyle/>
        <a:p>
          <a:endParaRPr lang="en-IN"/>
        </a:p>
      </dgm:t>
    </dgm:pt>
    <dgm:pt modelId="{7B01616D-A773-4539-9D9C-73ABC7399BE0}">
      <dgm:prSet/>
      <dgm:spPr/>
      <dgm:t>
        <a:bodyPr/>
        <a:lstStyle/>
        <a:p>
          <a:pPr>
            <a:lnSpc>
              <a:spcPct val="100000"/>
            </a:lnSpc>
            <a:buFont typeface="Arial" panose="020B0604020202020204" pitchFamily="34" charset="0"/>
            <a:buChar char="•"/>
          </a:pPr>
          <a:r>
            <a:rPr lang="en-IN" b="0" i="0" u="none">
              <a:latin typeface="Aptos Narrow" panose="020B0004020202020204" pitchFamily="34" charset="0"/>
            </a:rPr>
            <a:t>Real Time Price Optimization</a:t>
          </a:r>
        </a:p>
      </dgm:t>
    </dgm:pt>
    <dgm:pt modelId="{31CBBD0E-5C7D-4E58-8D2C-167329DB8CCA}" type="parTrans" cxnId="{40CB3429-D78B-4401-A9E5-FEDB8B81C848}">
      <dgm:prSet/>
      <dgm:spPr/>
      <dgm:t>
        <a:bodyPr/>
        <a:lstStyle/>
        <a:p>
          <a:endParaRPr lang="en-IN"/>
        </a:p>
      </dgm:t>
    </dgm:pt>
    <dgm:pt modelId="{CF95411B-AE81-4D72-A485-D981DBD81197}" type="sibTrans" cxnId="{40CB3429-D78B-4401-A9E5-FEDB8B81C848}">
      <dgm:prSet/>
      <dgm:spPr/>
      <dgm:t>
        <a:bodyPr/>
        <a:lstStyle/>
        <a:p>
          <a:endParaRPr lang="en-IN"/>
        </a:p>
      </dgm:t>
    </dgm:pt>
    <dgm:pt modelId="{06DFAA00-B67C-4622-B036-A42A8AEA166A}">
      <dgm:prSet/>
      <dgm:spPr/>
      <dgm:t>
        <a:bodyPr/>
        <a:lstStyle/>
        <a:p>
          <a:pPr>
            <a:lnSpc>
              <a:spcPct val="100000"/>
            </a:lnSpc>
            <a:buFont typeface="Arial" panose="020B0604020202020204" pitchFamily="34" charset="0"/>
            <a:buChar char="•"/>
          </a:pPr>
          <a:r>
            <a:rPr lang="en-IN" b="0" i="0" u="none">
              <a:latin typeface="Aptos Narrow" panose="020B0004020202020204" pitchFamily="34" charset="0"/>
            </a:rPr>
            <a:t>Pricing Elasticity</a:t>
          </a:r>
        </a:p>
      </dgm:t>
    </dgm:pt>
    <dgm:pt modelId="{AC17C52E-5251-486B-B4E8-01FC7AEFF6F6}" type="parTrans" cxnId="{AB8483D8-2C97-4465-B11A-B8383929653B}">
      <dgm:prSet/>
      <dgm:spPr/>
      <dgm:t>
        <a:bodyPr/>
        <a:lstStyle/>
        <a:p>
          <a:endParaRPr lang="en-IN"/>
        </a:p>
      </dgm:t>
    </dgm:pt>
    <dgm:pt modelId="{B3270204-E5DD-47EC-8A0A-ED17C9D9B8F5}" type="sibTrans" cxnId="{AB8483D8-2C97-4465-B11A-B8383929653B}">
      <dgm:prSet/>
      <dgm:spPr/>
      <dgm:t>
        <a:bodyPr/>
        <a:lstStyle/>
        <a:p>
          <a:endParaRPr lang="en-IN"/>
        </a:p>
      </dgm:t>
    </dgm:pt>
    <dgm:pt modelId="{7BC01FA9-19E5-4CD5-B196-2037C86C1AF0}">
      <dgm:prSet/>
      <dgm:spPr/>
      <dgm:t>
        <a:bodyPr/>
        <a:lstStyle/>
        <a:p>
          <a:pPr>
            <a:lnSpc>
              <a:spcPct val="100000"/>
            </a:lnSpc>
            <a:buFont typeface="Arial" panose="020B0604020202020204" pitchFamily="34" charset="0"/>
            <a:buChar char="•"/>
          </a:pPr>
          <a:r>
            <a:rPr lang="en-IN" b="0" i="0" u="none">
              <a:latin typeface="Aptos Narrow" panose="020B0004020202020204" pitchFamily="34" charset="0"/>
            </a:rPr>
            <a:t>Competitive Pricing</a:t>
          </a:r>
        </a:p>
      </dgm:t>
    </dgm:pt>
    <dgm:pt modelId="{8BE1229C-FA9E-4B25-8104-D32247E615A4}" type="parTrans" cxnId="{F2924DF3-2C3D-4ABE-BF82-3E563DB99371}">
      <dgm:prSet/>
      <dgm:spPr/>
      <dgm:t>
        <a:bodyPr/>
        <a:lstStyle/>
        <a:p>
          <a:endParaRPr lang="en-IN"/>
        </a:p>
      </dgm:t>
    </dgm:pt>
    <dgm:pt modelId="{9D4865EF-24A6-43DF-9875-1B7DBD8D1B02}" type="sibTrans" cxnId="{F2924DF3-2C3D-4ABE-BF82-3E563DB99371}">
      <dgm:prSet/>
      <dgm:spPr/>
      <dgm:t>
        <a:bodyPr/>
        <a:lstStyle/>
        <a:p>
          <a:endParaRPr lang="en-IN"/>
        </a:p>
      </dgm:t>
    </dgm:pt>
    <dgm:pt modelId="{FDDFB71C-B24B-44C5-98EE-DCE30AA77950}" type="pres">
      <dgm:prSet presAssocID="{1E6E2C9B-1528-42C0-9DFD-94B4B30A4585}" presName="Name0" presStyleCnt="0">
        <dgm:presLayoutVars>
          <dgm:dir/>
          <dgm:resizeHandles val="exact"/>
        </dgm:presLayoutVars>
      </dgm:prSet>
      <dgm:spPr/>
    </dgm:pt>
    <dgm:pt modelId="{00846B6A-4E5B-4CF4-8A07-F0ACB7834CE8}" type="pres">
      <dgm:prSet presAssocID="{F4B84B48-70D5-490D-AE2F-11D16B2ADA04}" presName="node" presStyleLbl="node1" presStyleIdx="0" presStyleCnt="4" custLinFactNeighborX="-49588" custLinFactNeighborY="2323">
        <dgm:presLayoutVars>
          <dgm:bulletEnabled val="1"/>
        </dgm:presLayoutVars>
      </dgm:prSet>
      <dgm:spPr/>
    </dgm:pt>
    <dgm:pt modelId="{38B2831F-9079-42E9-A760-0FEFCAE5B10F}" type="pres">
      <dgm:prSet presAssocID="{48F20AA1-A619-4D99-B3D0-26E62490051E}" presName="sibTrans" presStyleCnt="0"/>
      <dgm:spPr/>
    </dgm:pt>
    <dgm:pt modelId="{A7F20EA7-6772-4505-B985-0AAD540C5658}" type="pres">
      <dgm:prSet presAssocID="{FC29A878-97B1-4C69-B7C5-3E023D387BBD}" presName="node" presStyleLbl="node1" presStyleIdx="1" presStyleCnt="4" custLinFactNeighborX="17190" custLinFactNeighborY="0">
        <dgm:presLayoutVars>
          <dgm:bulletEnabled val="1"/>
        </dgm:presLayoutVars>
      </dgm:prSet>
      <dgm:spPr/>
    </dgm:pt>
    <dgm:pt modelId="{D21A797A-013C-471E-B5A1-A949F4DCADEA}" type="pres">
      <dgm:prSet presAssocID="{272CF2AF-669D-4B7D-A903-3575DC803722}" presName="sibTrans" presStyleCnt="0"/>
      <dgm:spPr/>
    </dgm:pt>
    <dgm:pt modelId="{0C5D1C30-AF0F-4CC9-83F3-DC82A8C546AF}" type="pres">
      <dgm:prSet presAssocID="{DFAB0222-2D0C-478A-A4DF-FF86F1A9923A}" presName="node" presStyleLbl="node1" presStyleIdx="2" presStyleCnt="4" custLinFactNeighborY="0">
        <dgm:presLayoutVars>
          <dgm:bulletEnabled val="1"/>
        </dgm:presLayoutVars>
      </dgm:prSet>
      <dgm:spPr/>
    </dgm:pt>
    <dgm:pt modelId="{13343865-4FD6-4CDD-9C29-6BDCF20E9241}" type="pres">
      <dgm:prSet presAssocID="{4A32B578-E536-4F21-AF17-E458BE94EBF9}" presName="sibTrans" presStyleCnt="0"/>
      <dgm:spPr/>
    </dgm:pt>
    <dgm:pt modelId="{94C5D7C0-1F61-4B9F-8258-1D272661582B}" type="pres">
      <dgm:prSet presAssocID="{48E9B063-5733-493B-A156-D4A7E2CFA88C}" presName="node" presStyleLbl="node1" presStyleIdx="3" presStyleCnt="4" custLinFactNeighborX="1" custLinFactNeighborY="1116">
        <dgm:presLayoutVars>
          <dgm:bulletEnabled val="1"/>
        </dgm:presLayoutVars>
      </dgm:prSet>
      <dgm:spPr/>
    </dgm:pt>
  </dgm:ptLst>
  <dgm:cxnLst>
    <dgm:cxn modelId="{963B3304-FCB4-4E26-B25C-B2BB471336E2}" srcId="{1E6E2C9B-1528-42C0-9DFD-94B4B30A4585}" destId="{DFAB0222-2D0C-478A-A4DF-FF86F1A9923A}" srcOrd="2" destOrd="0" parTransId="{E10B966C-F88F-4915-87B6-2317FA61DADD}" sibTransId="{4A32B578-E536-4F21-AF17-E458BE94EBF9}"/>
    <dgm:cxn modelId="{E8F45C08-A9F8-4E3E-9EC4-E91204466634}" srcId="{DFAB0222-2D0C-478A-A4DF-FF86F1A9923A}" destId="{9475D6F7-D016-4FA9-B8A4-761AA233B1B2}" srcOrd="7" destOrd="0" parTransId="{DE9D5B73-E9EB-4EC8-94E7-D591410942CD}" sibTransId="{D01A65C9-95B4-46D2-BBB5-6EEF43270E14}"/>
    <dgm:cxn modelId="{C087CE0A-2FA4-49A0-BA01-B26B2B607835}" srcId="{48E9B063-5733-493B-A156-D4A7E2CFA88C}" destId="{BD39ADA3-7901-44ED-8801-94AE6F311D0F}" srcOrd="0" destOrd="0" parTransId="{E9A65C57-749F-4B38-A7C6-BF04709C2D2F}" sibTransId="{BE3C44FC-75DB-43DA-9C95-AAAA4FACB33F}"/>
    <dgm:cxn modelId="{1787210E-778C-4FFD-A4FE-9E20E6204172}" type="presOf" srcId="{8EEFE06B-2A25-431D-B2B9-E5CC02B62DE9}" destId="{00846B6A-4E5B-4CF4-8A07-F0ACB7834CE8}" srcOrd="0" destOrd="1" presId="urn:microsoft.com/office/officeart/2005/8/layout/hList6"/>
    <dgm:cxn modelId="{D725AD0F-9B54-4346-868D-FF8D45F53821}" srcId="{F4B84B48-70D5-490D-AE2F-11D16B2ADA04}" destId="{8EEFE06B-2A25-431D-B2B9-E5CC02B62DE9}" srcOrd="0" destOrd="0" parTransId="{FF4CCDC6-3DA5-43D9-A33C-2EA628744578}" sibTransId="{D6541D3D-E254-4806-9261-8AA384DE1904}"/>
    <dgm:cxn modelId="{814CAB12-8C7B-44E6-8C88-9286C6CAA6DE}" srcId="{FC29A878-97B1-4C69-B7C5-3E023D387BBD}" destId="{B45BE38E-D5DD-4962-8543-3B3FB5151612}" srcOrd="4" destOrd="0" parTransId="{8D5132DF-61DC-4C22-BE2B-12021AD313CC}" sibTransId="{BB1CD728-BCDC-4215-9535-D53783387BCA}"/>
    <dgm:cxn modelId="{4F6D0E14-CD57-4F7C-A860-E11DC6D1287F}" srcId="{DFAB0222-2D0C-478A-A4DF-FF86F1A9923A}" destId="{11EF39DA-82F8-4537-BCB7-CCE5BED41D4B}" srcOrd="1" destOrd="0" parTransId="{1CBD8B73-1C15-414A-B0D8-028C56EC5532}" sibTransId="{EF1D6540-2C62-44D4-8A64-0867F9FC5CAE}"/>
    <dgm:cxn modelId="{FBF30015-6354-41BC-82B4-9F0036CEAA66}" type="presOf" srcId="{ACE2CCD9-A91E-492A-9CC8-137826818609}" destId="{00846B6A-4E5B-4CF4-8A07-F0ACB7834CE8}" srcOrd="0" destOrd="3" presId="urn:microsoft.com/office/officeart/2005/8/layout/hList6"/>
    <dgm:cxn modelId="{858C4516-1CD5-458D-A649-D738FDFFD511}" type="presOf" srcId="{3FE60BE7-EDD2-4304-B3A4-25F692BFF914}" destId="{A7F20EA7-6772-4505-B985-0AAD540C5658}" srcOrd="0" destOrd="1" presId="urn:microsoft.com/office/officeart/2005/8/layout/hList6"/>
    <dgm:cxn modelId="{7C9C8117-4867-4691-8241-0DC063CBA671}" srcId="{F4B84B48-70D5-490D-AE2F-11D16B2ADA04}" destId="{9F2AA879-342A-4A57-8F5D-9F50A6D450C6}" srcOrd="4" destOrd="0" parTransId="{8588B94D-E5E5-4E64-8926-E3A17840B5E2}" sibTransId="{BFC9A039-D30F-484E-B6CD-42024766C890}"/>
    <dgm:cxn modelId="{B96B4719-C7DE-4792-805B-6E8BF71EF84B}" srcId="{F4B84B48-70D5-490D-AE2F-11D16B2ADA04}" destId="{ACE2CCD9-A91E-492A-9CC8-137826818609}" srcOrd="2" destOrd="0" parTransId="{7FA77A75-C094-4290-B0E0-8D8E8E6D18EA}" sibTransId="{61AB3D79-AD69-41BB-83DD-C6EE5664715B}"/>
    <dgm:cxn modelId="{EACCA71B-7C1E-48E0-AC9C-12BB31B03EB5}" srcId="{1E6E2C9B-1528-42C0-9DFD-94B4B30A4585}" destId="{F4B84B48-70D5-490D-AE2F-11D16B2ADA04}" srcOrd="0" destOrd="0" parTransId="{1883F61E-B4B1-4723-920A-DF91DA1359D7}" sibTransId="{48F20AA1-A619-4D99-B3D0-26E62490051E}"/>
    <dgm:cxn modelId="{4BE19F1C-180C-4B49-8B81-72423D19BF2A}" srcId="{FC29A878-97B1-4C69-B7C5-3E023D387BBD}" destId="{4CF32860-7E6D-4C4B-9454-711D9BC1979B}" srcOrd="2" destOrd="0" parTransId="{0AF93CD2-404A-478A-870E-B737488FB161}" sibTransId="{26CB2657-A138-4780-9901-834F1C4A88C1}"/>
    <dgm:cxn modelId="{948BCD1D-051A-481A-AD09-633C68B431B4}" type="presOf" srcId="{9475D6F7-D016-4FA9-B8A4-761AA233B1B2}" destId="{0C5D1C30-AF0F-4CC9-83F3-DC82A8C546AF}" srcOrd="0" destOrd="8" presId="urn:microsoft.com/office/officeart/2005/8/layout/hList6"/>
    <dgm:cxn modelId="{90F95120-E991-4B8B-A091-430454D8AC7C}" type="presOf" srcId="{7B01616D-A773-4539-9D9C-73ABC7399BE0}" destId="{94C5D7C0-1F61-4B9F-8258-1D272661582B}" srcOrd="0" destOrd="3" presId="urn:microsoft.com/office/officeart/2005/8/layout/hList6"/>
    <dgm:cxn modelId="{A10B0C22-A0BA-48E9-A5F8-7288CBD366FE}" type="presOf" srcId="{151B2405-DA09-4529-B8C1-EE93C67B20C9}" destId="{94C5D7C0-1F61-4B9F-8258-1D272661582B}" srcOrd="0" destOrd="2" presId="urn:microsoft.com/office/officeart/2005/8/layout/hList6"/>
    <dgm:cxn modelId="{40CB3429-D78B-4401-A9E5-FEDB8B81C848}" srcId="{48E9B063-5733-493B-A156-D4A7E2CFA88C}" destId="{7B01616D-A773-4539-9D9C-73ABC7399BE0}" srcOrd="2" destOrd="0" parTransId="{31CBBD0E-5C7D-4E58-8D2C-167329DB8CCA}" sibTransId="{CF95411B-AE81-4D72-A485-D981DBD81197}"/>
    <dgm:cxn modelId="{B4DB442C-F3FD-4E96-A84C-65B7B73C11FB}" srcId="{F4B84B48-70D5-490D-AE2F-11D16B2ADA04}" destId="{7DB50CCE-612C-4E93-9791-F566287EAD2D}" srcOrd="5" destOrd="0" parTransId="{815DF5B0-BCE6-4A4B-A9BE-D9657173D3C0}" sibTransId="{957050B7-26A2-40C9-9229-37A2E7917E7B}"/>
    <dgm:cxn modelId="{F77B9A2C-A97D-4C85-9C7A-F3F5BA95F4B4}" type="presOf" srcId="{1E6E2C9B-1528-42C0-9DFD-94B4B30A4585}" destId="{FDDFB71C-B24B-44C5-98EE-DCE30AA77950}" srcOrd="0" destOrd="0" presId="urn:microsoft.com/office/officeart/2005/8/layout/hList6"/>
    <dgm:cxn modelId="{4E3E0131-BB95-4293-A628-3627B07E5A1B}" srcId="{FC29A878-97B1-4C69-B7C5-3E023D387BBD}" destId="{7757A138-CFB6-4CCB-B641-43129D7FD5B8}" srcOrd="6" destOrd="0" parTransId="{95706ED5-9572-46D7-A252-E3AA820EB25D}" sibTransId="{CF74FD4C-7F74-423F-93C8-20641D27C58D}"/>
    <dgm:cxn modelId="{EEC1BB35-1241-46DE-94A3-DCC66F5D731F}" srcId="{FC29A878-97B1-4C69-B7C5-3E023D387BBD}" destId="{C6DBCB6A-A717-4E0B-8784-EA36D2489202}" srcOrd="1" destOrd="0" parTransId="{7FD20412-FB3E-446F-B474-EAC404EF07F2}" sibTransId="{4A2E0F3E-680B-45AC-AFAB-A23BF07CDD68}"/>
    <dgm:cxn modelId="{E8D5313A-59DE-4E16-BAA8-D4F999A95B72}" type="presOf" srcId="{A88180F8-8530-4C30-BF68-AECCA265FEB4}" destId="{0C5D1C30-AF0F-4CC9-83F3-DC82A8C546AF}" srcOrd="0" destOrd="3" presId="urn:microsoft.com/office/officeart/2005/8/layout/hList6"/>
    <dgm:cxn modelId="{54106B3F-03AD-44B2-909A-37E84FD90E39}" type="presOf" srcId="{F4B84B48-70D5-490D-AE2F-11D16B2ADA04}" destId="{00846B6A-4E5B-4CF4-8A07-F0ACB7834CE8}" srcOrd="0" destOrd="0" presId="urn:microsoft.com/office/officeart/2005/8/layout/hList6"/>
    <dgm:cxn modelId="{BFA57160-6DD1-4472-92D4-D73330B21754}" type="presOf" srcId="{D6C420C9-87FD-4E1A-B7D3-D7BC56AEC21F}" destId="{A7F20EA7-6772-4505-B985-0AAD540C5658}" srcOrd="0" destOrd="6" presId="urn:microsoft.com/office/officeart/2005/8/layout/hList6"/>
    <dgm:cxn modelId="{7400CB60-CCD1-4242-8994-6B4B7AAC93A3}" srcId="{DFAB0222-2D0C-478A-A4DF-FF86F1A9923A}" destId="{5E9B35EC-2F13-4DDC-B415-6B6470A38A4E}" srcOrd="6" destOrd="0" parTransId="{3EDB5CA3-8488-47E6-9424-7ABD255E598E}" sibTransId="{A2C0AF22-6E13-4561-B58B-09F6D59A893F}"/>
    <dgm:cxn modelId="{01CC7547-0B09-49C4-8B5D-3B2514062C62}" srcId="{DFAB0222-2D0C-478A-A4DF-FF86F1A9923A}" destId="{A88180F8-8530-4C30-BF68-AECCA265FEB4}" srcOrd="2" destOrd="0" parTransId="{AA89AE3E-D973-4829-968C-CD4CD3E95325}" sibTransId="{54721FCF-7791-441D-8CEA-9C47843BC81B}"/>
    <dgm:cxn modelId="{443A0D69-540A-4B65-A922-C877C61A6AFB}" type="presOf" srcId="{C6DBCB6A-A717-4E0B-8784-EA36D2489202}" destId="{A7F20EA7-6772-4505-B985-0AAD540C5658}" srcOrd="0" destOrd="2" presId="urn:microsoft.com/office/officeart/2005/8/layout/hList6"/>
    <dgm:cxn modelId="{E4176D6B-EC84-4E8A-BEE4-0E2DD113D116}" type="presOf" srcId="{7757A138-CFB6-4CCB-B641-43129D7FD5B8}" destId="{A7F20EA7-6772-4505-B985-0AAD540C5658}" srcOrd="0" destOrd="7" presId="urn:microsoft.com/office/officeart/2005/8/layout/hList6"/>
    <dgm:cxn modelId="{93CF076C-77F6-4476-BD8E-D99A5EB950CD}" type="presOf" srcId="{DFAB0222-2D0C-478A-A4DF-FF86F1A9923A}" destId="{0C5D1C30-AF0F-4CC9-83F3-DC82A8C546AF}" srcOrd="0" destOrd="0" presId="urn:microsoft.com/office/officeart/2005/8/layout/hList6"/>
    <dgm:cxn modelId="{E64D5650-D2DB-4BB0-960A-E5973631C73B}" type="presOf" srcId="{06DFAA00-B67C-4622-B036-A42A8AEA166A}" destId="{94C5D7C0-1F61-4B9F-8258-1D272661582B}" srcOrd="0" destOrd="4" presId="urn:microsoft.com/office/officeart/2005/8/layout/hList6"/>
    <dgm:cxn modelId="{C544CF70-EB53-4E09-8BC6-38A65F9E3076}" type="presOf" srcId="{B45BE38E-D5DD-4962-8543-3B3FB5151612}" destId="{A7F20EA7-6772-4505-B985-0AAD540C5658}" srcOrd="0" destOrd="5" presId="urn:microsoft.com/office/officeart/2005/8/layout/hList6"/>
    <dgm:cxn modelId="{82B36B74-D95D-41D9-A146-830AECEC0649}" srcId="{FC29A878-97B1-4C69-B7C5-3E023D387BBD}" destId="{3FE60BE7-EDD2-4304-B3A4-25F692BFF914}" srcOrd="0" destOrd="0" parTransId="{26CEEAC8-A6C4-4501-9578-A9F43EA1E7E7}" sibTransId="{88628B43-14B3-4A5F-A113-B011119EC014}"/>
    <dgm:cxn modelId="{6C107A75-9B13-41D5-B522-28FD5350573A}" srcId="{FC29A878-97B1-4C69-B7C5-3E023D387BBD}" destId="{D6C420C9-87FD-4E1A-B7D3-D7BC56AEC21F}" srcOrd="5" destOrd="0" parTransId="{71B99965-4406-40CC-A0DF-D8274B47CFBE}" sibTransId="{7A0705A6-22C3-484C-9A0B-2C331FDCBD4B}"/>
    <dgm:cxn modelId="{F788AA85-871C-46D3-89C5-80052F2C8D0E}" type="presOf" srcId="{400FEDFF-28D1-4EC8-8998-4A7A44DC559D}" destId="{0C5D1C30-AF0F-4CC9-83F3-DC82A8C546AF}" srcOrd="0" destOrd="4" presId="urn:microsoft.com/office/officeart/2005/8/layout/hList6"/>
    <dgm:cxn modelId="{4D242F9E-B50A-434A-85B3-AA7632557D64}" type="presOf" srcId="{EFD16166-7F9D-497D-A892-F4D2BE7AF9F3}" destId="{A7F20EA7-6772-4505-B985-0AAD540C5658}" srcOrd="0" destOrd="4" presId="urn:microsoft.com/office/officeart/2005/8/layout/hList6"/>
    <dgm:cxn modelId="{1272CA9F-E12D-4407-9914-D00EA389899B}" type="presOf" srcId="{2E016DAD-CDBC-412D-BBE6-B3242A8930AE}" destId="{00846B6A-4E5B-4CF4-8A07-F0ACB7834CE8}" srcOrd="0" destOrd="4" presId="urn:microsoft.com/office/officeart/2005/8/layout/hList6"/>
    <dgm:cxn modelId="{668E3DA3-40FB-4E96-BBCC-6F6F085EB692}" srcId="{F4B84B48-70D5-490D-AE2F-11D16B2ADA04}" destId="{AE22CE16-D06D-4746-9D80-70A1E70BBD0C}" srcOrd="1" destOrd="0" parTransId="{FE7FB0D5-D65E-49B8-9E44-3EA110D1B1D7}" sibTransId="{6CAE9A4D-1603-44DF-BADB-3CB1DDE8CBAE}"/>
    <dgm:cxn modelId="{F28FD4A3-0CEB-4BAA-9EAD-1445A0AB840E}" type="presOf" srcId="{BD39ADA3-7901-44ED-8801-94AE6F311D0F}" destId="{94C5D7C0-1F61-4B9F-8258-1D272661582B}" srcOrd="0" destOrd="1" presId="urn:microsoft.com/office/officeart/2005/8/layout/hList6"/>
    <dgm:cxn modelId="{8E5F01B1-0773-42EF-B495-855D9A3D2094}" type="presOf" srcId="{48E9B063-5733-493B-A156-D4A7E2CFA88C}" destId="{94C5D7C0-1F61-4B9F-8258-1D272661582B}" srcOrd="0" destOrd="0" presId="urn:microsoft.com/office/officeart/2005/8/layout/hList6"/>
    <dgm:cxn modelId="{6680F6B4-7217-4FEE-98D9-A5B2274BF4BD}" type="presOf" srcId="{7BC01FA9-19E5-4CD5-B196-2037C86C1AF0}" destId="{94C5D7C0-1F61-4B9F-8258-1D272661582B}" srcOrd="0" destOrd="5" presId="urn:microsoft.com/office/officeart/2005/8/layout/hList6"/>
    <dgm:cxn modelId="{B9334EB5-4733-4C74-9B6A-4A54ED0A1CB0}" type="presOf" srcId="{E2A7B080-CEF6-4247-84E7-436F35929BC1}" destId="{0C5D1C30-AF0F-4CC9-83F3-DC82A8C546AF}" srcOrd="0" destOrd="6" presId="urn:microsoft.com/office/officeart/2005/8/layout/hList6"/>
    <dgm:cxn modelId="{54CD2CB9-9772-40F2-8C8A-E4DFF42B2B6A}" srcId="{DFAB0222-2D0C-478A-A4DF-FF86F1A9923A}" destId="{E2A7B080-CEF6-4247-84E7-436F35929BC1}" srcOrd="5" destOrd="0" parTransId="{C0538753-7296-4186-9581-74B4F518A7AC}" sibTransId="{1DFC7B66-6F50-4F85-B718-386EA90B6A0F}"/>
    <dgm:cxn modelId="{219218C2-CCB4-43A0-930D-0561FC3E6F6C}" type="presOf" srcId="{7DB50CCE-612C-4E93-9791-F566287EAD2D}" destId="{00846B6A-4E5B-4CF4-8A07-F0ACB7834CE8}" srcOrd="0" destOrd="6" presId="urn:microsoft.com/office/officeart/2005/8/layout/hList6"/>
    <dgm:cxn modelId="{99901EC3-AFBC-468C-89CB-8C4C98C192EC}" srcId="{1E6E2C9B-1528-42C0-9DFD-94B4B30A4585}" destId="{48E9B063-5733-493B-A156-D4A7E2CFA88C}" srcOrd="3" destOrd="0" parTransId="{59D843A5-D2FB-47AC-8DD5-48981DAC2DE3}" sibTransId="{2A5D0949-66F2-4C4B-A06D-4F741170A4E4}"/>
    <dgm:cxn modelId="{CBE6FDC4-A6C7-47DA-94AD-1F59C622A7E0}" type="presOf" srcId="{FC29A878-97B1-4C69-B7C5-3E023D387BBD}" destId="{A7F20EA7-6772-4505-B985-0AAD540C5658}" srcOrd="0" destOrd="0" presId="urn:microsoft.com/office/officeart/2005/8/layout/hList6"/>
    <dgm:cxn modelId="{E98F02D0-8052-414D-9F39-B3DBD0742695}" type="presOf" srcId="{E8F33363-1E7D-45E8-839A-9B5A0BB912A9}" destId="{0C5D1C30-AF0F-4CC9-83F3-DC82A8C546AF}" srcOrd="0" destOrd="1" presId="urn:microsoft.com/office/officeart/2005/8/layout/hList6"/>
    <dgm:cxn modelId="{09E358D1-978D-490E-A29B-BCD93F8B28ED}" srcId="{FC29A878-97B1-4C69-B7C5-3E023D387BBD}" destId="{EFD16166-7F9D-497D-A892-F4D2BE7AF9F3}" srcOrd="3" destOrd="0" parTransId="{FDF4E5E3-2D09-44BD-BB93-F0990EE944BB}" sibTransId="{C783B7AC-5A62-4A7B-B8A1-104882DA8914}"/>
    <dgm:cxn modelId="{AB8483D8-2C97-4465-B11A-B8383929653B}" srcId="{48E9B063-5733-493B-A156-D4A7E2CFA88C}" destId="{06DFAA00-B67C-4622-B036-A42A8AEA166A}" srcOrd="3" destOrd="0" parTransId="{AC17C52E-5251-486B-B4E8-01FC7AEFF6F6}" sibTransId="{B3270204-E5DD-47EC-8A0A-ED17C9D9B8F5}"/>
    <dgm:cxn modelId="{84E078E2-8C3F-4676-8195-3360DA19DBC6}" srcId="{DFAB0222-2D0C-478A-A4DF-FF86F1A9923A}" destId="{400FEDFF-28D1-4EC8-8998-4A7A44DC559D}" srcOrd="3" destOrd="0" parTransId="{E1180B51-F93E-41D1-B293-E4B6038F67CF}" sibTransId="{79DE8A6A-74CC-4BC0-845E-29D2428D1A05}"/>
    <dgm:cxn modelId="{F4FCF0E2-72F2-4434-8400-3012A9842C0A}" type="presOf" srcId="{11EF39DA-82F8-4537-BCB7-CCE5BED41D4B}" destId="{0C5D1C30-AF0F-4CC9-83F3-DC82A8C546AF}" srcOrd="0" destOrd="2" presId="urn:microsoft.com/office/officeart/2005/8/layout/hList6"/>
    <dgm:cxn modelId="{4DDB6CE4-CB5C-42DB-813F-3ED4F178A535}" srcId="{48E9B063-5733-493B-A156-D4A7E2CFA88C}" destId="{151B2405-DA09-4529-B8C1-EE93C67B20C9}" srcOrd="1" destOrd="0" parTransId="{A6D92001-C389-4EBC-BBB2-3C2940F7A128}" sibTransId="{744D2AF9-3CC9-49EF-9A53-1250948A5563}"/>
    <dgm:cxn modelId="{77C3A3EA-030D-4727-9DD6-78590FB6C099}" srcId="{F4B84B48-70D5-490D-AE2F-11D16B2ADA04}" destId="{2E016DAD-CDBC-412D-BBE6-B3242A8930AE}" srcOrd="3" destOrd="0" parTransId="{2FEF2B5C-DB70-4226-A064-F58A7AF59CF2}" sibTransId="{440C9184-13EC-49FA-85FF-F4550B24D1D6}"/>
    <dgm:cxn modelId="{3FFC94EC-1FB2-4C0D-95C0-A9D487F0F763}" type="presOf" srcId="{DCF00CD1-F4D6-46B7-B3BB-DB89B7042B62}" destId="{0C5D1C30-AF0F-4CC9-83F3-DC82A8C546AF}" srcOrd="0" destOrd="5" presId="urn:microsoft.com/office/officeart/2005/8/layout/hList6"/>
    <dgm:cxn modelId="{5352B0ED-6770-4A2A-AB2E-21E127160265}" type="presOf" srcId="{AE22CE16-D06D-4746-9D80-70A1E70BBD0C}" destId="{00846B6A-4E5B-4CF4-8A07-F0ACB7834CE8}" srcOrd="0" destOrd="2" presId="urn:microsoft.com/office/officeart/2005/8/layout/hList6"/>
    <dgm:cxn modelId="{3E84E8ED-F448-4EF8-A856-0BC610AA5D1E}" type="presOf" srcId="{9F2AA879-342A-4A57-8F5D-9F50A6D450C6}" destId="{00846B6A-4E5B-4CF4-8A07-F0ACB7834CE8}" srcOrd="0" destOrd="5" presId="urn:microsoft.com/office/officeart/2005/8/layout/hList6"/>
    <dgm:cxn modelId="{1B747EF1-9F0F-4AC3-9CE7-632028D17024}" srcId="{1E6E2C9B-1528-42C0-9DFD-94B4B30A4585}" destId="{FC29A878-97B1-4C69-B7C5-3E023D387BBD}" srcOrd="1" destOrd="0" parTransId="{36A97290-E471-4193-ADF0-26755ED54A6E}" sibTransId="{272CF2AF-669D-4B7D-A903-3575DC803722}"/>
    <dgm:cxn modelId="{F2924DF3-2C3D-4ABE-BF82-3E563DB99371}" srcId="{48E9B063-5733-493B-A156-D4A7E2CFA88C}" destId="{7BC01FA9-19E5-4CD5-B196-2037C86C1AF0}" srcOrd="4" destOrd="0" parTransId="{8BE1229C-FA9E-4B25-8104-D32247E615A4}" sibTransId="{9D4865EF-24A6-43DF-9875-1B7DBD8D1B02}"/>
    <dgm:cxn modelId="{ABD5C5F5-B743-4769-B162-55647DE039FD}" srcId="{DFAB0222-2D0C-478A-A4DF-FF86F1A9923A}" destId="{DCF00CD1-F4D6-46B7-B3BB-DB89B7042B62}" srcOrd="4" destOrd="0" parTransId="{B9CCA731-63A6-48DA-8D90-C40BF43D58E5}" sibTransId="{E3337967-1671-40CB-9A40-9A83349CF65E}"/>
    <dgm:cxn modelId="{682D44F6-16D1-4952-BAFB-2152D5894DB3}" type="presOf" srcId="{4CF32860-7E6D-4C4B-9454-711D9BC1979B}" destId="{A7F20EA7-6772-4505-B985-0AAD540C5658}" srcOrd="0" destOrd="3" presId="urn:microsoft.com/office/officeart/2005/8/layout/hList6"/>
    <dgm:cxn modelId="{BFA29FF7-BACF-494E-A1EB-D3FBA145D62F}" srcId="{DFAB0222-2D0C-478A-A4DF-FF86F1A9923A}" destId="{E8F33363-1E7D-45E8-839A-9B5A0BB912A9}" srcOrd="0" destOrd="0" parTransId="{73DC4FC5-40C2-4D85-AF62-73CF559E966B}" sibTransId="{3162A06A-4E5A-4413-B802-7A361C5A5B39}"/>
    <dgm:cxn modelId="{EC5FC3FA-C2DB-41AD-9D6F-8EE0780B6BD0}" type="presOf" srcId="{5E9B35EC-2F13-4DDC-B415-6B6470A38A4E}" destId="{0C5D1C30-AF0F-4CC9-83F3-DC82A8C546AF}" srcOrd="0" destOrd="7" presId="urn:microsoft.com/office/officeart/2005/8/layout/hList6"/>
    <dgm:cxn modelId="{534D0FF6-4343-4885-8E2A-5DCD619FF6D5}" type="presParOf" srcId="{FDDFB71C-B24B-44C5-98EE-DCE30AA77950}" destId="{00846B6A-4E5B-4CF4-8A07-F0ACB7834CE8}" srcOrd="0" destOrd="0" presId="urn:microsoft.com/office/officeart/2005/8/layout/hList6"/>
    <dgm:cxn modelId="{6D3BC3DB-885F-414A-BDBD-EBE5A794C108}" type="presParOf" srcId="{FDDFB71C-B24B-44C5-98EE-DCE30AA77950}" destId="{38B2831F-9079-42E9-A760-0FEFCAE5B10F}" srcOrd="1" destOrd="0" presId="urn:microsoft.com/office/officeart/2005/8/layout/hList6"/>
    <dgm:cxn modelId="{5B208CE9-E577-4117-86A6-61BD9FD74492}" type="presParOf" srcId="{FDDFB71C-B24B-44C5-98EE-DCE30AA77950}" destId="{A7F20EA7-6772-4505-B985-0AAD540C5658}" srcOrd="2" destOrd="0" presId="urn:microsoft.com/office/officeart/2005/8/layout/hList6"/>
    <dgm:cxn modelId="{C96A490F-A7CE-4766-B406-7038EF343E6A}" type="presParOf" srcId="{FDDFB71C-B24B-44C5-98EE-DCE30AA77950}" destId="{D21A797A-013C-471E-B5A1-A949F4DCADEA}" srcOrd="3" destOrd="0" presId="urn:microsoft.com/office/officeart/2005/8/layout/hList6"/>
    <dgm:cxn modelId="{8A916921-6326-4D37-B2B0-7960EFA2FBEE}" type="presParOf" srcId="{FDDFB71C-B24B-44C5-98EE-DCE30AA77950}" destId="{0C5D1C30-AF0F-4CC9-83F3-DC82A8C546AF}" srcOrd="4" destOrd="0" presId="urn:microsoft.com/office/officeart/2005/8/layout/hList6"/>
    <dgm:cxn modelId="{99FE7445-A0D5-4B73-940A-6C014DB2050E}" type="presParOf" srcId="{FDDFB71C-B24B-44C5-98EE-DCE30AA77950}" destId="{13343865-4FD6-4CDD-9C29-6BDCF20E9241}" srcOrd="5" destOrd="0" presId="urn:microsoft.com/office/officeart/2005/8/layout/hList6"/>
    <dgm:cxn modelId="{FBB3FE6D-BCC8-4339-BEAA-3DF9B400672E}" type="presParOf" srcId="{FDDFB71C-B24B-44C5-98EE-DCE30AA77950}" destId="{94C5D7C0-1F61-4B9F-8258-1D272661582B}"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C4A124F-B11E-435D-9FBD-F42237BC5CFE}"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n-IN"/>
        </a:p>
      </dgm:t>
    </dgm:pt>
    <dgm:pt modelId="{CF8A8752-220C-4904-B8B8-C9502FC0CA9F}">
      <dgm:prSet phldrT="[Text]" custT="1"/>
      <dgm:spPr/>
      <dgm:t>
        <a:bodyPr/>
        <a:lstStyle/>
        <a:p>
          <a:r>
            <a:rPr lang="en-US" sz="1200" b="1"/>
            <a:t>DATA SOURCE</a:t>
          </a:r>
          <a:endParaRPr lang="en-IN" sz="1200" b="1"/>
        </a:p>
      </dgm:t>
    </dgm:pt>
    <dgm:pt modelId="{B7736502-59C1-41C6-A83F-B678B73B4F37}" type="parTrans" cxnId="{BD1339F1-14B3-42C5-A731-E2AA6A1FFBC4}">
      <dgm:prSet/>
      <dgm:spPr/>
      <dgm:t>
        <a:bodyPr/>
        <a:lstStyle/>
        <a:p>
          <a:endParaRPr lang="en-IN"/>
        </a:p>
      </dgm:t>
    </dgm:pt>
    <dgm:pt modelId="{CF142E0F-1051-4A4E-BBEB-8C313AA219C9}" type="sibTrans" cxnId="{BD1339F1-14B3-42C5-A731-E2AA6A1FFBC4}">
      <dgm:prSet/>
      <dgm:spPr/>
      <dgm:t>
        <a:bodyPr/>
        <a:lstStyle/>
        <a:p>
          <a:endParaRPr lang="en-IN"/>
        </a:p>
      </dgm:t>
    </dgm:pt>
    <dgm:pt modelId="{8AD6D401-DD53-4B62-9494-02B8D475CD96}">
      <dgm:prSet phldrT="[Text]" custT="1"/>
      <dgm:spPr/>
      <dgm:t>
        <a:bodyPr/>
        <a:lstStyle/>
        <a:p>
          <a:r>
            <a:rPr lang="en-IN" sz="1250" b="0" i="0" u="none">
              <a:latin typeface="Abadi" panose="020B0604020104020204" pitchFamily="34" charset="0"/>
            </a:rPr>
            <a:t>User-uploaded documents</a:t>
          </a:r>
          <a:endParaRPr lang="en-IN" sz="1250">
            <a:latin typeface="Abadi" panose="020B0604020104020204" pitchFamily="34" charset="0"/>
          </a:endParaRPr>
        </a:p>
      </dgm:t>
    </dgm:pt>
    <dgm:pt modelId="{BAB1E78E-FDEC-42CD-A2E2-BB03B30CBF43}" type="parTrans" cxnId="{A8B34729-6DC4-47DF-A498-7E6B46C92F36}">
      <dgm:prSet/>
      <dgm:spPr/>
      <dgm:t>
        <a:bodyPr/>
        <a:lstStyle/>
        <a:p>
          <a:endParaRPr lang="en-IN"/>
        </a:p>
      </dgm:t>
    </dgm:pt>
    <dgm:pt modelId="{117108CA-170E-4196-97EB-FCCBD00929B8}" type="sibTrans" cxnId="{A8B34729-6DC4-47DF-A498-7E6B46C92F36}">
      <dgm:prSet/>
      <dgm:spPr/>
      <dgm:t>
        <a:bodyPr/>
        <a:lstStyle/>
        <a:p>
          <a:endParaRPr lang="en-IN"/>
        </a:p>
      </dgm:t>
    </dgm:pt>
    <dgm:pt modelId="{5E2F35D5-C155-4EF5-9F76-7D3CFDD45D52}">
      <dgm:prSet phldrT="[Text]" custT="1"/>
      <dgm:spPr/>
      <dgm:t>
        <a:bodyPr/>
        <a:lstStyle/>
        <a:p>
          <a:r>
            <a:rPr lang="en-US" sz="1100" b="1"/>
            <a:t>DATA PROCESSING</a:t>
          </a:r>
          <a:endParaRPr lang="en-IN" sz="1100" b="1"/>
        </a:p>
      </dgm:t>
    </dgm:pt>
    <dgm:pt modelId="{4197BA55-D78B-42E2-8574-1E13853115A1}" type="parTrans" cxnId="{CFE14F92-DE1A-457C-9E50-AEB76076FFE3}">
      <dgm:prSet/>
      <dgm:spPr/>
      <dgm:t>
        <a:bodyPr/>
        <a:lstStyle/>
        <a:p>
          <a:endParaRPr lang="en-IN"/>
        </a:p>
      </dgm:t>
    </dgm:pt>
    <dgm:pt modelId="{86737D4A-EAF6-4308-9E03-E9EA65E72A98}" type="sibTrans" cxnId="{CFE14F92-DE1A-457C-9E50-AEB76076FFE3}">
      <dgm:prSet/>
      <dgm:spPr/>
      <dgm:t>
        <a:bodyPr/>
        <a:lstStyle/>
        <a:p>
          <a:endParaRPr lang="en-IN"/>
        </a:p>
      </dgm:t>
    </dgm:pt>
    <dgm:pt modelId="{452BAA76-55CB-426A-82E2-EDF5BAE25441}">
      <dgm:prSet phldrT="[Text]" custT="1"/>
      <dgm:spPr/>
      <dgm:t>
        <a:bodyPr/>
        <a:lstStyle/>
        <a:p>
          <a:r>
            <a:rPr lang="en-IN" sz="1400" b="0" i="0"/>
            <a:t>Exploration</a:t>
          </a:r>
          <a:endParaRPr lang="en-IN" sz="1400">
            <a:latin typeface="Abadi" panose="020B0604020104020204" pitchFamily="34" charset="0"/>
          </a:endParaRPr>
        </a:p>
      </dgm:t>
    </dgm:pt>
    <dgm:pt modelId="{916591B4-B1BB-4646-92E4-19A8A2DE3835}" type="parTrans" cxnId="{6D588B0C-AD04-4DF1-96EA-5055CAA98002}">
      <dgm:prSet/>
      <dgm:spPr/>
      <dgm:t>
        <a:bodyPr/>
        <a:lstStyle/>
        <a:p>
          <a:endParaRPr lang="en-IN"/>
        </a:p>
      </dgm:t>
    </dgm:pt>
    <dgm:pt modelId="{42795998-3933-4A7B-B753-67B76F803C37}" type="sibTrans" cxnId="{6D588B0C-AD04-4DF1-96EA-5055CAA98002}">
      <dgm:prSet/>
      <dgm:spPr/>
      <dgm:t>
        <a:bodyPr/>
        <a:lstStyle/>
        <a:p>
          <a:endParaRPr lang="en-IN"/>
        </a:p>
      </dgm:t>
    </dgm:pt>
    <dgm:pt modelId="{4EE3AC1B-1F5E-41E5-BBC1-0968F787E777}">
      <dgm:prSet phldrT="[Text]" custT="1"/>
      <dgm:spPr/>
      <dgm:t>
        <a:bodyPr/>
        <a:lstStyle/>
        <a:p>
          <a:r>
            <a:rPr lang="en-IN" sz="1200" b="0">
              <a:latin typeface="Abadi" panose="020B0604020104020204" pitchFamily="34" charset="0"/>
            </a:rPr>
            <a:t>EXPLORATION</a:t>
          </a:r>
        </a:p>
      </dgm:t>
    </dgm:pt>
    <dgm:pt modelId="{1E58CC71-84B9-43CB-958D-7D855136FA7D}" type="parTrans" cxnId="{7E942DA0-11F6-4D60-9EB4-B9FB47926A93}">
      <dgm:prSet/>
      <dgm:spPr/>
      <dgm:t>
        <a:bodyPr/>
        <a:lstStyle/>
        <a:p>
          <a:endParaRPr lang="en-IN"/>
        </a:p>
      </dgm:t>
    </dgm:pt>
    <dgm:pt modelId="{012E206E-3288-4848-BF09-D41ECEE061D5}" type="sibTrans" cxnId="{7E942DA0-11F6-4D60-9EB4-B9FB47926A93}">
      <dgm:prSet/>
      <dgm:spPr/>
      <dgm:t>
        <a:bodyPr/>
        <a:lstStyle/>
        <a:p>
          <a:endParaRPr lang="en-IN"/>
        </a:p>
      </dgm:t>
    </dgm:pt>
    <dgm:pt modelId="{AD943D2B-4922-41C2-83A0-FE08985E1AA6}">
      <dgm:prSet phldrT="[Text]" custT="1"/>
      <dgm:spPr/>
      <dgm:t>
        <a:bodyPr/>
        <a:lstStyle/>
        <a:p>
          <a:r>
            <a:rPr lang="en-IN" sz="1200">
              <a:latin typeface="Abadi" panose="020B0604020104020204" pitchFamily="34" charset="0"/>
            </a:rPr>
            <a:t>DEVELOPMENT</a:t>
          </a:r>
        </a:p>
      </dgm:t>
    </dgm:pt>
    <dgm:pt modelId="{0B908888-822D-43EC-B368-C4B93418F94F}" type="parTrans" cxnId="{6440A8AD-1582-402B-B7F3-A7597D795E21}">
      <dgm:prSet/>
      <dgm:spPr/>
      <dgm:t>
        <a:bodyPr/>
        <a:lstStyle/>
        <a:p>
          <a:endParaRPr lang="en-IN"/>
        </a:p>
      </dgm:t>
    </dgm:pt>
    <dgm:pt modelId="{E2C3D834-0B7B-4D57-8A75-50028D03D06F}" type="sibTrans" cxnId="{6440A8AD-1582-402B-B7F3-A7597D795E21}">
      <dgm:prSet/>
      <dgm:spPr/>
      <dgm:t>
        <a:bodyPr/>
        <a:lstStyle/>
        <a:p>
          <a:endParaRPr lang="en-IN"/>
        </a:p>
      </dgm:t>
    </dgm:pt>
    <dgm:pt modelId="{D62FF0D6-F87C-4D70-875A-62847251855D}">
      <dgm:prSet custT="1"/>
      <dgm:spPr/>
      <dgm:t>
        <a:bodyPr/>
        <a:lstStyle/>
        <a:p>
          <a:pPr algn="l"/>
          <a:r>
            <a:rPr lang="en-US" sz="1050" b="0" i="0">
              <a:latin typeface="Abadi" panose="020B0604020104020204" pitchFamily="34" charset="0"/>
            </a:rPr>
            <a:t>Exploration of the existing components of the solution</a:t>
          </a:r>
          <a:endParaRPr lang="en-IN" sz="1050">
            <a:latin typeface="Abadi" panose="020B0604020104020204" pitchFamily="34" charset="0"/>
          </a:endParaRPr>
        </a:p>
      </dgm:t>
    </dgm:pt>
    <dgm:pt modelId="{EB5EAC8F-6B85-4481-8599-1B2FE5592ED4}" type="parTrans" cxnId="{A0688657-AEC8-4ACE-B89B-CA423D6F6727}">
      <dgm:prSet/>
      <dgm:spPr/>
      <dgm:t>
        <a:bodyPr/>
        <a:lstStyle/>
        <a:p>
          <a:endParaRPr lang="en-IN"/>
        </a:p>
      </dgm:t>
    </dgm:pt>
    <dgm:pt modelId="{97126B49-37E5-497E-A231-AE7E178FD9D8}" type="sibTrans" cxnId="{A0688657-AEC8-4ACE-B89B-CA423D6F6727}">
      <dgm:prSet/>
      <dgm:spPr/>
      <dgm:t>
        <a:bodyPr/>
        <a:lstStyle/>
        <a:p>
          <a:endParaRPr lang="en-IN"/>
        </a:p>
      </dgm:t>
    </dgm:pt>
    <dgm:pt modelId="{F1EB732C-A24E-478A-AA38-705E87CC0375}">
      <dgm:prSet custT="1"/>
      <dgm:spPr/>
      <dgm:t>
        <a:bodyPr/>
        <a:lstStyle/>
        <a:p>
          <a:r>
            <a:rPr lang="en-US" sz="1050" b="0" i="0">
              <a:latin typeface="Abadi" panose="020B0604020104020204" pitchFamily="34" charset="0"/>
            </a:rPr>
            <a:t>Developed user access control mechanism Integrated Rest APIs</a:t>
          </a:r>
          <a:endParaRPr lang="en-IN" sz="1050">
            <a:latin typeface="Abadi" panose="020B0604020104020204" pitchFamily="34" charset="0"/>
          </a:endParaRPr>
        </a:p>
      </dgm:t>
    </dgm:pt>
    <dgm:pt modelId="{A11C2180-EF33-4F24-B53B-BF0A7ACCB5CD}" type="parTrans" cxnId="{567F6BF7-30DD-426E-B07A-EF2CA36A3C90}">
      <dgm:prSet/>
      <dgm:spPr/>
      <dgm:t>
        <a:bodyPr/>
        <a:lstStyle/>
        <a:p>
          <a:endParaRPr lang="en-IN"/>
        </a:p>
      </dgm:t>
    </dgm:pt>
    <dgm:pt modelId="{8EC13C37-1815-4722-9CA7-B537495E9FF3}" type="sibTrans" cxnId="{567F6BF7-30DD-426E-B07A-EF2CA36A3C90}">
      <dgm:prSet/>
      <dgm:spPr/>
      <dgm:t>
        <a:bodyPr/>
        <a:lstStyle/>
        <a:p>
          <a:endParaRPr lang="en-IN"/>
        </a:p>
      </dgm:t>
    </dgm:pt>
    <dgm:pt modelId="{7D6931EB-F7E5-4BEA-B5D4-F4A68640409F}">
      <dgm:prSet custT="1"/>
      <dgm:spPr/>
      <dgm:t>
        <a:bodyPr/>
        <a:lstStyle/>
        <a:p>
          <a:r>
            <a:rPr lang="en-IN" sz="1200">
              <a:latin typeface="Abadi" panose="020B0604020104020204" pitchFamily="34" charset="0"/>
            </a:rPr>
            <a:t>DEPLOYMENT</a:t>
          </a:r>
        </a:p>
      </dgm:t>
    </dgm:pt>
    <dgm:pt modelId="{661088B4-A06D-43F3-8D36-65EE55AE4F33}" type="parTrans" cxnId="{45156A2D-7F0C-4674-868F-B1704E8560F6}">
      <dgm:prSet/>
      <dgm:spPr/>
      <dgm:t>
        <a:bodyPr/>
        <a:lstStyle/>
        <a:p>
          <a:endParaRPr lang="en-IN"/>
        </a:p>
      </dgm:t>
    </dgm:pt>
    <dgm:pt modelId="{36F6EEE4-F458-43A8-90FC-924A5E0AC8FB}" type="sibTrans" cxnId="{45156A2D-7F0C-4674-868F-B1704E8560F6}">
      <dgm:prSet/>
      <dgm:spPr/>
      <dgm:t>
        <a:bodyPr/>
        <a:lstStyle/>
        <a:p>
          <a:endParaRPr lang="en-IN"/>
        </a:p>
      </dgm:t>
    </dgm:pt>
    <dgm:pt modelId="{9D6E6877-1F85-4A45-9874-7F7DC073CED3}">
      <dgm:prSet custT="1"/>
      <dgm:spPr/>
      <dgm:t>
        <a:bodyPr/>
        <a:lstStyle/>
        <a:p>
          <a:r>
            <a:rPr lang="en-US" sz="1050" b="0" i="0">
              <a:latin typeface="Abadi" panose="020B0604020104020204" pitchFamily="34" charset="0"/>
            </a:rPr>
            <a:t>Containerized the solution</a:t>
          </a:r>
          <a:endParaRPr lang="en-IN" sz="1050">
            <a:latin typeface="Abadi" panose="020B0604020104020204" pitchFamily="34" charset="0"/>
          </a:endParaRPr>
        </a:p>
      </dgm:t>
    </dgm:pt>
    <dgm:pt modelId="{A0979B36-4937-4973-BDB4-9B6901777463}" type="parTrans" cxnId="{44FC2DED-87D0-4F65-961D-AB8FB1830B46}">
      <dgm:prSet/>
      <dgm:spPr/>
      <dgm:t>
        <a:bodyPr/>
        <a:lstStyle/>
        <a:p>
          <a:endParaRPr lang="en-IN"/>
        </a:p>
      </dgm:t>
    </dgm:pt>
    <dgm:pt modelId="{B0123459-4FB1-4933-AB50-BD64D57BB485}" type="sibTrans" cxnId="{44FC2DED-87D0-4F65-961D-AB8FB1830B46}">
      <dgm:prSet/>
      <dgm:spPr/>
      <dgm:t>
        <a:bodyPr/>
        <a:lstStyle/>
        <a:p>
          <a:endParaRPr lang="en-IN"/>
        </a:p>
      </dgm:t>
    </dgm:pt>
    <dgm:pt modelId="{9536B168-CCFC-4994-9B3C-AE868574FA86}">
      <dgm:prSet phldrT="[Text]" custT="1"/>
      <dgm:spPr/>
      <dgm:t>
        <a:bodyPr/>
        <a:lstStyle/>
        <a:p>
          <a:r>
            <a:rPr lang="en-IN" sz="1250" b="0" i="0" u="none">
              <a:latin typeface="Abadi" panose="020B0604020104020204" pitchFamily="34" charset="0"/>
            </a:rPr>
            <a:t>Azure blob storage</a:t>
          </a:r>
          <a:endParaRPr lang="en-IN" sz="1250">
            <a:latin typeface="Abadi" panose="020B0604020104020204" pitchFamily="34" charset="0"/>
          </a:endParaRPr>
        </a:p>
      </dgm:t>
    </dgm:pt>
    <dgm:pt modelId="{EFF0F131-1466-4FFF-91F3-CA773C73B85F}" type="parTrans" cxnId="{010AC7C0-28F5-4B24-972E-36FE1FB74D52}">
      <dgm:prSet/>
      <dgm:spPr/>
      <dgm:t>
        <a:bodyPr/>
        <a:lstStyle/>
        <a:p>
          <a:endParaRPr lang="en-IN"/>
        </a:p>
      </dgm:t>
    </dgm:pt>
    <dgm:pt modelId="{C0D590FA-85D7-4A4B-B9F8-F72B09C8A8BD}" type="sibTrans" cxnId="{010AC7C0-28F5-4B24-972E-36FE1FB74D52}">
      <dgm:prSet/>
      <dgm:spPr/>
      <dgm:t>
        <a:bodyPr/>
        <a:lstStyle/>
        <a:p>
          <a:endParaRPr lang="en-IN"/>
        </a:p>
      </dgm:t>
    </dgm:pt>
    <dgm:pt modelId="{DC3DFC85-D828-4506-AAE1-B306BEEAB1BD}">
      <dgm:prSet phldrT="[Text]" custT="1"/>
      <dgm:spPr/>
      <dgm:t>
        <a:bodyPr/>
        <a:lstStyle/>
        <a:p>
          <a:r>
            <a:rPr lang="en-IN" sz="1250" b="0" i="0" u="none">
              <a:latin typeface="Abadi" panose="020B0604020104020204" pitchFamily="34" charset="0"/>
            </a:rPr>
            <a:t>xlsx format documents.</a:t>
          </a:r>
          <a:r>
            <a:rPr lang="en-IN" sz="1250" b="1" i="0" u="none">
              <a:latin typeface="Abadi" panose="020B0604020104020204" pitchFamily="34" charset="0"/>
            </a:rPr>
            <a:t> </a:t>
          </a:r>
          <a:endParaRPr lang="en-IN" sz="1250">
            <a:latin typeface="Abadi" panose="020B0604020104020204" pitchFamily="34" charset="0"/>
          </a:endParaRPr>
        </a:p>
      </dgm:t>
    </dgm:pt>
    <dgm:pt modelId="{EE74A944-A745-4FB9-BFDC-B22FBF80D71B}" type="parTrans" cxnId="{54991189-983E-4D6B-8976-DB3DE90860D2}">
      <dgm:prSet/>
      <dgm:spPr/>
      <dgm:t>
        <a:bodyPr/>
        <a:lstStyle/>
        <a:p>
          <a:endParaRPr lang="en-IN"/>
        </a:p>
      </dgm:t>
    </dgm:pt>
    <dgm:pt modelId="{8AB73A44-B340-4AFD-AB5A-5FB38024D1DB}" type="sibTrans" cxnId="{54991189-983E-4D6B-8976-DB3DE90860D2}">
      <dgm:prSet/>
      <dgm:spPr/>
      <dgm:t>
        <a:bodyPr/>
        <a:lstStyle/>
        <a:p>
          <a:endParaRPr lang="en-IN"/>
        </a:p>
      </dgm:t>
    </dgm:pt>
    <dgm:pt modelId="{F2923A13-CEF4-4784-ACD1-EEADD3065AED}">
      <dgm:prSet phldrT="[Text]" custT="1"/>
      <dgm:spPr/>
      <dgm:t>
        <a:bodyPr/>
        <a:lstStyle/>
        <a:p>
          <a:endParaRPr lang="en-IN" sz="1400">
            <a:latin typeface="Abadi" panose="020B0604020104020204" pitchFamily="34" charset="0"/>
          </a:endParaRPr>
        </a:p>
      </dgm:t>
    </dgm:pt>
    <dgm:pt modelId="{13AEA741-E412-41CF-9C2E-95AE79F89CB0}" type="parTrans" cxnId="{AC85FDCF-F6EC-4923-9129-1B7C2D7B6CC3}">
      <dgm:prSet/>
      <dgm:spPr/>
      <dgm:t>
        <a:bodyPr/>
        <a:lstStyle/>
        <a:p>
          <a:endParaRPr lang="en-IN"/>
        </a:p>
      </dgm:t>
    </dgm:pt>
    <dgm:pt modelId="{FB1B8394-5580-44CA-A798-2749F8ECCB87}" type="sibTrans" cxnId="{AC85FDCF-F6EC-4923-9129-1B7C2D7B6CC3}">
      <dgm:prSet/>
      <dgm:spPr/>
      <dgm:t>
        <a:bodyPr/>
        <a:lstStyle/>
        <a:p>
          <a:endParaRPr lang="en-IN"/>
        </a:p>
      </dgm:t>
    </dgm:pt>
    <dgm:pt modelId="{634FE763-8E56-40D4-AE78-01EE6D0272AB}">
      <dgm:prSet phldrT="[Text]" custT="1"/>
      <dgm:spPr/>
      <dgm:t>
        <a:bodyPr/>
        <a:lstStyle/>
        <a:p>
          <a:r>
            <a:rPr lang="en-IN" sz="1400" b="0" i="0"/>
            <a:t>Development</a:t>
          </a:r>
          <a:endParaRPr lang="en-IN" sz="1400">
            <a:latin typeface="Abadi" panose="020B0604020104020204" pitchFamily="34" charset="0"/>
          </a:endParaRPr>
        </a:p>
      </dgm:t>
    </dgm:pt>
    <dgm:pt modelId="{3F0351E8-6D0A-408B-9A21-718B24106987}" type="parTrans" cxnId="{F791A791-0B97-4A9C-974A-FDA1C8B9616D}">
      <dgm:prSet/>
      <dgm:spPr/>
      <dgm:t>
        <a:bodyPr/>
        <a:lstStyle/>
        <a:p>
          <a:endParaRPr lang="en-IN"/>
        </a:p>
      </dgm:t>
    </dgm:pt>
    <dgm:pt modelId="{8B0BFE84-A734-460E-907E-52411D97ED72}" type="sibTrans" cxnId="{F791A791-0B97-4A9C-974A-FDA1C8B9616D}">
      <dgm:prSet/>
      <dgm:spPr/>
      <dgm:t>
        <a:bodyPr/>
        <a:lstStyle/>
        <a:p>
          <a:endParaRPr lang="en-IN"/>
        </a:p>
      </dgm:t>
    </dgm:pt>
    <dgm:pt modelId="{D7EF1CC8-532E-45A1-AC12-2490487740FF}">
      <dgm:prSet phldrT="[Text]" custT="1"/>
      <dgm:spPr/>
      <dgm:t>
        <a:bodyPr/>
        <a:lstStyle/>
        <a:p>
          <a:r>
            <a:rPr lang="en-IN" sz="1400" b="0" i="0"/>
            <a:t>Deployment</a:t>
          </a:r>
          <a:endParaRPr lang="en-IN" sz="1400">
            <a:latin typeface="Abadi" panose="020B0604020104020204" pitchFamily="34" charset="0"/>
          </a:endParaRPr>
        </a:p>
      </dgm:t>
    </dgm:pt>
    <dgm:pt modelId="{1BF535F1-F8D6-48EA-AAD5-F1EF39B419CB}" type="parTrans" cxnId="{412DE755-1180-4562-BDF9-A0ABED54AA2F}">
      <dgm:prSet/>
      <dgm:spPr/>
      <dgm:t>
        <a:bodyPr/>
        <a:lstStyle/>
        <a:p>
          <a:endParaRPr lang="en-IN"/>
        </a:p>
      </dgm:t>
    </dgm:pt>
    <dgm:pt modelId="{2F50C60D-91D9-4E13-8337-9382B98387E0}" type="sibTrans" cxnId="{412DE755-1180-4562-BDF9-A0ABED54AA2F}">
      <dgm:prSet/>
      <dgm:spPr/>
      <dgm:t>
        <a:bodyPr/>
        <a:lstStyle/>
        <a:p>
          <a:endParaRPr lang="en-IN"/>
        </a:p>
      </dgm:t>
    </dgm:pt>
    <dgm:pt modelId="{B781D368-F0DE-4571-9FE7-C0C21199643F}">
      <dgm:prSet custT="1"/>
      <dgm:spPr/>
      <dgm:t>
        <a:bodyPr/>
        <a:lstStyle/>
        <a:p>
          <a:pPr algn="l"/>
          <a:r>
            <a:rPr lang="en-US" sz="1050" b="0" i="0">
              <a:latin typeface="Abadi" panose="020B0604020104020204" pitchFamily="34" charset="0"/>
            </a:rPr>
            <a:t>Tested and deployed the existing solution</a:t>
          </a:r>
          <a:endParaRPr lang="en-IN" sz="1050">
            <a:latin typeface="Abadi" panose="020B0604020104020204" pitchFamily="34" charset="0"/>
          </a:endParaRPr>
        </a:p>
      </dgm:t>
    </dgm:pt>
    <dgm:pt modelId="{BFD78C00-E856-492E-AF0F-B5142B87B767}" type="parTrans" cxnId="{ECDBAE4D-5289-4D10-86E5-BA91F22F04F7}">
      <dgm:prSet/>
      <dgm:spPr/>
      <dgm:t>
        <a:bodyPr/>
        <a:lstStyle/>
        <a:p>
          <a:endParaRPr lang="en-IN"/>
        </a:p>
      </dgm:t>
    </dgm:pt>
    <dgm:pt modelId="{7A2DFF82-4D2B-4E16-8C21-980740839352}" type="sibTrans" cxnId="{ECDBAE4D-5289-4D10-86E5-BA91F22F04F7}">
      <dgm:prSet/>
      <dgm:spPr/>
      <dgm:t>
        <a:bodyPr/>
        <a:lstStyle/>
        <a:p>
          <a:endParaRPr lang="en-IN"/>
        </a:p>
      </dgm:t>
    </dgm:pt>
    <dgm:pt modelId="{89FBE9D6-719E-4A42-BDA2-2A60C550160A}">
      <dgm:prSet custT="1"/>
      <dgm:spPr/>
      <dgm:t>
        <a:bodyPr/>
        <a:lstStyle/>
        <a:p>
          <a:pPr algn="l"/>
          <a:r>
            <a:rPr lang="en-US" sz="1050" b="0" i="0">
              <a:latin typeface="Abadi" panose="020B0604020104020204" pitchFamily="34" charset="0"/>
            </a:rPr>
            <a:t>Defined a product development roadmap</a:t>
          </a:r>
          <a:endParaRPr lang="en-IN" sz="1050">
            <a:latin typeface="Abadi" panose="020B0604020104020204" pitchFamily="34" charset="0"/>
          </a:endParaRPr>
        </a:p>
      </dgm:t>
    </dgm:pt>
    <dgm:pt modelId="{7E813115-AA2B-4D69-965D-51C3E04CB808}" type="parTrans" cxnId="{014B7808-FEEF-4218-B3EE-9C32A3F2D2F1}">
      <dgm:prSet/>
      <dgm:spPr/>
      <dgm:t>
        <a:bodyPr/>
        <a:lstStyle/>
        <a:p>
          <a:endParaRPr lang="en-IN"/>
        </a:p>
      </dgm:t>
    </dgm:pt>
    <dgm:pt modelId="{E177A57A-3104-4DAA-A5FB-888C9BA7BB8B}" type="sibTrans" cxnId="{014B7808-FEEF-4218-B3EE-9C32A3F2D2F1}">
      <dgm:prSet/>
      <dgm:spPr/>
      <dgm:t>
        <a:bodyPr/>
        <a:lstStyle/>
        <a:p>
          <a:endParaRPr lang="en-IN"/>
        </a:p>
      </dgm:t>
    </dgm:pt>
    <dgm:pt modelId="{5EAAB1D7-A7CB-449F-AA13-2AC8401F76A5}">
      <dgm:prSet custT="1"/>
      <dgm:spPr/>
      <dgm:t>
        <a:bodyPr/>
        <a:lstStyle/>
        <a:p>
          <a:r>
            <a:rPr lang="en-US" sz="1050" b="0" i="0">
              <a:latin typeface="Abadi" panose="020B0604020104020204" pitchFamily="34" charset="0"/>
            </a:rPr>
            <a:t>On the fly document </a:t>
          </a:r>
          <a:r>
            <a:rPr lang="en-US" sz="1050" b="0" i="0" err="1">
              <a:latin typeface="Abadi" panose="020B0604020104020204" pitchFamily="34" charset="0"/>
            </a:rPr>
            <a:t>document</a:t>
          </a:r>
          <a:r>
            <a:rPr lang="en-US" sz="1050" b="0" i="0">
              <a:latin typeface="Abadi" panose="020B0604020104020204" pitchFamily="34" charset="0"/>
            </a:rPr>
            <a:t> training and deployment</a:t>
          </a:r>
          <a:endParaRPr lang="en-IN" sz="1050">
            <a:latin typeface="Abadi" panose="020B0604020104020204" pitchFamily="34" charset="0"/>
          </a:endParaRPr>
        </a:p>
      </dgm:t>
    </dgm:pt>
    <dgm:pt modelId="{F0AB7558-AEC6-45AB-B05E-CDEBB95BB421}" type="parTrans" cxnId="{D382AC41-1445-4561-82E4-7229F5E8FA32}">
      <dgm:prSet/>
      <dgm:spPr/>
      <dgm:t>
        <a:bodyPr/>
        <a:lstStyle/>
        <a:p>
          <a:endParaRPr lang="en-IN"/>
        </a:p>
      </dgm:t>
    </dgm:pt>
    <dgm:pt modelId="{5CD9B199-1B4B-4FA9-AAD2-A81612EA2E60}" type="sibTrans" cxnId="{D382AC41-1445-4561-82E4-7229F5E8FA32}">
      <dgm:prSet/>
      <dgm:spPr/>
      <dgm:t>
        <a:bodyPr/>
        <a:lstStyle/>
        <a:p>
          <a:endParaRPr lang="en-IN"/>
        </a:p>
      </dgm:t>
    </dgm:pt>
    <dgm:pt modelId="{BC206CCA-2A1E-41CC-ADE7-2B7482953927}">
      <dgm:prSet custT="1"/>
      <dgm:spPr/>
      <dgm:t>
        <a:bodyPr/>
        <a:lstStyle/>
        <a:p>
          <a:r>
            <a:rPr lang="en-US" sz="1050" b="0" i="0">
              <a:latin typeface="Abadi" panose="020B0604020104020204" pitchFamily="34" charset="0"/>
            </a:rPr>
            <a:t>Developed and integrated the frontend</a:t>
          </a:r>
          <a:endParaRPr lang="en-IN" sz="1050">
            <a:latin typeface="Abadi" panose="020B0604020104020204" pitchFamily="34" charset="0"/>
          </a:endParaRPr>
        </a:p>
      </dgm:t>
    </dgm:pt>
    <dgm:pt modelId="{DFF7095B-364E-41B0-9143-DC0DBF9FE1BC}" type="parTrans" cxnId="{0494089C-0AF9-4B3D-825A-28FB5B136534}">
      <dgm:prSet/>
      <dgm:spPr/>
      <dgm:t>
        <a:bodyPr/>
        <a:lstStyle/>
        <a:p>
          <a:endParaRPr lang="en-IN"/>
        </a:p>
      </dgm:t>
    </dgm:pt>
    <dgm:pt modelId="{91EE7B2C-A00E-4449-A2BC-DDDD4DA9C5F8}" type="sibTrans" cxnId="{0494089C-0AF9-4B3D-825A-28FB5B136534}">
      <dgm:prSet/>
      <dgm:spPr/>
      <dgm:t>
        <a:bodyPr/>
        <a:lstStyle/>
        <a:p>
          <a:endParaRPr lang="en-IN"/>
        </a:p>
      </dgm:t>
    </dgm:pt>
    <dgm:pt modelId="{9A958330-C0C9-493C-B1B5-F2F68DE6AE8D}">
      <dgm:prSet custT="1"/>
      <dgm:spPr/>
      <dgm:t>
        <a:bodyPr/>
        <a:lstStyle/>
        <a:p>
          <a:r>
            <a:rPr lang="en-US" sz="1050" b="0" i="0">
              <a:latin typeface="Abadi" panose="020B0604020104020204" pitchFamily="34" charset="0"/>
            </a:rPr>
            <a:t>Deployed the solution on a cloud environment where search could be performed seamlessly</a:t>
          </a:r>
          <a:endParaRPr lang="en-IN" sz="1050">
            <a:latin typeface="Abadi" panose="020B0604020104020204" pitchFamily="34" charset="0"/>
          </a:endParaRPr>
        </a:p>
      </dgm:t>
    </dgm:pt>
    <dgm:pt modelId="{0AB66334-9ABB-4EAB-8BB5-3680938D551F}" type="parTrans" cxnId="{F1580CE5-3EAA-44F6-AB25-A334AFBCC7BF}">
      <dgm:prSet/>
      <dgm:spPr/>
      <dgm:t>
        <a:bodyPr/>
        <a:lstStyle/>
        <a:p>
          <a:endParaRPr lang="en-IN"/>
        </a:p>
      </dgm:t>
    </dgm:pt>
    <dgm:pt modelId="{A7089259-9512-4AE1-9A79-987B2AC567BC}" type="sibTrans" cxnId="{F1580CE5-3EAA-44F6-AB25-A334AFBCC7BF}">
      <dgm:prSet/>
      <dgm:spPr/>
      <dgm:t>
        <a:bodyPr/>
        <a:lstStyle/>
        <a:p>
          <a:endParaRPr lang="en-IN"/>
        </a:p>
      </dgm:t>
    </dgm:pt>
    <dgm:pt modelId="{EB1E0BEB-6A7C-422C-AB8B-0FCDE245E3B0}">
      <dgm:prSet custT="1"/>
      <dgm:spPr/>
      <dgm:t>
        <a:bodyPr/>
        <a:lstStyle/>
        <a:p>
          <a:r>
            <a:rPr lang="en-US" sz="1050" b="0" i="0">
              <a:latin typeface="Abadi" panose="020B0604020104020204" pitchFamily="34" charset="0"/>
            </a:rPr>
            <a:t>Tested with the user data to search in the document report</a:t>
          </a:r>
          <a:br>
            <a:rPr lang="en-US" sz="1050">
              <a:latin typeface="Abadi" panose="020B0604020104020204" pitchFamily="34" charset="0"/>
            </a:rPr>
          </a:br>
          <a:endParaRPr lang="en-IN" sz="1050">
            <a:latin typeface="Abadi" panose="020B0604020104020204" pitchFamily="34" charset="0"/>
          </a:endParaRPr>
        </a:p>
      </dgm:t>
    </dgm:pt>
    <dgm:pt modelId="{F94B115A-FE87-4F69-8F16-1E961A9DC190}" type="parTrans" cxnId="{87FFF9BB-9E70-48E8-8321-A907D4D15CEA}">
      <dgm:prSet/>
      <dgm:spPr/>
      <dgm:t>
        <a:bodyPr/>
        <a:lstStyle/>
        <a:p>
          <a:endParaRPr lang="en-IN"/>
        </a:p>
      </dgm:t>
    </dgm:pt>
    <dgm:pt modelId="{0998E682-2916-4D97-A850-94D5B41E130B}" type="sibTrans" cxnId="{87FFF9BB-9E70-48E8-8321-A907D4D15CEA}">
      <dgm:prSet/>
      <dgm:spPr/>
      <dgm:t>
        <a:bodyPr/>
        <a:lstStyle/>
        <a:p>
          <a:endParaRPr lang="en-IN"/>
        </a:p>
      </dgm:t>
    </dgm:pt>
    <dgm:pt modelId="{40085087-2BCE-4130-8F7E-7581A76E066B}" type="pres">
      <dgm:prSet presAssocID="{BC4A124F-B11E-435D-9FBD-F42237BC5CFE}" presName="Name0" presStyleCnt="0">
        <dgm:presLayoutVars>
          <dgm:dir/>
          <dgm:animLvl val="lvl"/>
          <dgm:resizeHandles val="exact"/>
        </dgm:presLayoutVars>
      </dgm:prSet>
      <dgm:spPr/>
    </dgm:pt>
    <dgm:pt modelId="{A99106EB-8673-4617-A0AB-037D323CB854}" type="pres">
      <dgm:prSet presAssocID="{BC4A124F-B11E-435D-9FBD-F42237BC5CFE}" presName="tSp" presStyleCnt="0"/>
      <dgm:spPr/>
    </dgm:pt>
    <dgm:pt modelId="{C00350B2-D455-4CBC-8758-6A85F750C66D}" type="pres">
      <dgm:prSet presAssocID="{BC4A124F-B11E-435D-9FBD-F42237BC5CFE}" presName="bSp" presStyleCnt="0"/>
      <dgm:spPr/>
    </dgm:pt>
    <dgm:pt modelId="{D70635BC-F72F-4508-AC5E-FE9BCD25E613}" type="pres">
      <dgm:prSet presAssocID="{BC4A124F-B11E-435D-9FBD-F42237BC5CFE}" presName="process" presStyleCnt="0"/>
      <dgm:spPr/>
    </dgm:pt>
    <dgm:pt modelId="{6784CAA7-E0F4-4384-9859-9EA6B7172061}" type="pres">
      <dgm:prSet presAssocID="{CF8A8752-220C-4904-B8B8-C9502FC0CA9F}" presName="composite1" presStyleCnt="0"/>
      <dgm:spPr/>
    </dgm:pt>
    <dgm:pt modelId="{5F908C61-EF56-425C-A998-18C51D38CE52}" type="pres">
      <dgm:prSet presAssocID="{CF8A8752-220C-4904-B8B8-C9502FC0CA9F}" presName="dummyNode1" presStyleLbl="node1" presStyleIdx="0" presStyleCnt="5"/>
      <dgm:spPr/>
    </dgm:pt>
    <dgm:pt modelId="{4A8581D6-96E4-4587-B789-0A0166908A09}" type="pres">
      <dgm:prSet presAssocID="{CF8A8752-220C-4904-B8B8-C9502FC0CA9F}" presName="childNode1" presStyleLbl="bgAcc1" presStyleIdx="0" presStyleCnt="5" custScaleX="155520" custScaleY="213323" custLinFactNeighborX="-145" custLinFactNeighborY="-43585">
        <dgm:presLayoutVars>
          <dgm:bulletEnabled val="1"/>
        </dgm:presLayoutVars>
      </dgm:prSet>
      <dgm:spPr/>
    </dgm:pt>
    <dgm:pt modelId="{AF1D3797-9E71-4FCE-BE06-7CAE4AAF4EC2}" type="pres">
      <dgm:prSet presAssocID="{CF8A8752-220C-4904-B8B8-C9502FC0CA9F}" presName="childNode1tx" presStyleLbl="bgAcc1" presStyleIdx="0" presStyleCnt="5">
        <dgm:presLayoutVars>
          <dgm:bulletEnabled val="1"/>
        </dgm:presLayoutVars>
      </dgm:prSet>
      <dgm:spPr/>
    </dgm:pt>
    <dgm:pt modelId="{ED216A79-093C-45B4-90D9-660DDA9C2C9D}" type="pres">
      <dgm:prSet presAssocID="{CF8A8752-220C-4904-B8B8-C9502FC0CA9F}" presName="parentNode1" presStyleLbl="node1" presStyleIdx="0" presStyleCnt="5" custScaleX="133728" custScaleY="112258" custLinFactNeighborX="4218" custLinFactNeighborY="61277">
        <dgm:presLayoutVars>
          <dgm:chMax val="1"/>
          <dgm:bulletEnabled val="1"/>
        </dgm:presLayoutVars>
      </dgm:prSet>
      <dgm:spPr/>
    </dgm:pt>
    <dgm:pt modelId="{882DC4B1-D93F-42FC-AE3A-9CBD3E8B841E}" type="pres">
      <dgm:prSet presAssocID="{CF8A8752-220C-4904-B8B8-C9502FC0CA9F}" presName="connSite1" presStyleCnt="0"/>
      <dgm:spPr/>
    </dgm:pt>
    <dgm:pt modelId="{FE120CFF-C273-4344-AD1A-6E9D3DBBABE5}" type="pres">
      <dgm:prSet presAssocID="{CF142E0F-1051-4A4E-BBEB-8C313AA219C9}" presName="Name9" presStyleLbl="sibTrans2D1" presStyleIdx="0" presStyleCnt="4" custAng="377758" custLinFactNeighborX="1281" custLinFactNeighborY="-3861"/>
      <dgm:spPr/>
    </dgm:pt>
    <dgm:pt modelId="{4628B1F2-C9E0-49F5-83E3-BC78E6D22C2C}" type="pres">
      <dgm:prSet presAssocID="{5E2F35D5-C155-4EF5-9F76-7D3CFDD45D52}" presName="composite2" presStyleCnt="0"/>
      <dgm:spPr/>
    </dgm:pt>
    <dgm:pt modelId="{C62593FE-B848-4656-A159-5EE2C53B0860}" type="pres">
      <dgm:prSet presAssocID="{5E2F35D5-C155-4EF5-9F76-7D3CFDD45D52}" presName="dummyNode2" presStyleLbl="node1" presStyleIdx="0" presStyleCnt="5"/>
      <dgm:spPr/>
    </dgm:pt>
    <dgm:pt modelId="{8D8369FF-62F7-4DCF-91AF-2D1095FE02FF}" type="pres">
      <dgm:prSet presAssocID="{5E2F35D5-C155-4EF5-9F76-7D3CFDD45D52}" presName="childNode2" presStyleLbl="bgAcc1" presStyleIdx="1" presStyleCnt="5" custScaleX="182285" custScaleY="172828" custLinFactNeighborX="-11726" custLinFactNeighborY="-7309">
        <dgm:presLayoutVars>
          <dgm:bulletEnabled val="1"/>
        </dgm:presLayoutVars>
      </dgm:prSet>
      <dgm:spPr/>
    </dgm:pt>
    <dgm:pt modelId="{3302DBE9-A08F-47AA-B079-10FF89D8AFC8}" type="pres">
      <dgm:prSet presAssocID="{5E2F35D5-C155-4EF5-9F76-7D3CFDD45D52}" presName="childNode2tx" presStyleLbl="bgAcc1" presStyleIdx="1" presStyleCnt="5">
        <dgm:presLayoutVars>
          <dgm:bulletEnabled val="1"/>
        </dgm:presLayoutVars>
      </dgm:prSet>
      <dgm:spPr/>
    </dgm:pt>
    <dgm:pt modelId="{7DB28269-CD32-4691-B229-EAAF1C2B2CE7}" type="pres">
      <dgm:prSet presAssocID="{5E2F35D5-C155-4EF5-9F76-7D3CFDD45D52}" presName="parentNode2" presStyleLbl="node1" presStyleIdx="1" presStyleCnt="5" custScaleX="187974" custScaleY="145984" custLinFactNeighborX="-9087" custLinFactNeighborY="-82561">
        <dgm:presLayoutVars>
          <dgm:chMax val="0"/>
          <dgm:bulletEnabled val="1"/>
        </dgm:presLayoutVars>
      </dgm:prSet>
      <dgm:spPr/>
    </dgm:pt>
    <dgm:pt modelId="{47A66973-2F35-423A-B083-AD7969E3295E}" type="pres">
      <dgm:prSet presAssocID="{5E2F35D5-C155-4EF5-9F76-7D3CFDD45D52}" presName="connSite2" presStyleCnt="0"/>
      <dgm:spPr/>
    </dgm:pt>
    <dgm:pt modelId="{BE625CA6-3DEA-4BA7-8728-7E18408F76C8}" type="pres">
      <dgm:prSet presAssocID="{86737D4A-EAF6-4308-9E03-E9EA65E72A98}" presName="Name18" presStyleLbl="sibTrans2D1" presStyleIdx="1" presStyleCnt="4" custScaleX="99325"/>
      <dgm:spPr/>
    </dgm:pt>
    <dgm:pt modelId="{19E5C814-3117-4CB3-9C19-B1334ECAE68A}" type="pres">
      <dgm:prSet presAssocID="{4EE3AC1B-1F5E-41E5-BBC1-0968F787E777}" presName="composite1" presStyleCnt="0"/>
      <dgm:spPr/>
    </dgm:pt>
    <dgm:pt modelId="{AF767754-C901-4F98-8005-046E2942698B}" type="pres">
      <dgm:prSet presAssocID="{4EE3AC1B-1F5E-41E5-BBC1-0968F787E777}" presName="dummyNode1" presStyleLbl="node1" presStyleIdx="1" presStyleCnt="5"/>
      <dgm:spPr/>
    </dgm:pt>
    <dgm:pt modelId="{C831D30A-8DFE-4CCC-8E42-7FC93A7E2A96}" type="pres">
      <dgm:prSet presAssocID="{4EE3AC1B-1F5E-41E5-BBC1-0968F787E777}" presName="childNode1" presStyleLbl="bgAcc1" presStyleIdx="2" presStyleCnt="5" custScaleX="203600" custScaleY="190965" custLinFactNeighborX="-22284" custLinFactNeighborY="-14096">
        <dgm:presLayoutVars>
          <dgm:bulletEnabled val="1"/>
        </dgm:presLayoutVars>
      </dgm:prSet>
      <dgm:spPr/>
    </dgm:pt>
    <dgm:pt modelId="{59E37967-904E-4A68-B90D-409CCF6136B6}" type="pres">
      <dgm:prSet presAssocID="{4EE3AC1B-1F5E-41E5-BBC1-0968F787E777}" presName="childNode1tx" presStyleLbl="bgAcc1" presStyleIdx="2" presStyleCnt="5">
        <dgm:presLayoutVars>
          <dgm:bulletEnabled val="1"/>
        </dgm:presLayoutVars>
      </dgm:prSet>
      <dgm:spPr/>
    </dgm:pt>
    <dgm:pt modelId="{888DEC72-1194-4BA5-A9EA-810A870DEDFE}" type="pres">
      <dgm:prSet presAssocID="{4EE3AC1B-1F5E-41E5-BBC1-0968F787E777}" presName="parentNode1" presStyleLbl="node1" presStyleIdx="2" presStyleCnt="5" custScaleX="157181" custScaleY="110855" custLinFactNeighborX="-11823" custLinFactNeighborY="93028">
        <dgm:presLayoutVars>
          <dgm:chMax val="1"/>
          <dgm:bulletEnabled val="1"/>
        </dgm:presLayoutVars>
      </dgm:prSet>
      <dgm:spPr/>
    </dgm:pt>
    <dgm:pt modelId="{DC67FCF9-87C3-4270-9026-A2AFB68C0C2A}" type="pres">
      <dgm:prSet presAssocID="{4EE3AC1B-1F5E-41E5-BBC1-0968F787E777}" presName="connSite1" presStyleCnt="0"/>
      <dgm:spPr/>
    </dgm:pt>
    <dgm:pt modelId="{A17DFA1B-3025-4B8F-93ED-789ACD5E4EC3}" type="pres">
      <dgm:prSet presAssocID="{012E206E-3288-4848-BF09-D41ECEE061D5}" presName="Name9" presStyleLbl="sibTrans2D1" presStyleIdx="2" presStyleCnt="4"/>
      <dgm:spPr/>
    </dgm:pt>
    <dgm:pt modelId="{F1ED3213-5C6F-46BD-8C0E-C0649E3BC563}" type="pres">
      <dgm:prSet presAssocID="{AD943D2B-4922-41C2-83A0-FE08985E1AA6}" presName="composite2" presStyleCnt="0"/>
      <dgm:spPr/>
    </dgm:pt>
    <dgm:pt modelId="{F0C72DB8-CC3E-4618-8711-C5E263D36C6E}" type="pres">
      <dgm:prSet presAssocID="{AD943D2B-4922-41C2-83A0-FE08985E1AA6}" presName="dummyNode2" presStyleLbl="node1" presStyleIdx="2" presStyleCnt="5"/>
      <dgm:spPr/>
    </dgm:pt>
    <dgm:pt modelId="{24290312-62F0-4432-A0A6-6CC56C59E830}" type="pres">
      <dgm:prSet presAssocID="{AD943D2B-4922-41C2-83A0-FE08985E1AA6}" presName="childNode2" presStyleLbl="bgAcc1" presStyleIdx="3" presStyleCnt="5" custScaleX="217819" custScaleY="251752" custLinFactNeighborX="-19726" custLinFactNeighborY="-2258">
        <dgm:presLayoutVars>
          <dgm:bulletEnabled val="1"/>
        </dgm:presLayoutVars>
      </dgm:prSet>
      <dgm:spPr/>
    </dgm:pt>
    <dgm:pt modelId="{795C4472-F767-472D-95A9-6D523935B640}" type="pres">
      <dgm:prSet presAssocID="{AD943D2B-4922-41C2-83A0-FE08985E1AA6}" presName="childNode2tx" presStyleLbl="bgAcc1" presStyleIdx="3" presStyleCnt="5">
        <dgm:presLayoutVars>
          <dgm:bulletEnabled val="1"/>
        </dgm:presLayoutVars>
      </dgm:prSet>
      <dgm:spPr/>
    </dgm:pt>
    <dgm:pt modelId="{719E8186-0E20-4F17-9D29-2A55997B5F17}" type="pres">
      <dgm:prSet presAssocID="{AD943D2B-4922-41C2-83A0-FE08985E1AA6}" presName="parentNode2" presStyleLbl="node1" presStyleIdx="3" presStyleCnt="5" custScaleX="148917" custScaleY="101383" custLinFactY="-58479" custLinFactNeighborX="20500" custLinFactNeighborY="-100000">
        <dgm:presLayoutVars>
          <dgm:chMax val="0"/>
          <dgm:bulletEnabled val="1"/>
        </dgm:presLayoutVars>
      </dgm:prSet>
      <dgm:spPr/>
    </dgm:pt>
    <dgm:pt modelId="{0B0960B6-ED20-41B5-94B6-DF1420A8E73E}" type="pres">
      <dgm:prSet presAssocID="{AD943D2B-4922-41C2-83A0-FE08985E1AA6}" presName="connSite2" presStyleCnt="0"/>
      <dgm:spPr/>
    </dgm:pt>
    <dgm:pt modelId="{890F9E7A-BF66-4076-93FF-466A34013F03}" type="pres">
      <dgm:prSet presAssocID="{E2C3D834-0B7B-4D57-8A75-50028D03D06F}" presName="Name18" presStyleLbl="sibTrans2D1" presStyleIdx="3" presStyleCnt="4" custScaleX="84834"/>
      <dgm:spPr/>
    </dgm:pt>
    <dgm:pt modelId="{670F486F-97BD-4A2F-B451-BBE01B9A63BC}" type="pres">
      <dgm:prSet presAssocID="{7D6931EB-F7E5-4BEA-B5D4-F4A68640409F}" presName="composite1" presStyleCnt="0"/>
      <dgm:spPr/>
    </dgm:pt>
    <dgm:pt modelId="{C5E806E9-BA40-4DFA-82B8-01AA90B2F1F0}" type="pres">
      <dgm:prSet presAssocID="{7D6931EB-F7E5-4BEA-B5D4-F4A68640409F}" presName="dummyNode1" presStyleLbl="node1" presStyleIdx="3" presStyleCnt="5"/>
      <dgm:spPr/>
    </dgm:pt>
    <dgm:pt modelId="{4184D5A6-0B9A-42D2-AE87-FAA53BFD1257}" type="pres">
      <dgm:prSet presAssocID="{7D6931EB-F7E5-4BEA-B5D4-F4A68640409F}" presName="childNode1" presStyleLbl="bgAcc1" presStyleIdx="4" presStyleCnt="5" custScaleX="219683" custScaleY="221396" custLinFactNeighborX="-22996" custLinFactNeighborY="11810">
        <dgm:presLayoutVars>
          <dgm:bulletEnabled val="1"/>
        </dgm:presLayoutVars>
      </dgm:prSet>
      <dgm:spPr/>
    </dgm:pt>
    <dgm:pt modelId="{15812894-94C1-4CD2-B59E-8515734C048A}" type="pres">
      <dgm:prSet presAssocID="{7D6931EB-F7E5-4BEA-B5D4-F4A68640409F}" presName="childNode1tx" presStyleLbl="bgAcc1" presStyleIdx="4" presStyleCnt="5">
        <dgm:presLayoutVars>
          <dgm:bulletEnabled val="1"/>
        </dgm:presLayoutVars>
      </dgm:prSet>
      <dgm:spPr/>
    </dgm:pt>
    <dgm:pt modelId="{28E3BDF1-34BD-4F8F-B650-0A89118CA992}" type="pres">
      <dgm:prSet presAssocID="{7D6931EB-F7E5-4BEA-B5D4-F4A68640409F}" presName="parentNode1" presStyleLbl="node1" presStyleIdx="4" presStyleCnt="5" custScaleX="156412" custScaleY="111448" custLinFactY="49559" custLinFactNeighborX="29972" custLinFactNeighborY="100000">
        <dgm:presLayoutVars>
          <dgm:chMax val="1"/>
          <dgm:bulletEnabled val="1"/>
        </dgm:presLayoutVars>
      </dgm:prSet>
      <dgm:spPr/>
    </dgm:pt>
    <dgm:pt modelId="{65B4827C-406C-4CB1-AA0C-9CF08C9FF34C}" type="pres">
      <dgm:prSet presAssocID="{7D6931EB-F7E5-4BEA-B5D4-F4A68640409F}" presName="connSite1" presStyleCnt="0"/>
      <dgm:spPr/>
    </dgm:pt>
  </dgm:ptLst>
  <dgm:cxnLst>
    <dgm:cxn modelId="{014B7808-FEEF-4218-B3EE-9C32A3F2D2F1}" srcId="{4EE3AC1B-1F5E-41E5-BBC1-0968F787E777}" destId="{89FBE9D6-719E-4A42-BDA2-2A60C550160A}" srcOrd="2" destOrd="0" parTransId="{7E813115-AA2B-4D69-965D-51C3E04CB808}" sibTransId="{E177A57A-3104-4DAA-A5FB-888C9BA7BB8B}"/>
    <dgm:cxn modelId="{6D588B0C-AD04-4DF1-96EA-5055CAA98002}" srcId="{5E2F35D5-C155-4EF5-9F76-7D3CFDD45D52}" destId="{452BAA76-55CB-426A-82E2-EDF5BAE25441}" srcOrd="0" destOrd="0" parTransId="{916591B4-B1BB-4646-92E4-19A8A2DE3835}" sibTransId="{42795998-3933-4A7B-B753-67B76F803C37}"/>
    <dgm:cxn modelId="{D5364812-369D-445F-8D36-B74A5A696096}" type="presOf" srcId="{5EAAB1D7-A7CB-449F-AA13-2AC8401F76A5}" destId="{795C4472-F767-472D-95A9-6D523935B640}" srcOrd="1" destOrd="1" presId="urn:microsoft.com/office/officeart/2005/8/layout/hProcess4"/>
    <dgm:cxn modelId="{4DE38A14-CA99-4242-B491-2418CA490130}" type="presOf" srcId="{F2923A13-CEF4-4784-ACD1-EEADD3065AED}" destId="{3302DBE9-A08F-47AA-B079-10FF89D8AFC8}" srcOrd="1" destOrd="3" presId="urn:microsoft.com/office/officeart/2005/8/layout/hProcess4"/>
    <dgm:cxn modelId="{04E36E19-B784-422D-9802-184B56E6B605}" type="presOf" srcId="{89FBE9D6-719E-4A42-BDA2-2A60C550160A}" destId="{59E37967-904E-4A68-B90D-409CCF6136B6}" srcOrd="1" destOrd="2" presId="urn:microsoft.com/office/officeart/2005/8/layout/hProcess4"/>
    <dgm:cxn modelId="{CAA6AB1A-6931-4170-9E0B-0DA61E19CA7B}" type="presOf" srcId="{F1EB732C-A24E-478A-AA38-705E87CC0375}" destId="{795C4472-F767-472D-95A9-6D523935B640}" srcOrd="1" destOrd="0" presId="urn:microsoft.com/office/officeart/2005/8/layout/hProcess4"/>
    <dgm:cxn modelId="{527D0721-68F2-4BB5-AEE9-51935ED1C8D5}" type="presOf" srcId="{86737D4A-EAF6-4308-9E03-E9EA65E72A98}" destId="{BE625CA6-3DEA-4BA7-8728-7E18408F76C8}" srcOrd="0" destOrd="0" presId="urn:microsoft.com/office/officeart/2005/8/layout/hProcess4"/>
    <dgm:cxn modelId="{2767CE28-351F-4268-8E49-E729BAB14792}" type="presOf" srcId="{BC206CCA-2A1E-41CC-ADE7-2B7482953927}" destId="{24290312-62F0-4432-A0A6-6CC56C59E830}" srcOrd="0" destOrd="2" presId="urn:microsoft.com/office/officeart/2005/8/layout/hProcess4"/>
    <dgm:cxn modelId="{A8B34729-6DC4-47DF-A498-7E6B46C92F36}" srcId="{CF8A8752-220C-4904-B8B8-C9502FC0CA9F}" destId="{8AD6D401-DD53-4B62-9494-02B8D475CD96}" srcOrd="0" destOrd="0" parTransId="{BAB1E78E-FDEC-42CD-A2E2-BB03B30CBF43}" sibTransId="{117108CA-170E-4196-97EB-FCCBD00929B8}"/>
    <dgm:cxn modelId="{45156A2D-7F0C-4674-868F-B1704E8560F6}" srcId="{BC4A124F-B11E-435D-9FBD-F42237BC5CFE}" destId="{7D6931EB-F7E5-4BEA-B5D4-F4A68640409F}" srcOrd="4" destOrd="0" parTransId="{661088B4-A06D-43F3-8D36-65EE55AE4F33}" sibTransId="{36F6EEE4-F458-43A8-90FC-924A5E0AC8FB}"/>
    <dgm:cxn modelId="{F53A1630-22CF-4A1F-8E64-28C9D5D28599}" type="presOf" srcId="{89FBE9D6-719E-4A42-BDA2-2A60C550160A}" destId="{C831D30A-8DFE-4CCC-8E42-7FC93A7E2A96}" srcOrd="0" destOrd="2" presId="urn:microsoft.com/office/officeart/2005/8/layout/hProcess4"/>
    <dgm:cxn modelId="{5F182832-E1F0-4F34-8ABA-0DE261B854A3}" type="presOf" srcId="{D62FF0D6-F87C-4D70-875A-62847251855D}" destId="{59E37967-904E-4A68-B90D-409CCF6136B6}" srcOrd="1" destOrd="0" presId="urn:microsoft.com/office/officeart/2005/8/layout/hProcess4"/>
    <dgm:cxn modelId="{DC032438-E836-42F5-9038-549A7B81A033}" type="presOf" srcId="{B781D368-F0DE-4571-9FE7-C0C21199643F}" destId="{C831D30A-8DFE-4CCC-8E42-7FC93A7E2A96}" srcOrd="0" destOrd="1" presId="urn:microsoft.com/office/officeart/2005/8/layout/hProcess4"/>
    <dgm:cxn modelId="{BF0BB65E-0516-4D1F-8FDC-091A7F20E1E8}" type="presOf" srcId="{EB1E0BEB-6A7C-422C-AB8B-0FCDE245E3B0}" destId="{4184D5A6-0B9A-42D2-AE87-FAA53BFD1257}" srcOrd="0" destOrd="2" presId="urn:microsoft.com/office/officeart/2005/8/layout/hProcess4"/>
    <dgm:cxn modelId="{D382AC41-1445-4561-82E4-7229F5E8FA32}" srcId="{AD943D2B-4922-41C2-83A0-FE08985E1AA6}" destId="{5EAAB1D7-A7CB-449F-AA13-2AC8401F76A5}" srcOrd="1" destOrd="0" parTransId="{F0AB7558-AEC6-45AB-B05E-CDEBB95BB421}" sibTransId="{5CD9B199-1B4B-4FA9-AAD2-A81612EA2E60}"/>
    <dgm:cxn modelId="{ECDBAE4D-5289-4D10-86E5-BA91F22F04F7}" srcId="{4EE3AC1B-1F5E-41E5-BBC1-0968F787E777}" destId="{B781D368-F0DE-4571-9FE7-C0C21199643F}" srcOrd="1" destOrd="0" parTransId="{BFD78C00-E856-492E-AF0F-B5142B87B767}" sibTransId="{7A2DFF82-4D2B-4E16-8C21-980740839352}"/>
    <dgm:cxn modelId="{CFD14B6F-B89E-4BF7-89DB-A187D2BAF39C}" type="presOf" srcId="{634FE763-8E56-40D4-AE78-01EE6D0272AB}" destId="{3302DBE9-A08F-47AA-B079-10FF89D8AFC8}" srcOrd="1" destOrd="1" presId="urn:microsoft.com/office/officeart/2005/8/layout/hProcess4"/>
    <dgm:cxn modelId="{EE7D5D54-5176-44F6-A371-F85A3A83AD6A}" type="presOf" srcId="{9D6E6877-1F85-4A45-9874-7F7DC073CED3}" destId="{4184D5A6-0B9A-42D2-AE87-FAA53BFD1257}" srcOrd="0" destOrd="0" presId="urn:microsoft.com/office/officeart/2005/8/layout/hProcess4"/>
    <dgm:cxn modelId="{412DE755-1180-4562-BDF9-A0ABED54AA2F}" srcId="{5E2F35D5-C155-4EF5-9F76-7D3CFDD45D52}" destId="{D7EF1CC8-532E-45A1-AC12-2490487740FF}" srcOrd="2" destOrd="0" parTransId="{1BF535F1-F8D6-48EA-AAD5-F1EF39B419CB}" sibTransId="{2F50C60D-91D9-4E13-8337-9382B98387E0}"/>
    <dgm:cxn modelId="{ABC1FA75-3C3E-45CF-BB52-07F012D93D85}" type="presOf" srcId="{CF8A8752-220C-4904-B8B8-C9502FC0CA9F}" destId="{ED216A79-093C-45B4-90D9-660DDA9C2C9D}" srcOrd="0" destOrd="0" presId="urn:microsoft.com/office/officeart/2005/8/layout/hProcess4"/>
    <dgm:cxn modelId="{82DE5377-133F-42F8-8E20-31ACC64B42A6}" type="presOf" srcId="{7D6931EB-F7E5-4BEA-B5D4-F4A68640409F}" destId="{28E3BDF1-34BD-4F8F-B650-0A89118CA992}" srcOrd="0" destOrd="0" presId="urn:microsoft.com/office/officeart/2005/8/layout/hProcess4"/>
    <dgm:cxn modelId="{A0688657-AEC8-4ACE-B89B-CA423D6F6727}" srcId="{4EE3AC1B-1F5E-41E5-BBC1-0968F787E777}" destId="{D62FF0D6-F87C-4D70-875A-62847251855D}" srcOrd="0" destOrd="0" parTransId="{EB5EAC8F-6B85-4481-8599-1B2FE5592ED4}" sibTransId="{97126B49-37E5-497E-A231-AE7E178FD9D8}"/>
    <dgm:cxn modelId="{BE85927A-476B-44E6-A629-F893A6889480}" type="presOf" srcId="{9536B168-CCFC-4994-9B3C-AE868574FA86}" destId="{4A8581D6-96E4-4587-B789-0A0166908A09}" srcOrd="0" destOrd="1" presId="urn:microsoft.com/office/officeart/2005/8/layout/hProcess4"/>
    <dgm:cxn modelId="{7CFCB67E-B77E-4066-A9DA-190EFD8A288F}" type="presOf" srcId="{F2923A13-CEF4-4784-ACD1-EEADD3065AED}" destId="{8D8369FF-62F7-4DCF-91AF-2D1095FE02FF}" srcOrd="0" destOrd="3" presId="urn:microsoft.com/office/officeart/2005/8/layout/hProcess4"/>
    <dgm:cxn modelId="{48EA6086-B3F0-44A8-AD67-E5AA23848FEF}" type="presOf" srcId="{5E2F35D5-C155-4EF5-9F76-7D3CFDD45D52}" destId="{7DB28269-CD32-4691-B229-EAAF1C2B2CE7}" srcOrd="0" destOrd="0" presId="urn:microsoft.com/office/officeart/2005/8/layout/hProcess4"/>
    <dgm:cxn modelId="{54991189-983E-4D6B-8976-DB3DE90860D2}" srcId="{CF8A8752-220C-4904-B8B8-C9502FC0CA9F}" destId="{DC3DFC85-D828-4506-AAE1-B306BEEAB1BD}" srcOrd="2" destOrd="0" parTransId="{EE74A944-A745-4FB9-BFDC-B22FBF80D71B}" sibTransId="{8AB73A44-B340-4AFD-AB5A-5FB38024D1DB}"/>
    <dgm:cxn modelId="{5DBC2389-7465-426B-BDF5-ACAEAC4F135E}" type="presOf" srcId="{AD943D2B-4922-41C2-83A0-FE08985E1AA6}" destId="{719E8186-0E20-4F17-9D29-2A55997B5F17}" srcOrd="0" destOrd="0" presId="urn:microsoft.com/office/officeart/2005/8/layout/hProcess4"/>
    <dgm:cxn modelId="{17662589-BC42-4CC5-94D3-84D8A8449399}" type="presOf" srcId="{E2C3D834-0B7B-4D57-8A75-50028D03D06F}" destId="{890F9E7A-BF66-4076-93FF-466A34013F03}" srcOrd="0" destOrd="0" presId="urn:microsoft.com/office/officeart/2005/8/layout/hProcess4"/>
    <dgm:cxn modelId="{B690578B-6762-4CB3-9656-8818900F0032}" type="presOf" srcId="{BC206CCA-2A1E-41CC-ADE7-2B7482953927}" destId="{795C4472-F767-472D-95A9-6D523935B640}" srcOrd="1" destOrd="2" presId="urn:microsoft.com/office/officeart/2005/8/layout/hProcess4"/>
    <dgm:cxn modelId="{F791A791-0B97-4A9C-974A-FDA1C8B9616D}" srcId="{5E2F35D5-C155-4EF5-9F76-7D3CFDD45D52}" destId="{634FE763-8E56-40D4-AE78-01EE6D0272AB}" srcOrd="1" destOrd="0" parTransId="{3F0351E8-6D0A-408B-9A21-718B24106987}" sibTransId="{8B0BFE84-A734-460E-907E-52411D97ED72}"/>
    <dgm:cxn modelId="{CFE14F92-DE1A-457C-9E50-AEB76076FFE3}" srcId="{BC4A124F-B11E-435D-9FBD-F42237BC5CFE}" destId="{5E2F35D5-C155-4EF5-9F76-7D3CFDD45D52}" srcOrd="1" destOrd="0" parTransId="{4197BA55-D78B-42E2-8574-1E13853115A1}" sibTransId="{86737D4A-EAF6-4308-9E03-E9EA65E72A98}"/>
    <dgm:cxn modelId="{8B376E95-1EC2-4943-A8B4-C4BF19188B27}" type="presOf" srcId="{9A958330-C0C9-493C-B1B5-F2F68DE6AE8D}" destId="{15812894-94C1-4CD2-B59E-8515734C048A}" srcOrd="1" destOrd="1" presId="urn:microsoft.com/office/officeart/2005/8/layout/hProcess4"/>
    <dgm:cxn modelId="{86A9C49A-A6E6-4EAB-9525-A5B850BAB03D}" type="presOf" srcId="{012E206E-3288-4848-BF09-D41ECEE061D5}" destId="{A17DFA1B-3025-4B8F-93ED-789ACD5E4EC3}" srcOrd="0" destOrd="0" presId="urn:microsoft.com/office/officeart/2005/8/layout/hProcess4"/>
    <dgm:cxn modelId="{0494089C-0AF9-4B3D-825A-28FB5B136534}" srcId="{AD943D2B-4922-41C2-83A0-FE08985E1AA6}" destId="{BC206CCA-2A1E-41CC-ADE7-2B7482953927}" srcOrd="2" destOrd="0" parTransId="{DFF7095B-364E-41B0-9143-DC0DBF9FE1BC}" sibTransId="{91EE7B2C-A00E-4449-A2BC-DDDD4DA9C5F8}"/>
    <dgm:cxn modelId="{7E942DA0-11F6-4D60-9EB4-B9FB47926A93}" srcId="{BC4A124F-B11E-435D-9FBD-F42237BC5CFE}" destId="{4EE3AC1B-1F5E-41E5-BBC1-0968F787E777}" srcOrd="2" destOrd="0" parTransId="{1E58CC71-84B9-43CB-958D-7D855136FA7D}" sibTransId="{012E206E-3288-4848-BF09-D41ECEE061D5}"/>
    <dgm:cxn modelId="{6B767FA0-3C04-4F4B-9EA0-A7C28F9E227A}" type="presOf" srcId="{634FE763-8E56-40D4-AE78-01EE6D0272AB}" destId="{8D8369FF-62F7-4DCF-91AF-2D1095FE02FF}" srcOrd="0" destOrd="1" presId="urn:microsoft.com/office/officeart/2005/8/layout/hProcess4"/>
    <dgm:cxn modelId="{07C8F2A3-0EAE-490F-B928-8ABD73FBA9CF}" type="presOf" srcId="{452BAA76-55CB-426A-82E2-EDF5BAE25441}" destId="{8D8369FF-62F7-4DCF-91AF-2D1095FE02FF}" srcOrd="0" destOrd="0" presId="urn:microsoft.com/office/officeart/2005/8/layout/hProcess4"/>
    <dgm:cxn modelId="{F25F27A4-84FC-4727-95BD-3DD9A72F994F}" type="presOf" srcId="{D7EF1CC8-532E-45A1-AC12-2490487740FF}" destId="{3302DBE9-A08F-47AA-B079-10FF89D8AFC8}" srcOrd="1" destOrd="2" presId="urn:microsoft.com/office/officeart/2005/8/layout/hProcess4"/>
    <dgm:cxn modelId="{859C96A4-30D0-46BC-9E1A-10D9BAA6A47A}" type="presOf" srcId="{9A958330-C0C9-493C-B1B5-F2F68DE6AE8D}" destId="{4184D5A6-0B9A-42D2-AE87-FAA53BFD1257}" srcOrd="0" destOrd="1" presId="urn:microsoft.com/office/officeart/2005/8/layout/hProcess4"/>
    <dgm:cxn modelId="{FF9B12A6-E3DE-4798-BD22-06C15A0981F8}" type="presOf" srcId="{D62FF0D6-F87C-4D70-875A-62847251855D}" destId="{C831D30A-8DFE-4CCC-8E42-7FC93A7E2A96}" srcOrd="0" destOrd="0" presId="urn:microsoft.com/office/officeart/2005/8/layout/hProcess4"/>
    <dgm:cxn modelId="{6440A8AD-1582-402B-B7F3-A7597D795E21}" srcId="{BC4A124F-B11E-435D-9FBD-F42237BC5CFE}" destId="{AD943D2B-4922-41C2-83A0-FE08985E1AA6}" srcOrd="3" destOrd="0" parTransId="{0B908888-822D-43EC-B368-C4B93418F94F}" sibTransId="{E2C3D834-0B7B-4D57-8A75-50028D03D06F}"/>
    <dgm:cxn modelId="{C5B991AE-5C03-4398-B6F5-862FE9184495}" type="presOf" srcId="{F1EB732C-A24E-478A-AA38-705E87CC0375}" destId="{24290312-62F0-4432-A0A6-6CC56C59E830}" srcOrd="0" destOrd="0" presId="urn:microsoft.com/office/officeart/2005/8/layout/hProcess4"/>
    <dgm:cxn modelId="{57BEDEAE-7A70-48A6-8F3A-6977FBE0E2FC}" type="presOf" srcId="{CF142E0F-1051-4A4E-BBEB-8C313AA219C9}" destId="{FE120CFF-C273-4344-AD1A-6E9D3DBBABE5}" srcOrd="0" destOrd="0" presId="urn:microsoft.com/office/officeart/2005/8/layout/hProcess4"/>
    <dgm:cxn modelId="{F20DCAB2-3BE8-4C9D-8214-934A907030AA}" type="presOf" srcId="{EB1E0BEB-6A7C-422C-AB8B-0FCDE245E3B0}" destId="{15812894-94C1-4CD2-B59E-8515734C048A}" srcOrd="1" destOrd="2" presId="urn:microsoft.com/office/officeart/2005/8/layout/hProcess4"/>
    <dgm:cxn modelId="{47DD5BB5-35AD-4418-9382-448145A434FC}" type="presOf" srcId="{8AD6D401-DD53-4B62-9494-02B8D475CD96}" destId="{4A8581D6-96E4-4587-B789-0A0166908A09}" srcOrd="0" destOrd="0" presId="urn:microsoft.com/office/officeart/2005/8/layout/hProcess4"/>
    <dgm:cxn modelId="{87FFF9BB-9E70-48E8-8321-A907D4D15CEA}" srcId="{7D6931EB-F7E5-4BEA-B5D4-F4A68640409F}" destId="{EB1E0BEB-6A7C-422C-AB8B-0FCDE245E3B0}" srcOrd="2" destOrd="0" parTransId="{F94B115A-FE87-4F69-8F16-1E961A9DC190}" sibTransId="{0998E682-2916-4D97-A850-94D5B41E130B}"/>
    <dgm:cxn modelId="{8EA8D7BF-9F05-4302-84DB-C0F04955CB3A}" type="presOf" srcId="{8AD6D401-DD53-4B62-9494-02B8D475CD96}" destId="{AF1D3797-9E71-4FCE-BE06-7CAE4AAF4EC2}" srcOrd="1" destOrd="0" presId="urn:microsoft.com/office/officeart/2005/8/layout/hProcess4"/>
    <dgm:cxn modelId="{010AC7C0-28F5-4B24-972E-36FE1FB74D52}" srcId="{CF8A8752-220C-4904-B8B8-C9502FC0CA9F}" destId="{9536B168-CCFC-4994-9B3C-AE868574FA86}" srcOrd="1" destOrd="0" parTransId="{EFF0F131-1466-4FFF-91F3-CA773C73B85F}" sibTransId="{C0D590FA-85D7-4A4B-B9F8-F72B09C8A8BD}"/>
    <dgm:cxn modelId="{3E00BAC4-001C-4997-B95F-0FBDF9EECC9D}" type="presOf" srcId="{5EAAB1D7-A7CB-449F-AA13-2AC8401F76A5}" destId="{24290312-62F0-4432-A0A6-6CC56C59E830}" srcOrd="0" destOrd="1" presId="urn:microsoft.com/office/officeart/2005/8/layout/hProcess4"/>
    <dgm:cxn modelId="{F1BE1DCE-4FBC-49AA-8CA0-8FB256B70938}" type="presOf" srcId="{452BAA76-55CB-426A-82E2-EDF5BAE25441}" destId="{3302DBE9-A08F-47AA-B079-10FF89D8AFC8}" srcOrd="1" destOrd="0" presId="urn:microsoft.com/office/officeart/2005/8/layout/hProcess4"/>
    <dgm:cxn modelId="{AC85FDCF-F6EC-4923-9129-1B7C2D7B6CC3}" srcId="{5E2F35D5-C155-4EF5-9F76-7D3CFDD45D52}" destId="{F2923A13-CEF4-4784-ACD1-EEADD3065AED}" srcOrd="3" destOrd="0" parTransId="{13AEA741-E412-41CF-9C2E-95AE79F89CB0}" sibTransId="{FB1B8394-5580-44CA-A798-2749F8ECCB87}"/>
    <dgm:cxn modelId="{89C30FD4-7042-4564-8754-F403C2EBA39C}" type="presOf" srcId="{DC3DFC85-D828-4506-AAE1-B306BEEAB1BD}" destId="{AF1D3797-9E71-4FCE-BE06-7CAE4AAF4EC2}" srcOrd="1" destOrd="2" presId="urn:microsoft.com/office/officeart/2005/8/layout/hProcess4"/>
    <dgm:cxn modelId="{8B52EADF-710E-4F7D-A29E-ACA670D695F9}" type="presOf" srcId="{D7EF1CC8-532E-45A1-AC12-2490487740FF}" destId="{8D8369FF-62F7-4DCF-91AF-2D1095FE02FF}" srcOrd="0" destOrd="2" presId="urn:microsoft.com/office/officeart/2005/8/layout/hProcess4"/>
    <dgm:cxn modelId="{C32EE7E3-AB11-4895-8F21-BF5345FE5034}" type="presOf" srcId="{4EE3AC1B-1F5E-41E5-BBC1-0968F787E777}" destId="{888DEC72-1194-4BA5-A9EA-810A870DEDFE}" srcOrd="0" destOrd="0" presId="urn:microsoft.com/office/officeart/2005/8/layout/hProcess4"/>
    <dgm:cxn modelId="{F1580CE5-3EAA-44F6-AB25-A334AFBCC7BF}" srcId="{7D6931EB-F7E5-4BEA-B5D4-F4A68640409F}" destId="{9A958330-C0C9-493C-B1B5-F2F68DE6AE8D}" srcOrd="1" destOrd="0" parTransId="{0AB66334-9ABB-4EAB-8BB5-3680938D551F}" sibTransId="{A7089259-9512-4AE1-9A79-987B2AC567BC}"/>
    <dgm:cxn modelId="{EA6F94E5-8D63-4995-9069-43472DBF8576}" type="presOf" srcId="{BC4A124F-B11E-435D-9FBD-F42237BC5CFE}" destId="{40085087-2BCE-4130-8F7E-7581A76E066B}" srcOrd="0" destOrd="0" presId="urn:microsoft.com/office/officeart/2005/8/layout/hProcess4"/>
    <dgm:cxn modelId="{EF1923EA-FCEB-4213-BFA1-0F60C8314D1B}" type="presOf" srcId="{9D6E6877-1F85-4A45-9874-7F7DC073CED3}" destId="{15812894-94C1-4CD2-B59E-8515734C048A}" srcOrd="1" destOrd="0" presId="urn:microsoft.com/office/officeart/2005/8/layout/hProcess4"/>
    <dgm:cxn modelId="{44FC2DED-87D0-4F65-961D-AB8FB1830B46}" srcId="{7D6931EB-F7E5-4BEA-B5D4-F4A68640409F}" destId="{9D6E6877-1F85-4A45-9874-7F7DC073CED3}" srcOrd="0" destOrd="0" parTransId="{A0979B36-4937-4973-BDB4-9B6901777463}" sibTransId="{B0123459-4FB1-4933-AB50-BD64D57BB485}"/>
    <dgm:cxn modelId="{BD1339F1-14B3-42C5-A731-E2AA6A1FFBC4}" srcId="{BC4A124F-B11E-435D-9FBD-F42237BC5CFE}" destId="{CF8A8752-220C-4904-B8B8-C9502FC0CA9F}" srcOrd="0" destOrd="0" parTransId="{B7736502-59C1-41C6-A83F-B678B73B4F37}" sibTransId="{CF142E0F-1051-4A4E-BBEB-8C313AA219C9}"/>
    <dgm:cxn modelId="{22225EF6-5C8F-4172-99A7-928098DEC5F8}" type="presOf" srcId="{B781D368-F0DE-4571-9FE7-C0C21199643F}" destId="{59E37967-904E-4A68-B90D-409CCF6136B6}" srcOrd="1" destOrd="1" presId="urn:microsoft.com/office/officeart/2005/8/layout/hProcess4"/>
    <dgm:cxn modelId="{9910C6F6-5BAD-4D58-91AF-84C5375E291A}" type="presOf" srcId="{9536B168-CCFC-4994-9B3C-AE868574FA86}" destId="{AF1D3797-9E71-4FCE-BE06-7CAE4AAF4EC2}" srcOrd="1" destOrd="1" presId="urn:microsoft.com/office/officeart/2005/8/layout/hProcess4"/>
    <dgm:cxn modelId="{567F6BF7-30DD-426E-B07A-EF2CA36A3C90}" srcId="{AD943D2B-4922-41C2-83A0-FE08985E1AA6}" destId="{F1EB732C-A24E-478A-AA38-705E87CC0375}" srcOrd="0" destOrd="0" parTransId="{A11C2180-EF33-4F24-B53B-BF0A7ACCB5CD}" sibTransId="{8EC13C37-1815-4722-9CA7-B537495E9FF3}"/>
    <dgm:cxn modelId="{820C3CFD-05C0-426C-A04B-9F5FDDAD21C8}" type="presOf" srcId="{DC3DFC85-D828-4506-AAE1-B306BEEAB1BD}" destId="{4A8581D6-96E4-4587-B789-0A0166908A09}" srcOrd="0" destOrd="2" presId="urn:microsoft.com/office/officeart/2005/8/layout/hProcess4"/>
    <dgm:cxn modelId="{EC5308CC-8D86-4B9E-84AF-F61AD887298A}" type="presParOf" srcId="{40085087-2BCE-4130-8F7E-7581A76E066B}" destId="{A99106EB-8673-4617-A0AB-037D323CB854}" srcOrd="0" destOrd="0" presId="urn:microsoft.com/office/officeart/2005/8/layout/hProcess4"/>
    <dgm:cxn modelId="{3CC97BEA-C37B-45E9-8005-970BB4B32B6A}" type="presParOf" srcId="{40085087-2BCE-4130-8F7E-7581A76E066B}" destId="{C00350B2-D455-4CBC-8758-6A85F750C66D}" srcOrd="1" destOrd="0" presId="urn:microsoft.com/office/officeart/2005/8/layout/hProcess4"/>
    <dgm:cxn modelId="{1499DFC2-1BD8-4725-94D9-214CC88BF2BC}" type="presParOf" srcId="{40085087-2BCE-4130-8F7E-7581A76E066B}" destId="{D70635BC-F72F-4508-AC5E-FE9BCD25E613}" srcOrd="2" destOrd="0" presId="urn:microsoft.com/office/officeart/2005/8/layout/hProcess4"/>
    <dgm:cxn modelId="{3FC77300-9210-4EF8-8F12-32EDFB560F39}" type="presParOf" srcId="{D70635BC-F72F-4508-AC5E-FE9BCD25E613}" destId="{6784CAA7-E0F4-4384-9859-9EA6B7172061}" srcOrd="0" destOrd="0" presId="urn:microsoft.com/office/officeart/2005/8/layout/hProcess4"/>
    <dgm:cxn modelId="{316C706E-B582-4C90-92F8-BA67B1D80908}" type="presParOf" srcId="{6784CAA7-E0F4-4384-9859-9EA6B7172061}" destId="{5F908C61-EF56-425C-A998-18C51D38CE52}" srcOrd="0" destOrd="0" presId="urn:microsoft.com/office/officeart/2005/8/layout/hProcess4"/>
    <dgm:cxn modelId="{9D2D8D77-C721-4C09-BFD6-017EB2769C8A}" type="presParOf" srcId="{6784CAA7-E0F4-4384-9859-9EA6B7172061}" destId="{4A8581D6-96E4-4587-B789-0A0166908A09}" srcOrd="1" destOrd="0" presId="urn:microsoft.com/office/officeart/2005/8/layout/hProcess4"/>
    <dgm:cxn modelId="{C4AB9ACA-59D7-40D2-8716-49F9526CC748}" type="presParOf" srcId="{6784CAA7-E0F4-4384-9859-9EA6B7172061}" destId="{AF1D3797-9E71-4FCE-BE06-7CAE4AAF4EC2}" srcOrd="2" destOrd="0" presId="urn:microsoft.com/office/officeart/2005/8/layout/hProcess4"/>
    <dgm:cxn modelId="{3DEDD5B3-E8C1-4CB6-99FA-A2CD2D6CF818}" type="presParOf" srcId="{6784CAA7-E0F4-4384-9859-9EA6B7172061}" destId="{ED216A79-093C-45B4-90D9-660DDA9C2C9D}" srcOrd="3" destOrd="0" presId="urn:microsoft.com/office/officeart/2005/8/layout/hProcess4"/>
    <dgm:cxn modelId="{639BB9AF-79B2-4CD1-A691-18C89BF74BD0}" type="presParOf" srcId="{6784CAA7-E0F4-4384-9859-9EA6B7172061}" destId="{882DC4B1-D93F-42FC-AE3A-9CBD3E8B841E}" srcOrd="4" destOrd="0" presId="urn:microsoft.com/office/officeart/2005/8/layout/hProcess4"/>
    <dgm:cxn modelId="{282AB7EA-2305-4A68-AFBB-7C8108AA1581}" type="presParOf" srcId="{D70635BC-F72F-4508-AC5E-FE9BCD25E613}" destId="{FE120CFF-C273-4344-AD1A-6E9D3DBBABE5}" srcOrd="1" destOrd="0" presId="urn:microsoft.com/office/officeart/2005/8/layout/hProcess4"/>
    <dgm:cxn modelId="{5130EFBC-67F3-4E06-BC58-EFEA30AA6BA4}" type="presParOf" srcId="{D70635BC-F72F-4508-AC5E-FE9BCD25E613}" destId="{4628B1F2-C9E0-49F5-83E3-BC78E6D22C2C}" srcOrd="2" destOrd="0" presId="urn:microsoft.com/office/officeart/2005/8/layout/hProcess4"/>
    <dgm:cxn modelId="{CA65B603-C95A-4867-84AF-18316C419383}" type="presParOf" srcId="{4628B1F2-C9E0-49F5-83E3-BC78E6D22C2C}" destId="{C62593FE-B848-4656-A159-5EE2C53B0860}" srcOrd="0" destOrd="0" presId="urn:microsoft.com/office/officeart/2005/8/layout/hProcess4"/>
    <dgm:cxn modelId="{ABD7373B-3ABB-44B1-A73F-3DCC6979DC8A}" type="presParOf" srcId="{4628B1F2-C9E0-49F5-83E3-BC78E6D22C2C}" destId="{8D8369FF-62F7-4DCF-91AF-2D1095FE02FF}" srcOrd="1" destOrd="0" presId="urn:microsoft.com/office/officeart/2005/8/layout/hProcess4"/>
    <dgm:cxn modelId="{C12783FB-14F8-4615-A378-DE6AEE610DFA}" type="presParOf" srcId="{4628B1F2-C9E0-49F5-83E3-BC78E6D22C2C}" destId="{3302DBE9-A08F-47AA-B079-10FF89D8AFC8}" srcOrd="2" destOrd="0" presId="urn:microsoft.com/office/officeart/2005/8/layout/hProcess4"/>
    <dgm:cxn modelId="{BE171671-4127-48E7-ACAF-3FE3536AE942}" type="presParOf" srcId="{4628B1F2-C9E0-49F5-83E3-BC78E6D22C2C}" destId="{7DB28269-CD32-4691-B229-EAAF1C2B2CE7}" srcOrd="3" destOrd="0" presId="urn:microsoft.com/office/officeart/2005/8/layout/hProcess4"/>
    <dgm:cxn modelId="{68907C87-27BF-409F-966A-848F61C3C4B8}" type="presParOf" srcId="{4628B1F2-C9E0-49F5-83E3-BC78E6D22C2C}" destId="{47A66973-2F35-423A-B083-AD7969E3295E}" srcOrd="4" destOrd="0" presId="urn:microsoft.com/office/officeart/2005/8/layout/hProcess4"/>
    <dgm:cxn modelId="{9F51299D-163E-4D48-97BD-B0D27F95C844}" type="presParOf" srcId="{D70635BC-F72F-4508-AC5E-FE9BCD25E613}" destId="{BE625CA6-3DEA-4BA7-8728-7E18408F76C8}" srcOrd="3" destOrd="0" presId="urn:microsoft.com/office/officeart/2005/8/layout/hProcess4"/>
    <dgm:cxn modelId="{FBD5EC85-95ED-44BB-AA16-50C632078DA8}" type="presParOf" srcId="{D70635BC-F72F-4508-AC5E-FE9BCD25E613}" destId="{19E5C814-3117-4CB3-9C19-B1334ECAE68A}" srcOrd="4" destOrd="0" presId="urn:microsoft.com/office/officeart/2005/8/layout/hProcess4"/>
    <dgm:cxn modelId="{6605370E-1F23-473E-992A-776586F3AFA7}" type="presParOf" srcId="{19E5C814-3117-4CB3-9C19-B1334ECAE68A}" destId="{AF767754-C901-4F98-8005-046E2942698B}" srcOrd="0" destOrd="0" presId="urn:microsoft.com/office/officeart/2005/8/layout/hProcess4"/>
    <dgm:cxn modelId="{CDC31F68-F70E-4E92-896E-0922E9FDB408}" type="presParOf" srcId="{19E5C814-3117-4CB3-9C19-B1334ECAE68A}" destId="{C831D30A-8DFE-4CCC-8E42-7FC93A7E2A96}" srcOrd="1" destOrd="0" presId="urn:microsoft.com/office/officeart/2005/8/layout/hProcess4"/>
    <dgm:cxn modelId="{67123C97-AD9B-4EC9-A79D-414C5FB4FA72}" type="presParOf" srcId="{19E5C814-3117-4CB3-9C19-B1334ECAE68A}" destId="{59E37967-904E-4A68-B90D-409CCF6136B6}" srcOrd="2" destOrd="0" presId="urn:microsoft.com/office/officeart/2005/8/layout/hProcess4"/>
    <dgm:cxn modelId="{0E6CBDD3-5768-48C4-8014-E7F94FF4925A}" type="presParOf" srcId="{19E5C814-3117-4CB3-9C19-B1334ECAE68A}" destId="{888DEC72-1194-4BA5-A9EA-810A870DEDFE}" srcOrd="3" destOrd="0" presId="urn:microsoft.com/office/officeart/2005/8/layout/hProcess4"/>
    <dgm:cxn modelId="{EA98D4AD-4338-4CE0-BE1A-DC456808B63E}" type="presParOf" srcId="{19E5C814-3117-4CB3-9C19-B1334ECAE68A}" destId="{DC67FCF9-87C3-4270-9026-A2AFB68C0C2A}" srcOrd="4" destOrd="0" presId="urn:microsoft.com/office/officeart/2005/8/layout/hProcess4"/>
    <dgm:cxn modelId="{9A21604A-E620-4E22-A6D7-B236E71EC59B}" type="presParOf" srcId="{D70635BC-F72F-4508-AC5E-FE9BCD25E613}" destId="{A17DFA1B-3025-4B8F-93ED-789ACD5E4EC3}" srcOrd="5" destOrd="0" presId="urn:microsoft.com/office/officeart/2005/8/layout/hProcess4"/>
    <dgm:cxn modelId="{AC4D1265-62C4-4A58-920D-ECC670F8114A}" type="presParOf" srcId="{D70635BC-F72F-4508-AC5E-FE9BCD25E613}" destId="{F1ED3213-5C6F-46BD-8C0E-C0649E3BC563}" srcOrd="6" destOrd="0" presId="urn:microsoft.com/office/officeart/2005/8/layout/hProcess4"/>
    <dgm:cxn modelId="{AB896924-2ECC-4FF2-87C2-2335569125C9}" type="presParOf" srcId="{F1ED3213-5C6F-46BD-8C0E-C0649E3BC563}" destId="{F0C72DB8-CC3E-4618-8711-C5E263D36C6E}" srcOrd="0" destOrd="0" presId="urn:microsoft.com/office/officeart/2005/8/layout/hProcess4"/>
    <dgm:cxn modelId="{0E044071-E2C8-4385-977E-B0F23F69570E}" type="presParOf" srcId="{F1ED3213-5C6F-46BD-8C0E-C0649E3BC563}" destId="{24290312-62F0-4432-A0A6-6CC56C59E830}" srcOrd="1" destOrd="0" presId="urn:microsoft.com/office/officeart/2005/8/layout/hProcess4"/>
    <dgm:cxn modelId="{77CD9BB3-08B8-4D2F-8897-451FEDDD9560}" type="presParOf" srcId="{F1ED3213-5C6F-46BD-8C0E-C0649E3BC563}" destId="{795C4472-F767-472D-95A9-6D523935B640}" srcOrd="2" destOrd="0" presId="urn:microsoft.com/office/officeart/2005/8/layout/hProcess4"/>
    <dgm:cxn modelId="{FEE7F796-396D-42E5-8C18-60401647CD28}" type="presParOf" srcId="{F1ED3213-5C6F-46BD-8C0E-C0649E3BC563}" destId="{719E8186-0E20-4F17-9D29-2A55997B5F17}" srcOrd="3" destOrd="0" presId="urn:microsoft.com/office/officeart/2005/8/layout/hProcess4"/>
    <dgm:cxn modelId="{E07D50D8-A452-42EF-8F80-A4E66DAFE493}" type="presParOf" srcId="{F1ED3213-5C6F-46BD-8C0E-C0649E3BC563}" destId="{0B0960B6-ED20-41B5-94B6-DF1420A8E73E}" srcOrd="4" destOrd="0" presId="urn:microsoft.com/office/officeart/2005/8/layout/hProcess4"/>
    <dgm:cxn modelId="{1D72A458-0E98-42C6-90A6-848EF911D7F7}" type="presParOf" srcId="{D70635BC-F72F-4508-AC5E-FE9BCD25E613}" destId="{890F9E7A-BF66-4076-93FF-466A34013F03}" srcOrd="7" destOrd="0" presId="urn:microsoft.com/office/officeart/2005/8/layout/hProcess4"/>
    <dgm:cxn modelId="{7AF9DDB2-E645-468B-BDCD-9FABFFE1CB8E}" type="presParOf" srcId="{D70635BC-F72F-4508-AC5E-FE9BCD25E613}" destId="{670F486F-97BD-4A2F-B451-BBE01B9A63BC}" srcOrd="8" destOrd="0" presId="urn:microsoft.com/office/officeart/2005/8/layout/hProcess4"/>
    <dgm:cxn modelId="{84473922-E9C1-4F94-AC0C-E51DB20C1CC7}" type="presParOf" srcId="{670F486F-97BD-4A2F-B451-BBE01B9A63BC}" destId="{C5E806E9-BA40-4DFA-82B8-01AA90B2F1F0}" srcOrd="0" destOrd="0" presId="urn:microsoft.com/office/officeart/2005/8/layout/hProcess4"/>
    <dgm:cxn modelId="{4B076B55-9003-429D-B3C3-27F0E6CDB0B0}" type="presParOf" srcId="{670F486F-97BD-4A2F-B451-BBE01B9A63BC}" destId="{4184D5A6-0B9A-42D2-AE87-FAA53BFD1257}" srcOrd="1" destOrd="0" presId="urn:microsoft.com/office/officeart/2005/8/layout/hProcess4"/>
    <dgm:cxn modelId="{F07B292F-9A9D-4F93-B31C-D51184A69FB6}" type="presParOf" srcId="{670F486F-97BD-4A2F-B451-BBE01B9A63BC}" destId="{15812894-94C1-4CD2-B59E-8515734C048A}" srcOrd="2" destOrd="0" presId="urn:microsoft.com/office/officeart/2005/8/layout/hProcess4"/>
    <dgm:cxn modelId="{C792C4ED-49FF-40C5-846E-CE1718387295}" type="presParOf" srcId="{670F486F-97BD-4A2F-B451-BBE01B9A63BC}" destId="{28E3BDF1-34BD-4F8F-B650-0A89118CA992}" srcOrd="3" destOrd="0" presId="urn:microsoft.com/office/officeart/2005/8/layout/hProcess4"/>
    <dgm:cxn modelId="{14E1989B-0DD0-4657-8C0C-77481A66115F}" type="presParOf" srcId="{670F486F-97BD-4A2F-B451-BBE01B9A63BC}" destId="{65B4827C-406C-4CB1-AA0C-9CF08C9FF34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4D740BD-43F6-403C-9E56-B91C29179D9C}" type="doc">
      <dgm:prSet loTypeId="urn:microsoft.com/office/officeart/2008/layout/PictureStrips" loCatId="list" qsTypeId="urn:microsoft.com/office/officeart/2005/8/quickstyle/simple5" qsCatId="simple" csTypeId="urn:microsoft.com/office/officeart/2005/8/colors/accent0_2" csCatId="mainScheme" phldr="1"/>
      <dgm:spPr/>
      <dgm:t>
        <a:bodyPr/>
        <a:lstStyle/>
        <a:p>
          <a:endParaRPr lang="en-IN"/>
        </a:p>
      </dgm:t>
    </dgm:pt>
    <dgm:pt modelId="{810173AC-EF66-49B3-83F5-B71A2CE9590C}">
      <dgm:prSet phldrT="[Text]" custT="1"/>
      <dgm:spPr/>
      <dgm:t>
        <a:bodyPr/>
        <a:lstStyle/>
        <a:p>
          <a:pPr>
            <a:buNone/>
          </a:pPr>
          <a:r>
            <a:rPr lang="en-IN" sz="1600" b="1">
              <a:latin typeface="Abadi" panose="020B0604020104020204" pitchFamily="34" charset="0"/>
            </a:rPr>
            <a:t>TECHNICAL BENEFITS</a:t>
          </a:r>
        </a:p>
      </dgm:t>
    </dgm:pt>
    <dgm:pt modelId="{EB6213B8-8D0A-4710-B393-C6765FA9B28C}" type="parTrans" cxnId="{D310AE6D-8033-4F21-A9F1-6F6455C80D2D}">
      <dgm:prSet/>
      <dgm:spPr/>
      <dgm:t>
        <a:bodyPr/>
        <a:lstStyle/>
        <a:p>
          <a:endParaRPr lang="en-IN"/>
        </a:p>
      </dgm:t>
    </dgm:pt>
    <dgm:pt modelId="{1F379078-E837-42CE-BB3E-9A54D4158113}" type="sibTrans" cxnId="{D310AE6D-8033-4F21-A9F1-6F6455C80D2D}">
      <dgm:prSet/>
      <dgm:spPr/>
      <dgm:t>
        <a:bodyPr/>
        <a:lstStyle/>
        <a:p>
          <a:endParaRPr lang="en-IN"/>
        </a:p>
      </dgm:t>
    </dgm:pt>
    <dgm:pt modelId="{A69539F6-45B9-4A31-8722-359E63FD9E71}">
      <dgm:prSet phldrT="[Text]" custT="1"/>
      <dgm:spPr/>
      <dgm:t>
        <a:bodyPr/>
        <a:lstStyle/>
        <a:p>
          <a:r>
            <a:rPr lang="en-IN" sz="1400" b="1">
              <a:latin typeface="Abadi" panose="020B0604020104020204" pitchFamily="34" charset="0"/>
            </a:rPr>
            <a:t>BUSINESS</a:t>
          </a:r>
          <a:r>
            <a:rPr lang="en-IN" sz="1400" b="1" baseline="0">
              <a:latin typeface="Abadi" panose="020B0604020104020204" pitchFamily="34" charset="0"/>
            </a:rPr>
            <a:t> BENEFITS</a:t>
          </a:r>
        </a:p>
        <a:p>
          <a:r>
            <a:rPr lang="en-US" sz="1200" b="0" i="0">
              <a:latin typeface="Abadi" panose="020B0604020104020204" pitchFamily="34" charset="0"/>
            </a:rPr>
            <a:t>Efficiently navigate vast document seas with our search engine, pinpointing specific information effortlessly amidst the digital waves.</a:t>
          </a:r>
          <a:endParaRPr lang="en-IN" sz="1200" b="1" baseline="0">
            <a:latin typeface="Abadi" panose="020B0604020104020204" pitchFamily="34" charset="0"/>
          </a:endParaRPr>
        </a:p>
      </dgm:t>
    </dgm:pt>
    <dgm:pt modelId="{6A100D9F-C2F1-4561-95C6-7A22ED9A75E0}" type="parTrans" cxnId="{99B1AF90-FFCD-49DE-919F-E0F77255DA59}">
      <dgm:prSet/>
      <dgm:spPr/>
      <dgm:t>
        <a:bodyPr/>
        <a:lstStyle/>
        <a:p>
          <a:endParaRPr lang="en-IN"/>
        </a:p>
      </dgm:t>
    </dgm:pt>
    <dgm:pt modelId="{04F8991E-6B43-48C6-A349-B7974692F590}" type="sibTrans" cxnId="{99B1AF90-FFCD-49DE-919F-E0F77255DA59}">
      <dgm:prSet/>
      <dgm:spPr/>
      <dgm:t>
        <a:bodyPr/>
        <a:lstStyle/>
        <a:p>
          <a:endParaRPr lang="en-IN"/>
        </a:p>
      </dgm:t>
    </dgm:pt>
    <dgm:pt modelId="{BDE1FF96-254A-478E-9160-B8262CBECDC9}">
      <dgm:prSet phldrT="[Text]" custT="1"/>
      <dgm:spPr/>
      <dgm:t>
        <a:bodyPr/>
        <a:lstStyle/>
        <a:p>
          <a:r>
            <a:rPr lang="en-US" sz="1200" b="1" i="0">
              <a:latin typeface="Abadi" panose="020B0604020104020204" pitchFamily="34" charset="0"/>
            </a:rPr>
            <a:t>Customized Search Engine: </a:t>
          </a:r>
          <a:r>
            <a:rPr lang="en-US" sz="1200" i="0">
              <a:latin typeface="Abadi" panose="020B0604020104020204" pitchFamily="34" charset="0"/>
            </a:rPr>
            <a:t>Development of a tailored search engine for efficient document indexing and retrieval.</a:t>
          </a:r>
          <a:endParaRPr lang="en-IN" sz="1200">
            <a:latin typeface="Abadi" panose="020B0604020104020204" pitchFamily="34" charset="0"/>
          </a:endParaRPr>
        </a:p>
      </dgm:t>
    </dgm:pt>
    <dgm:pt modelId="{A942D8AD-0FE1-43E8-825D-D788F4BBC0EE}" type="sibTrans" cxnId="{9864DB31-C089-4DFA-ADBC-B22347F4CAD9}">
      <dgm:prSet/>
      <dgm:spPr/>
      <dgm:t>
        <a:bodyPr/>
        <a:lstStyle/>
        <a:p>
          <a:endParaRPr lang="en-IN"/>
        </a:p>
      </dgm:t>
    </dgm:pt>
    <dgm:pt modelId="{5768272F-9175-4503-9F4E-1C9D654AB12D}" type="parTrans" cxnId="{9864DB31-C089-4DFA-ADBC-B22347F4CAD9}">
      <dgm:prSet/>
      <dgm:spPr/>
      <dgm:t>
        <a:bodyPr/>
        <a:lstStyle/>
        <a:p>
          <a:endParaRPr lang="en-IN"/>
        </a:p>
      </dgm:t>
    </dgm:pt>
    <dgm:pt modelId="{F919A940-B3FB-49A5-A4E6-FCF7D4129DDA}">
      <dgm:prSet phldrT="[Text]" custT="1"/>
      <dgm:spPr/>
      <dgm:t>
        <a:bodyPr/>
        <a:lstStyle/>
        <a:p>
          <a:r>
            <a:rPr lang="en-US" sz="1200" b="1" i="0">
              <a:latin typeface="Abadi" panose="020B0604020104020204" pitchFamily="34" charset="0"/>
            </a:rPr>
            <a:t>On-the-Fly Document Training: </a:t>
          </a:r>
          <a:r>
            <a:rPr lang="en-US" sz="1200" i="0">
              <a:latin typeface="Abadi" panose="020B0604020104020204" pitchFamily="34" charset="0"/>
            </a:rPr>
            <a:t>Ability to train and deploy documents dynamically.</a:t>
          </a:r>
          <a:br>
            <a:rPr lang="en-US" sz="1200" i="0">
              <a:latin typeface="Abadi" panose="020B0604020104020204" pitchFamily="34" charset="0"/>
            </a:rPr>
          </a:br>
          <a:r>
            <a:rPr lang="en-US" sz="1200" i="0">
              <a:latin typeface="Abadi" panose="020B0604020104020204" pitchFamily="34" charset="0"/>
            </a:rPr>
            <a:t>Cloud Deployment: Containerization and deployment on a cloud environment for scalable and efficient document searches.</a:t>
          </a:r>
          <a:endParaRPr lang="en-IN" sz="1200">
            <a:latin typeface="Abadi" panose="020B0604020104020204" pitchFamily="34" charset="0"/>
          </a:endParaRPr>
        </a:p>
      </dgm:t>
    </dgm:pt>
    <dgm:pt modelId="{ABEC3E50-6C7A-4F66-93A0-A4D5448B79B3}" type="parTrans" cxnId="{8FEED317-0E2D-491E-82D2-AF53DA21B9CF}">
      <dgm:prSet/>
      <dgm:spPr/>
      <dgm:t>
        <a:bodyPr/>
        <a:lstStyle/>
        <a:p>
          <a:endParaRPr lang="en-IN"/>
        </a:p>
      </dgm:t>
    </dgm:pt>
    <dgm:pt modelId="{56291030-AA70-4594-98C9-A4AD34727BCC}" type="sibTrans" cxnId="{8FEED317-0E2D-491E-82D2-AF53DA21B9CF}">
      <dgm:prSet/>
      <dgm:spPr/>
      <dgm:t>
        <a:bodyPr/>
        <a:lstStyle/>
        <a:p>
          <a:endParaRPr lang="en-IN"/>
        </a:p>
      </dgm:t>
    </dgm:pt>
    <dgm:pt modelId="{F146DF64-6D41-489F-941F-B0890C130EEF}">
      <dgm:prSet phldrT="[Text]" custT="1"/>
      <dgm:spPr/>
      <dgm:t>
        <a:bodyPr/>
        <a:lstStyle/>
        <a:p>
          <a:r>
            <a:rPr lang="en-US" sz="1200" b="1" i="0">
              <a:latin typeface="Abadi" panose="020B0604020104020204" pitchFamily="34" charset="0"/>
            </a:rPr>
            <a:t>Streamlined Solution: </a:t>
          </a:r>
          <a:r>
            <a:rPr lang="en-US" sz="1200" i="0">
              <a:latin typeface="Abadi" panose="020B0604020104020204" pitchFamily="34" charset="0"/>
            </a:rPr>
            <a:t>Improved existing components, integrated APIs, and user access control for a seamless experience</a:t>
          </a:r>
          <a:r>
            <a:rPr lang="en-US" sz="1200" i="0"/>
            <a:t>.</a:t>
          </a:r>
          <a:endParaRPr lang="en-IN" sz="1200">
            <a:latin typeface="Abadi" panose="020B0604020104020204" pitchFamily="34" charset="0"/>
          </a:endParaRPr>
        </a:p>
      </dgm:t>
    </dgm:pt>
    <dgm:pt modelId="{620D0E58-73B6-4509-83C0-348260029EAF}" type="parTrans" cxnId="{A0F400E8-7678-404F-8EFC-ADED2DEB856B}">
      <dgm:prSet/>
      <dgm:spPr/>
      <dgm:t>
        <a:bodyPr/>
        <a:lstStyle/>
        <a:p>
          <a:endParaRPr lang="en-IN"/>
        </a:p>
      </dgm:t>
    </dgm:pt>
    <dgm:pt modelId="{F7D4654B-624D-4699-AA48-325B89A5D9EA}" type="sibTrans" cxnId="{A0F400E8-7678-404F-8EFC-ADED2DEB856B}">
      <dgm:prSet/>
      <dgm:spPr/>
      <dgm:t>
        <a:bodyPr/>
        <a:lstStyle/>
        <a:p>
          <a:endParaRPr lang="en-IN"/>
        </a:p>
      </dgm:t>
    </dgm:pt>
    <dgm:pt modelId="{02DDB1EA-5F07-438B-A290-7D6BA038C69D}" type="pres">
      <dgm:prSet presAssocID="{84D740BD-43F6-403C-9E56-B91C29179D9C}" presName="Name0" presStyleCnt="0">
        <dgm:presLayoutVars>
          <dgm:dir/>
          <dgm:resizeHandles val="exact"/>
        </dgm:presLayoutVars>
      </dgm:prSet>
      <dgm:spPr/>
    </dgm:pt>
    <dgm:pt modelId="{64D9307F-6B8B-4A1F-8BB4-5D7607A54314}" type="pres">
      <dgm:prSet presAssocID="{810173AC-EF66-49B3-83F5-B71A2CE9590C}" presName="composite" presStyleCnt="0"/>
      <dgm:spPr/>
    </dgm:pt>
    <dgm:pt modelId="{423A4712-F9BA-490F-B4BD-FFB4885B5317}" type="pres">
      <dgm:prSet presAssocID="{810173AC-EF66-49B3-83F5-B71A2CE9590C}" presName="rect1" presStyleLbl="trAlignAcc1" presStyleIdx="0" presStyleCnt="2" custScaleX="147740" custScaleY="240325" custLinFactNeighborX="5844" custLinFactNeighborY="8771">
        <dgm:presLayoutVars>
          <dgm:bulletEnabled val="1"/>
        </dgm:presLayoutVars>
      </dgm:prSet>
      <dgm:spPr/>
    </dgm:pt>
    <dgm:pt modelId="{4DE06309-4AA1-4713-B27E-A5FA31A85F3B}" type="pres">
      <dgm:prSet presAssocID="{810173AC-EF66-49B3-83F5-B71A2CE9590C}" presName="rect2" presStyleLbl="fgImgPlace1" presStyleIdx="0" presStyleCnt="2" custLinFactX="-3088" custLinFactNeighborX="-100000" custLinFactNeighborY="-7995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4843B9A-6FFF-45B9-ABE2-2BBD6AA1D31D}" type="pres">
      <dgm:prSet presAssocID="{1F379078-E837-42CE-BB3E-9A54D4158113}" presName="sibTrans" presStyleCnt="0"/>
      <dgm:spPr/>
    </dgm:pt>
    <dgm:pt modelId="{65AD208B-C063-4EE8-980B-5821C76B7FDD}" type="pres">
      <dgm:prSet presAssocID="{A69539F6-45B9-4A31-8722-359E63FD9E71}" presName="composite" presStyleCnt="0"/>
      <dgm:spPr/>
    </dgm:pt>
    <dgm:pt modelId="{6356C06C-C07C-4DDF-99F6-C0D83F9BA7B1}" type="pres">
      <dgm:prSet presAssocID="{A69539F6-45B9-4A31-8722-359E63FD9E71}" presName="rect1" presStyleLbl="trAlignAcc1" presStyleIdx="1" presStyleCnt="2" custScaleX="85095" custScaleY="143216" custLinFactNeighborX="-2673" custLinFactNeighborY="15614">
        <dgm:presLayoutVars>
          <dgm:bulletEnabled val="1"/>
        </dgm:presLayoutVars>
      </dgm:prSet>
      <dgm:spPr/>
    </dgm:pt>
    <dgm:pt modelId="{7724DC14-802C-43D6-B082-7E5FC2FA62E9}" type="pres">
      <dgm:prSet presAssocID="{A69539F6-45B9-4A31-8722-359E63FD9E71}" presName="rect2" presStyleLbl="fgImgPlace1" presStyleIdx="1" presStyleCnt="2" custLinFactNeighborX="28083" custLinFactNeighborY="-9120"/>
      <dgm:spPr>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dgm:spPr>
    </dgm:pt>
  </dgm:ptLst>
  <dgm:cxnLst>
    <dgm:cxn modelId="{5F1A370B-309D-4081-A6F5-C6C0FA8DA6FA}" type="presOf" srcId="{84D740BD-43F6-403C-9E56-B91C29179D9C}" destId="{02DDB1EA-5F07-438B-A290-7D6BA038C69D}" srcOrd="0" destOrd="0" presId="urn:microsoft.com/office/officeart/2008/layout/PictureStrips"/>
    <dgm:cxn modelId="{8FEED317-0E2D-491E-82D2-AF53DA21B9CF}" srcId="{810173AC-EF66-49B3-83F5-B71A2CE9590C}" destId="{F919A940-B3FB-49A5-A4E6-FCF7D4129DDA}" srcOrd="1" destOrd="0" parTransId="{ABEC3E50-6C7A-4F66-93A0-A4D5448B79B3}" sibTransId="{56291030-AA70-4594-98C9-A4AD34727BCC}"/>
    <dgm:cxn modelId="{9864DB31-C089-4DFA-ADBC-B22347F4CAD9}" srcId="{810173AC-EF66-49B3-83F5-B71A2CE9590C}" destId="{BDE1FF96-254A-478E-9160-B8262CBECDC9}" srcOrd="0" destOrd="0" parTransId="{5768272F-9175-4503-9F4E-1C9D654AB12D}" sibTransId="{A942D8AD-0FE1-43E8-825D-D788F4BBC0EE}"/>
    <dgm:cxn modelId="{FD080242-ED90-4188-B6F3-0133903E4939}" type="presOf" srcId="{BDE1FF96-254A-478E-9160-B8262CBECDC9}" destId="{423A4712-F9BA-490F-B4BD-FFB4885B5317}" srcOrd="0" destOrd="1" presId="urn:microsoft.com/office/officeart/2008/layout/PictureStrips"/>
    <dgm:cxn modelId="{D310AE6D-8033-4F21-A9F1-6F6455C80D2D}" srcId="{84D740BD-43F6-403C-9E56-B91C29179D9C}" destId="{810173AC-EF66-49B3-83F5-B71A2CE9590C}" srcOrd="0" destOrd="0" parTransId="{EB6213B8-8D0A-4710-B393-C6765FA9B28C}" sibTransId="{1F379078-E837-42CE-BB3E-9A54D4158113}"/>
    <dgm:cxn modelId="{E97C7C86-83C7-44F2-B472-62296F1F33BA}" type="presOf" srcId="{F146DF64-6D41-489F-941F-B0890C130EEF}" destId="{423A4712-F9BA-490F-B4BD-FFB4885B5317}" srcOrd="0" destOrd="3" presId="urn:microsoft.com/office/officeart/2008/layout/PictureStrips"/>
    <dgm:cxn modelId="{99B1AF90-FFCD-49DE-919F-E0F77255DA59}" srcId="{84D740BD-43F6-403C-9E56-B91C29179D9C}" destId="{A69539F6-45B9-4A31-8722-359E63FD9E71}" srcOrd="1" destOrd="0" parTransId="{6A100D9F-C2F1-4561-95C6-7A22ED9A75E0}" sibTransId="{04F8991E-6B43-48C6-A349-B7974692F590}"/>
    <dgm:cxn modelId="{EB5059B4-5818-4A52-97A0-4E3A393DCCC1}" type="presOf" srcId="{A69539F6-45B9-4A31-8722-359E63FD9E71}" destId="{6356C06C-C07C-4DDF-99F6-C0D83F9BA7B1}" srcOrd="0" destOrd="0" presId="urn:microsoft.com/office/officeart/2008/layout/PictureStrips"/>
    <dgm:cxn modelId="{8401C8CA-E910-49B5-918E-119C3AF23BAB}" type="presOf" srcId="{810173AC-EF66-49B3-83F5-B71A2CE9590C}" destId="{423A4712-F9BA-490F-B4BD-FFB4885B5317}" srcOrd="0" destOrd="0" presId="urn:microsoft.com/office/officeart/2008/layout/PictureStrips"/>
    <dgm:cxn modelId="{A0F400E8-7678-404F-8EFC-ADED2DEB856B}" srcId="{810173AC-EF66-49B3-83F5-B71A2CE9590C}" destId="{F146DF64-6D41-489F-941F-B0890C130EEF}" srcOrd="2" destOrd="0" parTransId="{620D0E58-73B6-4509-83C0-348260029EAF}" sibTransId="{F7D4654B-624D-4699-AA48-325B89A5D9EA}"/>
    <dgm:cxn modelId="{4AD92FF4-2393-4B32-9B1E-01867056CF85}" type="presOf" srcId="{F919A940-B3FB-49A5-A4E6-FCF7D4129DDA}" destId="{423A4712-F9BA-490F-B4BD-FFB4885B5317}" srcOrd="0" destOrd="2" presId="urn:microsoft.com/office/officeart/2008/layout/PictureStrips"/>
    <dgm:cxn modelId="{495CF3B3-CBA9-40E1-9501-320D6B19A099}" type="presParOf" srcId="{02DDB1EA-5F07-438B-A290-7D6BA038C69D}" destId="{64D9307F-6B8B-4A1F-8BB4-5D7607A54314}" srcOrd="0" destOrd="0" presId="urn:microsoft.com/office/officeart/2008/layout/PictureStrips"/>
    <dgm:cxn modelId="{C3D54E11-0CD1-411D-ADC5-8DC4CD4CB166}" type="presParOf" srcId="{64D9307F-6B8B-4A1F-8BB4-5D7607A54314}" destId="{423A4712-F9BA-490F-B4BD-FFB4885B5317}" srcOrd="0" destOrd="0" presId="urn:microsoft.com/office/officeart/2008/layout/PictureStrips"/>
    <dgm:cxn modelId="{2328B842-3323-464C-86AC-ABF7449DF4BF}" type="presParOf" srcId="{64D9307F-6B8B-4A1F-8BB4-5D7607A54314}" destId="{4DE06309-4AA1-4713-B27E-A5FA31A85F3B}" srcOrd="1" destOrd="0" presId="urn:microsoft.com/office/officeart/2008/layout/PictureStrips"/>
    <dgm:cxn modelId="{5185522C-0E7A-49E5-BB17-B36E50CCD95F}" type="presParOf" srcId="{02DDB1EA-5F07-438B-A290-7D6BA038C69D}" destId="{44843B9A-6FFF-45B9-ABE2-2BBD6AA1D31D}" srcOrd="1" destOrd="0" presId="urn:microsoft.com/office/officeart/2008/layout/PictureStrips"/>
    <dgm:cxn modelId="{2F3F265D-4376-4CF2-A458-08E95AEF9A3C}" type="presParOf" srcId="{02DDB1EA-5F07-438B-A290-7D6BA038C69D}" destId="{65AD208B-C063-4EE8-980B-5821C76B7FDD}" srcOrd="2" destOrd="0" presId="urn:microsoft.com/office/officeart/2008/layout/PictureStrips"/>
    <dgm:cxn modelId="{40B02B95-3158-4096-981B-A68A470D7E5E}" type="presParOf" srcId="{65AD208B-C063-4EE8-980B-5821C76B7FDD}" destId="{6356C06C-C07C-4DDF-99F6-C0D83F9BA7B1}" srcOrd="0" destOrd="0" presId="urn:microsoft.com/office/officeart/2008/layout/PictureStrips"/>
    <dgm:cxn modelId="{DD4D39DC-0CDA-4913-8FB8-C7262F7603B5}" type="presParOf" srcId="{65AD208B-C063-4EE8-980B-5821C76B7FDD}" destId="{7724DC14-802C-43D6-B082-7E5FC2FA62E9}" srcOrd="1" destOrd="0" presId="urn:microsoft.com/office/officeart/2008/layout/PictureStrip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9B4B08-FB60-48EA-9A0E-AAAF60024872}" type="doc">
      <dgm:prSet loTypeId="urn:microsoft.com/office/officeart/2008/layout/IncreasingCircleProcess" loCatId="list" qsTypeId="urn:microsoft.com/office/officeart/2005/8/quickstyle/simple1" qsCatId="simple" csTypeId="urn:microsoft.com/office/officeart/2005/8/colors/accent4_4" csCatId="accent4" phldr="1"/>
      <dgm:spPr/>
      <dgm:t>
        <a:bodyPr/>
        <a:lstStyle/>
        <a:p>
          <a:endParaRPr lang="en-IN"/>
        </a:p>
      </dgm:t>
    </dgm:pt>
    <dgm:pt modelId="{581AAB75-175A-4632-9885-C491966D836F}">
      <dgm:prSet phldrT="[Text]"/>
      <dgm:spPr/>
      <dgm:t>
        <a:bodyPr/>
        <a:lstStyle/>
        <a:p>
          <a:r>
            <a:rPr lang="en-IN" b="1" i="0" dirty="0">
              <a:solidFill>
                <a:srgbClr val="002060"/>
              </a:solidFill>
            </a:rPr>
            <a:t>Data Sources</a:t>
          </a:r>
          <a:endParaRPr lang="en-IN" dirty="0">
            <a:solidFill>
              <a:srgbClr val="002060"/>
            </a:solidFill>
          </a:endParaRPr>
        </a:p>
      </dgm:t>
    </dgm:pt>
    <dgm:pt modelId="{648C4EA5-9E5D-403E-9408-705E14D688C9}" type="parTrans" cxnId="{6E43BC5B-89E4-4377-9D7D-E5B11DC5226F}">
      <dgm:prSet/>
      <dgm:spPr/>
      <dgm:t>
        <a:bodyPr/>
        <a:lstStyle/>
        <a:p>
          <a:endParaRPr lang="en-IN"/>
        </a:p>
      </dgm:t>
    </dgm:pt>
    <dgm:pt modelId="{CC5FE220-E47C-4796-A6AC-334AFBFE95E8}" type="sibTrans" cxnId="{6E43BC5B-89E4-4377-9D7D-E5B11DC5226F}">
      <dgm:prSet/>
      <dgm:spPr/>
      <dgm:t>
        <a:bodyPr/>
        <a:lstStyle/>
        <a:p>
          <a:endParaRPr lang="en-IN"/>
        </a:p>
      </dgm:t>
    </dgm:pt>
    <dgm:pt modelId="{D441D6AB-4565-43EA-8415-0B8603755E7E}">
      <dgm:prSet phldrT="[Text]" custT="1"/>
      <dgm:spPr/>
      <dgm:t>
        <a:bodyPr/>
        <a:lstStyle/>
        <a:p>
          <a:r>
            <a:rPr lang="en-US" sz="1200" b="0" i="0" dirty="0"/>
            <a:t>Diverse data collected from </a:t>
          </a:r>
          <a:r>
            <a:rPr lang="en-US" sz="1200" b="0" i="0" dirty="0" err="1"/>
            <a:t>PoS</a:t>
          </a:r>
          <a:r>
            <a:rPr lang="en-US" sz="1200" b="0" i="0" dirty="0"/>
            <a:t>, promotions, socio-demographics, policy and claims, subscription info, inventory, user-uploaded docs, financial reports, and more.</a:t>
          </a:r>
          <a:endParaRPr lang="en-IN" sz="1200" dirty="0"/>
        </a:p>
      </dgm:t>
    </dgm:pt>
    <dgm:pt modelId="{DBFB92CA-F038-4268-B11C-C47276A098FC}" type="parTrans" cxnId="{83905F96-2F68-4B71-9EE4-3327ADBF3D5D}">
      <dgm:prSet/>
      <dgm:spPr/>
      <dgm:t>
        <a:bodyPr/>
        <a:lstStyle/>
        <a:p>
          <a:endParaRPr lang="en-IN"/>
        </a:p>
      </dgm:t>
    </dgm:pt>
    <dgm:pt modelId="{18C2373D-D100-439C-AC23-F4B16642CD58}" type="sibTrans" cxnId="{83905F96-2F68-4B71-9EE4-3327ADBF3D5D}">
      <dgm:prSet/>
      <dgm:spPr/>
      <dgm:t>
        <a:bodyPr/>
        <a:lstStyle/>
        <a:p>
          <a:endParaRPr lang="en-IN"/>
        </a:p>
      </dgm:t>
    </dgm:pt>
    <dgm:pt modelId="{503A11C7-509D-4A6F-9200-D7FC94022186}">
      <dgm:prSet phldrT="[Text]"/>
      <dgm:spPr/>
      <dgm:t>
        <a:bodyPr/>
        <a:lstStyle/>
        <a:p>
          <a:r>
            <a:rPr lang="en-IN" b="1" i="0" dirty="0">
              <a:solidFill>
                <a:srgbClr val="002060"/>
              </a:solidFill>
            </a:rPr>
            <a:t>Data Cleaning</a:t>
          </a:r>
          <a:endParaRPr lang="en-IN" dirty="0">
            <a:solidFill>
              <a:srgbClr val="002060"/>
            </a:solidFill>
          </a:endParaRPr>
        </a:p>
      </dgm:t>
    </dgm:pt>
    <dgm:pt modelId="{B60F4481-D2B8-42CB-888F-0C6D618199FD}" type="parTrans" cxnId="{DB43BF2F-6C10-4AA6-BAA2-7C2503818CD8}">
      <dgm:prSet/>
      <dgm:spPr/>
      <dgm:t>
        <a:bodyPr/>
        <a:lstStyle/>
        <a:p>
          <a:endParaRPr lang="en-IN"/>
        </a:p>
      </dgm:t>
    </dgm:pt>
    <dgm:pt modelId="{78FA2BF2-DE5A-42E5-B27F-C34DF67400AE}" type="sibTrans" cxnId="{DB43BF2F-6C10-4AA6-BAA2-7C2503818CD8}">
      <dgm:prSet/>
      <dgm:spPr/>
      <dgm:t>
        <a:bodyPr/>
        <a:lstStyle/>
        <a:p>
          <a:endParaRPr lang="en-IN"/>
        </a:p>
      </dgm:t>
    </dgm:pt>
    <dgm:pt modelId="{986A1BD9-D3EF-4252-B83B-22FAD52F6A2C}">
      <dgm:prSet phldrT="[Text]" custT="1"/>
      <dgm:spPr/>
      <dgm:t>
        <a:bodyPr/>
        <a:lstStyle/>
        <a:p>
          <a:r>
            <a:rPr lang="en-US" sz="1200" b="0" i="0" dirty="0"/>
            <a:t>Tailored data cleaning procedures applied, covering address normalization, anonymization, image cleaning, promotion standardization, and exploration of standardized data formats, ensuring data integrity and consistency.</a:t>
          </a:r>
          <a:endParaRPr lang="en-IN" sz="1200" dirty="0"/>
        </a:p>
      </dgm:t>
    </dgm:pt>
    <dgm:pt modelId="{C97A9F97-8DB9-48FC-8564-5286D57BDC37}" type="parTrans" cxnId="{9CE04192-5646-4228-AE09-ED66D4564571}">
      <dgm:prSet/>
      <dgm:spPr/>
      <dgm:t>
        <a:bodyPr/>
        <a:lstStyle/>
        <a:p>
          <a:endParaRPr lang="en-IN"/>
        </a:p>
      </dgm:t>
    </dgm:pt>
    <dgm:pt modelId="{F51D1974-E1FA-4C1D-A3C8-0F71CEC4A8C9}" type="sibTrans" cxnId="{9CE04192-5646-4228-AE09-ED66D4564571}">
      <dgm:prSet/>
      <dgm:spPr/>
      <dgm:t>
        <a:bodyPr/>
        <a:lstStyle/>
        <a:p>
          <a:endParaRPr lang="en-IN"/>
        </a:p>
      </dgm:t>
    </dgm:pt>
    <dgm:pt modelId="{8F44807B-83D5-4ECD-9ADF-AFCA7ADF2993}">
      <dgm:prSet phldrT="[Text]"/>
      <dgm:spPr/>
      <dgm:t>
        <a:bodyPr/>
        <a:lstStyle/>
        <a:p>
          <a:r>
            <a:rPr lang="en-IN" b="1" i="0" dirty="0">
              <a:solidFill>
                <a:srgbClr val="002060"/>
              </a:solidFill>
            </a:rPr>
            <a:t>Data Model</a:t>
          </a:r>
          <a:endParaRPr lang="en-IN" dirty="0">
            <a:solidFill>
              <a:srgbClr val="002060"/>
            </a:solidFill>
          </a:endParaRPr>
        </a:p>
      </dgm:t>
    </dgm:pt>
    <dgm:pt modelId="{0210936A-E151-407D-AB4B-8B983EB05C38}" type="parTrans" cxnId="{8A78C994-02EA-484C-BA2D-446EAC9DAD35}">
      <dgm:prSet/>
      <dgm:spPr/>
      <dgm:t>
        <a:bodyPr/>
        <a:lstStyle/>
        <a:p>
          <a:endParaRPr lang="en-IN"/>
        </a:p>
      </dgm:t>
    </dgm:pt>
    <dgm:pt modelId="{FA7DF567-1700-4C0B-8EAD-7AA1574A4FF8}" type="sibTrans" cxnId="{8A78C994-02EA-484C-BA2D-446EAC9DAD35}">
      <dgm:prSet/>
      <dgm:spPr/>
      <dgm:t>
        <a:bodyPr/>
        <a:lstStyle/>
        <a:p>
          <a:endParaRPr lang="en-IN"/>
        </a:p>
      </dgm:t>
    </dgm:pt>
    <dgm:pt modelId="{654B6042-F46F-49CB-8E25-88F4F251257C}">
      <dgm:prSet phldrT="[Text]" custT="1"/>
      <dgm:spPr/>
      <dgm:t>
        <a:bodyPr/>
        <a:lstStyle/>
        <a:p>
          <a:r>
            <a:rPr lang="en-IN" sz="1200" b="0" i="0" dirty="0">
              <a:latin typeface="+mn-lt"/>
            </a:rPr>
            <a:t>Specific data models defined for each dataset, utilizing data lakes, SQL servers, and Azure blob storage. Connectors established for diverse sources, while models for image similarity, metadata analytics, and ranking facilitated segmentation, prioritization, and fraud probability assessment.</a:t>
          </a:r>
          <a:endParaRPr lang="en-IN" sz="1200" dirty="0">
            <a:latin typeface="+mn-lt"/>
          </a:endParaRPr>
        </a:p>
      </dgm:t>
    </dgm:pt>
    <dgm:pt modelId="{86FA4C03-E945-4EF3-90CF-1F2AA46FEBD4}" type="parTrans" cxnId="{23701E9B-69ED-41C3-BAF8-11646F11883D}">
      <dgm:prSet/>
      <dgm:spPr/>
      <dgm:t>
        <a:bodyPr/>
        <a:lstStyle/>
        <a:p>
          <a:endParaRPr lang="en-IN"/>
        </a:p>
      </dgm:t>
    </dgm:pt>
    <dgm:pt modelId="{667B2134-30FB-45E7-87BA-E9E456476E25}" type="sibTrans" cxnId="{23701E9B-69ED-41C3-BAF8-11646F11883D}">
      <dgm:prSet/>
      <dgm:spPr/>
      <dgm:t>
        <a:bodyPr/>
        <a:lstStyle/>
        <a:p>
          <a:endParaRPr lang="en-IN"/>
        </a:p>
      </dgm:t>
    </dgm:pt>
    <dgm:pt modelId="{59531F25-0CAB-4377-9672-9461B3A2A3FF}">
      <dgm:prSet phldrT="[Text]"/>
      <dgm:spPr/>
      <dgm:t>
        <a:bodyPr/>
        <a:lstStyle/>
        <a:p>
          <a:r>
            <a:rPr lang="en-IN" b="1" i="0" dirty="0">
              <a:solidFill>
                <a:srgbClr val="002060"/>
              </a:solidFill>
            </a:rPr>
            <a:t>Data Processing</a:t>
          </a:r>
          <a:endParaRPr lang="en-IN" dirty="0">
            <a:solidFill>
              <a:srgbClr val="002060"/>
            </a:solidFill>
          </a:endParaRPr>
        </a:p>
      </dgm:t>
    </dgm:pt>
    <dgm:pt modelId="{8CE923DE-6527-45B1-98B3-9F9A15EA92BE}" type="parTrans" cxnId="{11AA37A8-FA10-4641-B2A5-E0A0497FA5D3}">
      <dgm:prSet/>
      <dgm:spPr/>
      <dgm:t>
        <a:bodyPr/>
        <a:lstStyle/>
        <a:p>
          <a:endParaRPr lang="en-IN"/>
        </a:p>
      </dgm:t>
    </dgm:pt>
    <dgm:pt modelId="{876FBF2F-08C6-44B2-A5B2-41472219FDDA}" type="sibTrans" cxnId="{11AA37A8-FA10-4641-B2A5-E0A0497FA5D3}">
      <dgm:prSet/>
      <dgm:spPr/>
      <dgm:t>
        <a:bodyPr/>
        <a:lstStyle/>
        <a:p>
          <a:endParaRPr lang="en-IN"/>
        </a:p>
      </dgm:t>
    </dgm:pt>
    <dgm:pt modelId="{45B57255-B4D1-4044-972E-BECCA10C0E34}" type="pres">
      <dgm:prSet presAssocID="{229B4B08-FB60-48EA-9A0E-AAAF60024872}" presName="Name0" presStyleCnt="0">
        <dgm:presLayoutVars>
          <dgm:chMax val="7"/>
          <dgm:chPref val="7"/>
          <dgm:dir/>
          <dgm:animOne val="branch"/>
          <dgm:animLvl val="lvl"/>
        </dgm:presLayoutVars>
      </dgm:prSet>
      <dgm:spPr/>
    </dgm:pt>
    <dgm:pt modelId="{19F0237F-0762-42DF-956B-12F6C1A1A327}" type="pres">
      <dgm:prSet presAssocID="{581AAB75-175A-4632-9885-C491966D836F}" presName="composite" presStyleCnt="0"/>
      <dgm:spPr/>
    </dgm:pt>
    <dgm:pt modelId="{B8882157-9F63-4B05-B3D9-502F1B0386DC}" type="pres">
      <dgm:prSet presAssocID="{581AAB75-175A-4632-9885-C491966D836F}" presName="BackAccent" presStyleLbl="bgShp" presStyleIdx="0" presStyleCnt="4"/>
      <dgm:spPr/>
    </dgm:pt>
    <dgm:pt modelId="{6EB7F0B6-DC11-4FF4-8479-D5C6382D9B54}" type="pres">
      <dgm:prSet presAssocID="{581AAB75-175A-4632-9885-C491966D836F}" presName="Accent" presStyleLbl="alignNode1" presStyleIdx="0" presStyleCnt="4"/>
      <dgm:spPr/>
    </dgm:pt>
    <dgm:pt modelId="{6AC81F6C-CB4E-489F-B94F-B48E2DE39FE9}" type="pres">
      <dgm:prSet presAssocID="{581AAB75-175A-4632-9885-C491966D836F}" presName="Child" presStyleLbl="revTx" presStyleIdx="0" presStyleCnt="7">
        <dgm:presLayoutVars>
          <dgm:chMax val="0"/>
          <dgm:chPref val="0"/>
          <dgm:bulletEnabled val="1"/>
        </dgm:presLayoutVars>
      </dgm:prSet>
      <dgm:spPr/>
    </dgm:pt>
    <dgm:pt modelId="{6F16AA0A-5AC2-43E8-8BF1-2A35DBAFD44C}" type="pres">
      <dgm:prSet presAssocID="{581AAB75-175A-4632-9885-C491966D836F}" presName="Parent" presStyleLbl="revTx" presStyleIdx="1" presStyleCnt="7">
        <dgm:presLayoutVars>
          <dgm:chMax val="1"/>
          <dgm:chPref val="1"/>
          <dgm:bulletEnabled val="1"/>
        </dgm:presLayoutVars>
      </dgm:prSet>
      <dgm:spPr/>
    </dgm:pt>
    <dgm:pt modelId="{553198AF-A43A-4995-B2C1-FAA7BF9B1165}" type="pres">
      <dgm:prSet presAssocID="{CC5FE220-E47C-4796-A6AC-334AFBFE95E8}" presName="sibTrans" presStyleCnt="0"/>
      <dgm:spPr/>
    </dgm:pt>
    <dgm:pt modelId="{319000CB-BD88-487B-9383-D43EA5E7B2E2}" type="pres">
      <dgm:prSet presAssocID="{503A11C7-509D-4A6F-9200-D7FC94022186}" presName="composite" presStyleCnt="0"/>
      <dgm:spPr/>
    </dgm:pt>
    <dgm:pt modelId="{9490EF67-FBC8-48F2-93AF-E8168823720A}" type="pres">
      <dgm:prSet presAssocID="{503A11C7-509D-4A6F-9200-D7FC94022186}" presName="BackAccent" presStyleLbl="bgShp" presStyleIdx="1" presStyleCnt="4"/>
      <dgm:spPr/>
    </dgm:pt>
    <dgm:pt modelId="{AEF244A5-C288-436F-B632-8F60D1A4259C}" type="pres">
      <dgm:prSet presAssocID="{503A11C7-509D-4A6F-9200-D7FC94022186}" presName="Accent" presStyleLbl="alignNode1" presStyleIdx="1" presStyleCnt="4"/>
      <dgm:spPr/>
    </dgm:pt>
    <dgm:pt modelId="{30AD6869-C29F-4428-9955-977A5BC980A2}" type="pres">
      <dgm:prSet presAssocID="{503A11C7-509D-4A6F-9200-D7FC94022186}" presName="Child" presStyleLbl="revTx" presStyleIdx="2" presStyleCnt="7">
        <dgm:presLayoutVars>
          <dgm:chMax val="0"/>
          <dgm:chPref val="0"/>
          <dgm:bulletEnabled val="1"/>
        </dgm:presLayoutVars>
      </dgm:prSet>
      <dgm:spPr/>
    </dgm:pt>
    <dgm:pt modelId="{13CC8E12-6A67-437B-8BB1-264DEBB9DDD6}" type="pres">
      <dgm:prSet presAssocID="{503A11C7-509D-4A6F-9200-D7FC94022186}" presName="Parent" presStyleLbl="revTx" presStyleIdx="3" presStyleCnt="7">
        <dgm:presLayoutVars>
          <dgm:chMax val="1"/>
          <dgm:chPref val="1"/>
          <dgm:bulletEnabled val="1"/>
        </dgm:presLayoutVars>
      </dgm:prSet>
      <dgm:spPr/>
    </dgm:pt>
    <dgm:pt modelId="{7915D15C-8576-4914-80E4-6977B1B86E37}" type="pres">
      <dgm:prSet presAssocID="{78FA2BF2-DE5A-42E5-B27F-C34DF67400AE}" presName="sibTrans" presStyleCnt="0"/>
      <dgm:spPr/>
    </dgm:pt>
    <dgm:pt modelId="{3E84FDD0-B978-4A60-843E-D137899B96EB}" type="pres">
      <dgm:prSet presAssocID="{8F44807B-83D5-4ECD-9ADF-AFCA7ADF2993}" presName="composite" presStyleCnt="0"/>
      <dgm:spPr/>
    </dgm:pt>
    <dgm:pt modelId="{582E8FC7-6ACF-40A6-83C4-EB5C614093FA}" type="pres">
      <dgm:prSet presAssocID="{8F44807B-83D5-4ECD-9ADF-AFCA7ADF2993}" presName="BackAccent" presStyleLbl="bgShp" presStyleIdx="2" presStyleCnt="4"/>
      <dgm:spPr/>
    </dgm:pt>
    <dgm:pt modelId="{C9F673DF-4DFB-4690-A1DA-19A7C7ED9DA1}" type="pres">
      <dgm:prSet presAssocID="{8F44807B-83D5-4ECD-9ADF-AFCA7ADF2993}" presName="Accent" presStyleLbl="alignNode1" presStyleIdx="2" presStyleCnt="4"/>
      <dgm:spPr/>
    </dgm:pt>
    <dgm:pt modelId="{A0A2269A-E6F5-4A30-9880-227B76DE8EAC}" type="pres">
      <dgm:prSet presAssocID="{8F44807B-83D5-4ECD-9ADF-AFCA7ADF2993}" presName="Child" presStyleLbl="revTx" presStyleIdx="4" presStyleCnt="7">
        <dgm:presLayoutVars>
          <dgm:chMax val="0"/>
          <dgm:chPref val="0"/>
          <dgm:bulletEnabled val="1"/>
        </dgm:presLayoutVars>
      </dgm:prSet>
      <dgm:spPr/>
    </dgm:pt>
    <dgm:pt modelId="{E96DBD76-C797-484A-8E2A-DD7C4326E442}" type="pres">
      <dgm:prSet presAssocID="{8F44807B-83D5-4ECD-9ADF-AFCA7ADF2993}" presName="Parent" presStyleLbl="revTx" presStyleIdx="5" presStyleCnt="7">
        <dgm:presLayoutVars>
          <dgm:chMax val="1"/>
          <dgm:chPref val="1"/>
          <dgm:bulletEnabled val="1"/>
        </dgm:presLayoutVars>
      </dgm:prSet>
      <dgm:spPr/>
    </dgm:pt>
    <dgm:pt modelId="{5F171795-6C8E-463D-A17F-EB5E721F1EAB}" type="pres">
      <dgm:prSet presAssocID="{FA7DF567-1700-4C0B-8EAD-7AA1574A4FF8}" presName="sibTrans" presStyleCnt="0"/>
      <dgm:spPr/>
    </dgm:pt>
    <dgm:pt modelId="{1BF111F8-4607-48E7-A6E8-7BD5FFE183D6}" type="pres">
      <dgm:prSet presAssocID="{59531F25-0CAB-4377-9672-9461B3A2A3FF}" presName="composite" presStyleCnt="0"/>
      <dgm:spPr/>
    </dgm:pt>
    <dgm:pt modelId="{44AC3B3E-8C0D-4C4E-9EBE-20F960F478DC}" type="pres">
      <dgm:prSet presAssocID="{59531F25-0CAB-4377-9672-9461B3A2A3FF}" presName="BackAccent" presStyleLbl="bgShp" presStyleIdx="3" presStyleCnt="4"/>
      <dgm:spPr/>
    </dgm:pt>
    <dgm:pt modelId="{81D88C2F-B02C-41F4-A2F7-CBF3497F1E18}" type="pres">
      <dgm:prSet presAssocID="{59531F25-0CAB-4377-9672-9461B3A2A3FF}" presName="Accent" presStyleLbl="alignNode1" presStyleIdx="3" presStyleCnt="4"/>
      <dgm:spPr/>
    </dgm:pt>
    <dgm:pt modelId="{7601F237-15C0-4CB9-8346-E8E5EA190983}" type="pres">
      <dgm:prSet presAssocID="{59531F25-0CAB-4377-9672-9461B3A2A3FF}" presName="Child" presStyleLbl="revTx" presStyleIdx="5" presStyleCnt="7">
        <dgm:presLayoutVars>
          <dgm:chMax val="0"/>
          <dgm:chPref val="0"/>
          <dgm:bulletEnabled val="1"/>
        </dgm:presLayoutVars>
      </dgm:prSet>
      <dgm:spPr/>
    </dgm:pt>
    <dgm:pt modelId="{6EE30AC3-1645-4822-A0F4-0F68FEF750EF}" type="pres">
      <dgm:prSet presAssocID="{59531F25-0CAB-4377-9672-9461B3A2A3FF}" presName="Parent" presStyleLbl="revTx" presStyleIdx="6" presStyleCnt="7">
        <dgm:presLayoutVars>
          <dgm:chMax val="1"/>
          <dgm:chPref val="1"/>
          <dgm:bulletEnabled val="1"/>
        </dgm:presLayoutVars>
      </dgm:prSet>
      <dgm:spPr/>
    </dgm:pt>
  </dgm:ptLst>
  <dgm:cxnLst>
    <dgm:cxn modelId="{3CE74410-97F0-445F-8D27-A8909DBDE2CB}" type="presOf" srcId="{986A1BD9-D3EF-4252-B83B-22FAD52F6A2C}" destId="{30AD6869-C29F-4428-9955-977A5BC980A2}" srcOrd="0" destOrd="0" presId="urn:microsoft.com/office/officeart/2008/layout/IncreasingCircleProcess"/>
    <dgm:cxn modelId="{DB43BF2F-6C10-4AA6-BAA2-7C2503818CD8}" srcId="{229B4B08-FB60-48EA-9A0E-AAAF60024872}" destId="{503A11C7-509D-4A6F-9200-D7FC94022186}" srcOrd="1" destOrd="0" parTransId="{B60F4481-D2B8-42CB-888F-0C6D618199FD}" sibTransId="{78FA2BF2-DE5A-42E5-B27F-C34DF67400AE}"/>
    <dgm:cxn modelId="{6E43BC5B-89E4-4377-9D7D-E5B11DC5226F}" srcId="{229B4B08-FB60-48EA-9A0E-AAAF60024872}" destId="{581AAB75-175A-4632-9885-C491966D836F}" srcOrd="0" destOrd="0" parTransId="{648C4EA5-9E5D-403E-9408-705E14D688C9}" sibTransId="{CC5FE220-E47C-4796-A6AC-334AFBFE95E8}"/>
    <dgm:cxn modelId="{E2F3824A-18EA-4BAF-BE22-724FE445913A}" type="presOf" srcId="{8F44807B-83D5-4ECD-9ADF-AFCA7ADF2993}" destId="{E96DBD76-C797-484A-8E2A-DD7C4326E442}" srcOrd="0" destOrd="0" presId="urn:microsoft.com/office/officeart/2008/layout/IncreasingCircleProcess"/>
    <dgm:cxn modelId="{21FFD953-9FD1-484D-A94E-7D188B2354DD}" type="presOf" srcId="{581AAB75-175A-4632-9885-C491966D836F}" destId="{6F16AA0A-5AC2-43E8-8BF1-2A35DBAFD44C}" srcOrd="0" destOrd="0" presId="urn:microsoft.com/office/officeart/2008/layout/IncreasingCircleProcess"/>
    <dgm:cxn modelId="{9CE04192-5646-4228-AE09-ED66D4564571}" srcId="{503A11C7-509D-4A6F-9200-D7FC94022186}" destId="{986A1BD9-D3EF-4252-B83B-22FAD52F6A2C}" srcOrd="0" destOrd="0" parTransId="{C97A9F97-8DB9-48FC-8564-5286D57BDC37}" sibTransId="{F51D1974-E1FA-4C1D-A3C8-0F71CEC4A8C9}"/>
    <dgm:cxn modelId="{8A78C994-02EA-484C-BA2D-446EAC9DAD35}" srcId="{229B4B08-FB60-48EA-9A0E-AAAF60024872}" destId="{8F44807B-83D5-4ECD-9ADF-AFCA7ADF2993}" srcOrd="2" destOrd="0" parTransId="{0210936A-E151-407D-AB4B-8B983EB05C38}" sibTransId="{FA7DF567-1700-4C0B-8EAD-7AA1574A4FF8}"/>
    <dgm:cxn modelId="{83905F96-2F68-4B71-9EE4-3327ADBF3D5D}" srcId="{581AAB75-175A-4632-9885-C491966D836F}" destId="{D441D6AB-4565-43EA-8415-0B8603755E7E}" srcOrd="0" destOrd="0" parTransId="{DBFB92CA-F038-4268-B11C-C47276A098FC}" sibTransId="{18C2373D-D100-439C-AC23-F4B16642CD58}"/>
    <dgm:cxn modelId="{E7C91099-9A29-4F25-879B-4E284EFA44D9}" type="presOf" srcId="{59531F25-0CAB-4377-9672-9461B3A2A3FF}" destId="{6EE30AC3-1645-4822-A0F4-0F68FEF750EF}" srcOrd="0" destOrd="0" presId="urn:microsoft.com/office/officeart/2008/layout/IncreasingCircleProcess"/>
    <dgm:cxn modelId="{23701E9B-69ED-41C3-BAF8-11646F11883D}" srcId="{8F44807B-83D5-4ECD-9ADF-AFCA7ADF2993}" destId="{654B6042-F46F-49CB-8E25-88F4F251257C}" srcOrd="0" destOrd="0" parTransId="{86FA4C03-E945-4EF3-90CF-1F2AA46FEBD4}" sibTransId="{667B2134-30FB-45E7-87BA-E9E456476E25}"/>
    <dgm:cxn modelId="{C645E0A2-EE93-404F-A024-325F2B7DF8C5}" type="presOf" srcId="{229B4B08-FB60-48EA-9A0E-AAAF60024872}" destId="{45B57255-B4D1-4044-972E-BECCA10C0E34}" srcOrd="0" destOrd="0" presId="urn:microsoft.com/office/officeart/2008/layout/IncreasingCircleProcess"/>
    <dgm:cxn modelId="{813E02A7-2A6D-4690-B133-BE6234BCE51E}" type="presOf" srcId="{503A11C7-509D-4A6F-9200-D7FC94022186}" destId="{13CC8E12-6A67-437B-8BB1-264DEBB9DDD6}" srcOrd="0" destOrd="0" presId="urn:microsoft.com/office/officeart/2008/layout/IncreasingCircleProcess"/>
    <dgm:cxn modelId="{11AA37A8-FA10-4641-B2A5-E0A0497FA5D3}" srcId="{229B4B08-FB60-48EA-9A0E-AAAF60024872}" destId="{59531F25-0CAB-4377-9672-9461B3A2A3FF}" srcOrd="3" destOrd="0" parTransId="{8CE923DE-6527-45B1-98B3-9F9A15EA92BE}" sibTransId="{876FBF2F-08C6-44B2-A5B2-41472219FDDA}"/>
    <dgm:cxn modelId="{EB44AFDC-6CF2-4FF8-BD13-9ECB265644EB}" type="presOf" srcId="{654B6042-F46F-49CB-8E25-88F4F251257C}" destId="{A0A2269A-E6F5-4A30-9880-227B76DE8EAC}" srcOrd="0" destOrd="0" presId="urn:microsoft.com/office/officeart/2008/layout/IncreasingCircleProcess"/>
    <dgm:cxn modelId="{3071C8F4-2E8E-4FAF-A1AC-CE027B356C70}" type="presOf" srcId="{D441D6AB-4565-43EA-8415-0B8603755E7E}" destId="{6AC81F6C-CB4E-489F-B94F-B48E2DE39FE9}" srcOrd="0" destOrd="0" presId="urn:microsoft.com/office/officeart/2008/layout/IncreasingCircleProcess"/>
    <dgm:cxn modelId="{486DEE7C-4064-4010-9EF3-485CDF7829AF}" type="presParOf" srcId="{45B57255-B4D1-4044-972E-BECCA10C0E34}" destId="{19F0237F-0762-42DF-956B-12F6C1A1A327}" srcOrd="0" destOrd="0" presId="urn:microsoft.com/office/officeart/2008/layout/IncreasingCircleProcess"/>
    <dgm:cxn modelId="{6BF0362E-A33B-4B54-A62F-4B3F0610221F}" type="presParOf" srcId="{19F0237F-0762-42DF-956B-12F6C1A1A327}" destId="{B8882157-9F63-4B05-B3D9-502F1B0386DC}" srcOrd="0" destOrd="0" presId="urn:microsoft.com/office/officeart/2008/layout/IncreasingCircleProcess"/>
    <dgm:cxn modelId="{72362440-85F1-49B1-B263-5E3B3054E102}" type="presParOf" srcId="{19F0237F-0762-42DF-956B-12F6C1A1A327}" destId="{6EB7F0B6-DC11-4FF4-8479-D5C6382D9B54}" srcOrd="1" destOrd="0" presId="urn:microsoft.com/office/officeart/2008/layout/IncreasingCircleProcess"/>
    <dgm:cxn modelId="{8B0F2C60-6AB2-482B-B3CB-AEFAC2B0B6D8}" type="presParOf" srcId="{19F0237F-0762-42DF-956B-12F6C1A1A327}" destId="{6AC81F6C-CB4E-489F-B94F-B48E2DE39FE9}" srcOrd="2" destOrd="0" presId="urn:microsoft.com/office/officeart/2008/layout/IncreasingCircleProcess"/>
    <dgm:cxn modelId="{1F80C9D5-2E83-4B2A-8A72-1CF887D0FCFA}" type="presParOf" srcId="{19F0237F-0762-42DF-956B-12F6C1A1A327}" destId="{6F16AA0A-5AC2-43E8-8BF1-2A35DBAFD44C}" srcOrd="3" destOrd="0" presId="urn:microsoft.com/office/officeart/2008/layout/IncreasingCircleProcess"/>
    <dgm:cxn modelId="{20C6EEA7-850E-4805-A7CF-1D715F18DBF6}" type="presParOf" srcId="{45B57255-B4D1-4044-972E-BECCA10C0E34}" destId="{553198AF-A43A-4995-B2C1-FAA7BF9B1165}" srcOrd="1" destOrd="0" presId="urn:microsoft.com/office/officeart/2008/layout/IncreasingCircleProcess"/>
    <dgm:cxn modelId="{6BAF646F-BE04-4BAF-82EB-BB6F2DE699B9}" type="presParOf" srcId="{45B57255-B4D1-4044-972E-BECCA10C0E34}" destId="{319000CB-BD88-487B-9383-D43EA5E7B2E2}" srcOrd="2" destOrd="0" presId="urn:microsoft.com/office/officeart/2008/layout/IncreasingCircleProcess"/>
    <dgm:cxn modelId="{EAC88E39-907F-4B0C-8669-9282F8019F23}" type="presParOf" srcId="{319000CB-BD88-487B-9383-D43EA5E7B2E2}" destId="{9490EF67-FBC8-48F2-93AF-E8168823720A}" srcOrd="0" destOrd="0" presId="urn:microsoft.com/office/officeart/2008/layout/IncreasingCircleProcess"/>
    <dgm:cxn modelId="{F3B3A9A2-2A55-4C8F-96CF-9C259A143D7B}" type="presParOf" srcId="{319000CB-BD88-487B-9383-D43EA5E7B2E2}" destId="{AEF244A5-C288-436F-B632-8F60D1A4259C}" srcOrd="1" destOrd="0" presId="urn:microsoft.com/office/officeart/2008/layout/IncreasingCircleProcess"/>
    <dgm:cxn modelId="{549032BD-6E4D-4177-9034-7310B1A4EC7E}" type="presParOf" srcId="{319000CB-BD88-487B-9383-D43EA5E7B2E2}" destId="{30AD6869-C29F-4428-9955-977A5BC980A2}" srcOrd="2" destOrd="0" presId="urn:microsoft.com/office/officeart/2008/layout/IncreasingCircleProcess"/>
    <dgm:cxn modelId="{DD575258-999A-44DD-8F8E-5E002CDDAD5F}" type="presParOf" srcId="{319000CB-BD88-487B-9383-D43EA5E7B2E2}" destId="{13CC8E12-6A67-437B-8BB1-264DEBB9DDD6}" srcOrd="3" destOrd="0" presId="urn:microsoft.com/office/officeart/2008/layout/IncreasingCircleProcess"/>
    <dgm:cxn modelId="{091EAE7C-DD1F-419A-9158-4CB07709E8F1}" type="presParOf" srcId="{45B57255-B4D1-4044-972E-BECCA10C0E34}" destId="{7915D15C-8576-4914-80E4-6977B1B86E37}" srcOrd="3" destOrd="0" presId="urn:microsoft.com/office/officeart/2008/layout/IncreasingCircleProcess"/>
    <dgm:cxn modelId="{F32E7951-74A3-4148-83DF-B41B3EC7DA02}" type="presParOf" srcId="{45B57255-B4D1-4044-972E-BECCA10C0E34}" destId="{3E84FDD0-B978-4A60-843E-D137899B96EB}" srcOrd="4" destOrd="0" presId="urn:microsoft.com/office/officeart/2008/layout/IncreasingCircleProcess"/>
    <dgm:cxn modelId="{21B89135-C57D-4309-9716-CB1A3A8AB179}" type="presParOf" srcId="{3E84FDD0-B978-4A60-843E-D137899B96EB}" destId="{582E8FC7-6ACF-40A6-83C4-EB5C614093FA}" srcOrd="0" destOrd="0" presId="urn:microsoft.com/office/officeart/2008/layout/IncreasingCircleProcess"/>
    <dgm:cxn modelId="{1289A72A-3650-4D80-829B-87C151739355}" type="presParOf" srcId="{3E84FDD0-B978-4A60-843E-D137899B96EB}" destId="{C9F673DF-4DFB-4690-A1DA-19A7C7ED9DA1}" srcOrd="1" destOrd="0" presId="urn:microsoft.com/office/officeart/2008/layout/IncreasingCircleProcess"/>
    <dgm:cxn modelId="{A95C873C-7A97-4424-AE87-AA446F37504D}" type="presParOf" srcId="{3E84FDD0-B978-4A60-843E-D137899B96EB}" destId="{A0A2269A-E6F5-4A30-9880-227B76DE8EAC}" srcOrd="2" destOrd="0" presId="urn:microsoft.com/office/officeart/2008/layout/IncreasingCircleProcess"/>
    <dgm:cxn modelId="{8A1D5D0D-E07E-4978-8BF4-0AEFD7D5BAA3}" type="presParOf" srcId="{3E84FDD0-B978-4A60-843E-D137899B96EB}" destId="{E96DBD76-C797-484A-8E2A-DD7C4326E442}" srcOrd="3" destOrd="0" presId="urn:microsoft.com/office/officeart/2008/layout/IncreasingCircleProcess"/>
    <dgm:cxn modelId="{2DDCD459-AA90-49B8-8854-DE367398F268}" type="presParOf" srcId="{45B57255-B4D1-4044-972E-BECCA10C0E34}" destId="{5F171795-6C8E-463D-A17F-EB5E721F1EAB}" srcOrd="5" destOrd="0" presId="urn:microsoft.com/office/officeart/2008/layout/IncreasingCircleProcess"/>
    <dgm:cxn modelId="{CF70382A-6D6F-4585-8E49-4E1C34EFBF95}" type="presParOf" srcId="{45B57255-B4D1-4044-972E-BECCA10C0E34}" destId="{1BF111F8-4607-48E7-A6E8-7BD5FFE183D6}" srcOrd="6" destOrd="0" presId="urn:microsoft.com/office/officeart/2008/layout/IncreasingCircleProcess"/>
    <dgm:cxn modelId="{E1E943E8-A69B-447B-81D0-B7916380F169}" type="presParOf" srcId="{1BF111F8-4607-48E7-A6E8-7BD5FFE183D6}" destId="{44AC3B3E-8C0D-4C4E-9EBE-20F960F478DC}" srcOrd="0" destOrd="0" presId="urn:microsoft.com/office/officeart/2008/layout/IncreasingCircleProcess"/>
    <dgm:cxn modelId="{0A48565E-51B6-4D5C-9B86-623830AAF114}" type="presParOf" srcId="{1BF111F8-4607-48E7-A6E8-7BD5FFE183D6}" destId="{81D88C2F-B02C-41F4-A2F7-CBF3497F1E18}" srcOrd="1" destOrd="0" presId="urn:microsoft.com/office/officeart/2008/layout/IncreasingCircleProcess"/>
    <dgm:cxn modelId="{E12B93A5-D1D9-4151-8D39-B04836B57366}" type="presParOf" srcId="{1BF111F8-4607-48E7-A6E8-7BD5FFE183D6}" destId="{7601F237-15C0-4CB9-8346-E8E5EA190983}" srcOrd="2" destOrd="0" presId="urn:microsoft.com/office/officeart/2008/layout/IncreasingCircleProcess"/>
    <dgm:cxn modelId="{F46D4BD5-E314-4CCD-844F-5DDF300734BF}" type="presParOf" srcId="{1BF111F8-4607-48E7-A6E8-7BD5FFE183D6}" destId="{6EE30AC3-1645-4822-A0F4-0F68FEF750EF}"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9B4B08-FB60-48EA-9A0E-AAAF60024872}" type="doc">
      <dgm:prSet loTypeId="urn:microsoft.com/office/officeart/2008/layout/IncreasingCircleProcess" loCatId="list" qsTypeId="urn:microsoft.com/office/officeart/2005/8/quickstyle/simple1" qsCatId="simple" csTypeId="urn:microsoft.com/office/officeart/2005/8/colors/accent4_4" csCatId="accent4" phldr="1"/>
      <dgm:spPr/>
      <dgm:t>
        <a:bodyPr/>
        <a:lstStyle/>
        <a:p>
          <a:endParaRPr lang="en-IN"/>
        </a:p>
      </dgm:t>
    </dgm:pt>
    <dgm:pt modelId="{581AAB75-175A-4632-9885-C491966D836F}">
      <dgm:prSet phldrT="[Text]"/>
      <dgm:spPr/>
      <dgm:t>
        <a:bodyPr/>
        <a:lstStyle/>
        <a:p>
          <a:r>
            <a:rPr lang="en-IN" b="1" i="0" dirty="0"/>
            <a:t>Analysis </a:t>
          </a:r>
          <a:endParaRPr lang="en-IN" dirty="0"/>
        </a:p>
      </dgm:t>
    </dgm:pt>
    <dgm:pt modelId="{648C4EA5-9E5D-403E-9408-705E14D688C9}" type="parTrans" cxnId="{6E43BC5B-89E4-4377-9D7D-E5B11DC5226F}">
      <dgm:prSet/>
      <dgm:spPr/>
      <dgm:t>
        <a:bodyPr/>
        <a:lstStyle/>
        <a:p>
          <a:endParaRPr lang="en-IN"/>
        </a:p>
      </dgm:t>
    </dgm:pt>
    <dgm:pt modelId="{CC5FE220-E47C-4796-A6AC-334AFBFE95E8}" type="sibTrans" cxnId="{6E43BC5B-89E4-4377-9D7D-E5B11DC5226F}">
      <dgm:prSet/>
      <dgm:spPr/>
      <dgm:t>
        <a:bodyPr/>
        <a:lstStyle/>
        <a:p>
          <a:endParaRPr lang="en-IN"/>
        </a:p>
      </dgm:t>
    </dgm:pt>
    <dgm:pt modelId="{D441D6AB-4565-43EA-8415-0B8603755E7E}">
      <dgm:prSet phldrT="[Text]" custT="1"/>
      <dgm:spPr/>
      <dgm:t>
        <a:bodyPr/>
        <a:lstStyle/>
        <a:p>
          <a:r>
            <a:rPr lang="en-US" sz="1200" b="0" i="0" dirty="0"/>
            <a:t>Analyses conducted span segmentation, ranking, user and SKU segmentation, marketing campaign and product similarity analyses, churn prediction, and recommendation models, providing comprehensive insights into varied data facets.</a:t>
          </a:r>
          <a:endParaRPr lang="en-IN" sz="1200" dirty="0"/>
        </a:p>
      </dgm:t>
    </dgm:pt>
    <dgm:pt modelId="{DBFB92CA-F038-4268-B11C-C47276A098FC}" type="parTrans" cxnId="{83905F96-2F68-4B71-9EE4-3327ADBF3D5D}">
      <dgm:prSet/>
      <dgm:spPr/>
      <dgm:t>
        <a:bodyPr/>
        <a:lstStyle/>
        <a:p>
          <a:endParaRPr lang="en-IN"/>
        </a:p>
      </dgm:t>
    </dgm:pt>
    <dgm:pt modelId="{18C2373D-D100-439C-AC23-F4B16642CD58}" type="sibTrans" cxnId="{83905F96-2F68-4B71-9EE4-3327ADBF3D5D}">
      <dgm:prSet/>
      <dgm:spPr/>
      <dgm:t>
        <a:bodyPr/>
        <a:lstStyle/>
        <a:p>
          <a:endParaRPr lang="en-IN"/>
        </a:p>
      </dgm:t>
    </dgm:pt>
    <dgm:pt modelId="{503A11C7-509D-4A6F-9200-D7FC94022186}">
      <dgm:prSet phldrT="[Text]"/>
      <dgm:spPr/>
      <dgm:t>
        <a:bodyPr/>
        <a:lstStyle/>
        <a:p>
          <a:r>
            <a:rPr lang="en-IN" b="1" i="0" dirty="0"/>
            <a:t>Reporting and Visualization</a:t>
          </a:r>
          <a:endParaRPr lang="en-IN" dirty="0"/>
        </a:p>
      </dgm:t>
    </dgm:pt>
    <dgm:pt modelId="{B60F4481-D2B8-42CB-888F-0C6D618199FD}" type="parTrans" cxnId="{DB43BF2F-6C10-4AA6-BAA2-7C2503818CD8}">
      <dgm:prSet/>
      <dgm:spPr/>
      <dgm:t>
        <a:bodyPr/>
        <a:lstStyle/>
        <a:p>
          <a:endParaRPr lang="en-IN"/>
        </a:p>
      </dgm:t>
    </dgm:pt>
    <dgm:pt modelId="{78FA2BF2-DE5A-42E5-B27F-C34DF67400AE}" type="sibTrans" cxnId="{DB43BF2F-6C10-4AA6-BAA2-7C2503818CD8}">
      <dgm:prSet/>
      <dgm:spPr/>
      <dgm:t>
        <a:bodyPr/>
        <a:lstStyle/>
        <a:p>
          <a:endParaRPr lang="en-IN"/>
        </a:p>
      </dgm:t>
    </dgm:pt>
    <dgm:pt modelId="{986A1BD9-D3EF-4252-B83B-22FAD52F6A2C}">
      <dgm:prSet phldrT="[Text]" custT="1"/>
      <dgm:spPr/>
      <dgm:t>
        <a:bodyPr/>
        <a:lstStyle/>
        <a:p>
          <a:r>
            <a:rPr lang="en-US" sz="1200" b="0" i="0" dirty="0"/>
            <a:t>Design and deployment of solutions on cloud environments enable user access to web applications, facilitating the generation of insightful reports and visualizations.</a:t>
          </a:r>
          <a:endParaRPr lang="en-IN" sz="1200" dirty="0"/>
        </a:p>
      </dgm:t>
    </dgm:pt>
    <dgm:pt modelId="{C97A9F97-8DB9-48FC-8564-5286D57BDC37}" type="parTrans" cxnId="{9CE04192-5646-4228-AE09-ED66D4564571}">
      <dgm:prSet/>
      <dgm:spPr/>
      <dgm:t>
        <a:bodyPr/>
        <a:lstStyle/>
        <a:p>
          <a:endParaRPr lang="en-IN"/>
        </a:p>
      </dgm:t>
    </dgm:pt>
    <dgm:pt modelId="{F51D1974-E1FA-4C1D-A3C8-0F71CEC4A8C9}" type="sibTrans" cxnId="{9CE04192-5646-4228-AE09-ED66D4564571}">
      <dgm:prSet/>
      <dgm:spPr/>
      <dgm:t>
        <a:bodyPr/>
        <a:lstStyle/>
        <a:p>
          <a:endParaRPr lang="en-IN"/>
        </a:p>
      </dgm:t>
    </dgm:pt>
    <dgm:pt modelId="{8F44807B-83D5-4ECD-9ADF-AFCA7ADF2993}">
      <dgm:prSet phldrT="[Text]"/>
      <dgm:spPr/>
      <dgm:t>
        <a:bodyPr/>
        <a:lstStyle/>
        <a:p>
          <a:r>
            <a:rPr lang="en-IN" b="1" i="0" dirty="0"/>
            <a:t>Development and Deployment</a:t>
          </a:r>
          <a:endParaRPr lang="en-IN" dirty="0"/>
        </a:p>
      </dgm:t>
    </dgm:pt>
    <dgm:pt modelId="{0210936A-E151-407D-AB4B-8B983EB05C38}" type="parTrans" cxnId="{8A78C994-02EA-484C-BA2D-446EAC9DAD35}">
      <dgm:prSet/>
      <dgm:spPr/>
      <dgm:t>
        <a:bodyPr/>
        <a:lstStyle/>
        <a:p>
          <a:endParaRPr lang="en-IN"/>
        </a:p>
      </dgm:t>
    </dgm:pt>
    <dgm:pt modelId="{FA7DF567-1700-4C0B-8EAD-7AA1574A4FF8}" type="sibTrans" cxnId="{8A78C994-02EA-484C-BA2D-446EAC9DAD35}">
      <dgm:prSet/>
      <dgm:spPr/>
      <dgm:t>
        <a:bodyPr/>
        <a:lstStyle/>
        <a:p>
          <a:endParaRPr lang="en-IN"/>
        </a:p>
      </dgm:t>
    </dgm:pt>
    <dgm:pt modelId="{654B6042-F46F-49CB-8E25-88F4F251257C}">
      <dgm:prSet phldrT="[Text]" custT="1"/>
      <dgm:spPr/>
      <dgm:t>
        <a:bodyPr/>
        <a:lstStyle/>
        <a:p>
          <a:r>
            <a:rPr lang="en-US" sz="1200" b="0" i="0" dirty="0"/>
            <a:t>Solutions developed for data ingestion, APIs, NLP, and user access control. Containerization using Docker facilitates seamless deployment on cloud environments, tested collaboratively with frontend teams for functionality.</a:t>
          </a:r>
          <a:endParaRPr lang="en-IN" sz="1200" dirty="0">
            <a:latin typeface="+mn-lt"/>
          </a:endParaRPr>
        </a:p>
      </dgm:t>
    </dgm:pt>
    <dgm:pt modelId="{86FA4C03-E945-4EF3-90CF-1F2AA46FEBD4}" type="parTrans" cxnId="{23701E9B-69ED-41C3-BAF8-11646F11883D}">
      <dgm:prSet/>
      <dgm:spPr/>
      <dgm:t>
        <a:bodyPr/>
        <a:lstStyle/>
        <a:p>
          <a:endParaRPr lang="en-IN"/>
        </a:p>
      </dgm:t>
    </dgm:pt>
    <dgm:pt modelId="{667B2134-30FB-45E7-87BA-E9E456476E25}" type="sibTrans" cxnId="{23701E9B-69ED-41C3-BAF8-11646F11883D}">
      <dgm:prSet/>
      <dgm:spPr/>
      <dgm:t>
        <a:bodyPr/>
        <a:lstStyle/>
        <a:p>
          <a:endParaRPr lang="en-IN"/>
        </a:p>
      </dgm:t>
    </dgm:pt>
    <dgm:pt modelId="{59531F25-0CAB-4377-9672-9461B3A2A3FF}">
      <dgm:prSet phldrT="[Text]"/>
      <dgm:spPr/>
      <dgm:t>
        <a:bodyPr/>
        <a:lstStyle/>
        <a:p>
          <a:r>
            <a:rPr lang="en-IN" b="1" i="0" dirty="0"/>
            <a:t>Continuous Improvement</a:t>
          </a:r>
          <a:endParaRPr lang="en-IN" dirty="0"/>
        </a:p>
      </dgm:t>
    </dgm:pt>
    <dgm:pt modelId="{8CE923DE-6527-45B1-98B3-9F9A15EA92BE}" type="parTrans" cxnId="{11AA37A8-FA10-4641-B2A5-E0A0497FA5D3}">
      <dgm:prSet/>
      <dgm:spPr/>
      <dgm:t>
        <a:bodyPr/>
        <a:lstStyle/>
        <a:p>
          <a:endParaRPr lang="en-IN"/>
        </a:p>
      </dgm:t>
    </dgm:pt>
    <dgm:pt modelId="{876FBF2F-08C6-44B2-A5B2-41472219FDDA}" type="sibTrans" cxnId="{11AA37A8-FA10-4641-B2A5-E0A0497FA5D3}">
      <dgm:prSet/>
      <dgm:spPr/>
      <dgm:t>
        <a:bodyPr/>
        <a:lstStyle/>
        <a:p>
          <a:endParaRPr lang="en-IN"/>
        </a:p>
      </dgm:t>
    </dgm:pt>
    <dgm:pt modelId="{45B57255-B4D1-4044-972E-BECCA10C0E34}" type="pres">
      <dgm:prSet presAssocID="{229B4B08-FB60-48EA-9A0E-AAAF60024872}" presName="Name0" presStyleCnt="0">
        <dgm:presLayoutVars>
          <dgm:chMax val="7"/>
          <dgm:chPref val="7"/>
          <dgm:dir/>
          <dgm:animOne val="branch"/>
          <dgm:animLvl val="lvl"/>
        </dgm:presLayoutVars>
      </dgm:prSet>
      <dgm:spPr/>
    </dgm:pt>
    <dgm:pt modelId="{19F0237F-0762-42DF-956B-12F6C1A1A327}" type="pres">
      <dgm:prSet presAssocID="{581AAB75-175A-4632-9885-C491966D836F}" presName="composite" presStyleCnt="0"/>
      <dgm:spPr/>
    </dgm:pt>
    <dgm:pt modelId="{B8882157-9F63-4B05-B3D9-502F1B0386DC}" type="pres">
      <dgm:prSet presAssocID="{581AAB75-175A-4632-9885-C491966D836F}" presName="BackAccent" presStyleLbl="bgShp" presStyleIdx="0" presStyleCnt="4"/>
      <dgm:spPr/>
    </dgm:pt>
    <dgm:pt modelId="{6EB7F0B6-DC11-4FF4-8479-D5C6382D9B54}" type="pres">
      <dgm:prSet presAssocID="{581AAB75-175A-4632-9885-C491966D836F}" presName="Accent" presStyleLbl="alignNode1" presStyleIdx="0" presStyleCnt="4"/>
      <dgm:spPr/>
    </dgm:pt>
    <dgm:pt modelId="{6AC81F6C-CB4E-489F-B94F-B48E2DE39FE9}" type="pres">
      <dgm:prSet presAssocID="{581AAB75-175A-4632-9885-C491966D836F}" presName="Child" presStyleLbl="revTx" presStyleIdx="0" presStyleCnt="7">
        <dgm:presLayoutVars>
          <dgm:chMax val="0"/>
          <dgm:chPref val="0"/>
          <dgm:bulletEnabled val="1"/>
        </dgm:presLayoutVars>
      </dgm:prSet>
      <dgm:spPr/>
    </dgm:pt>
    <dgm:pt modelId="{6F16AA0A-5AC2-43E8-8BF1-2A35DBAFD44C}" type="pres">
      <dgm:prSet presAssocID="{581AAB75-175A-4632-9885-C491966D836F}" presName="Parent" presStyleLbl="revTx" presStyleIdx="1" presStyleCnt="7">
        <dgm:presLayoutVars>
          <dgm:chMax val="1"/>
          <dgm:chPref val="1"/>
          <dgm:bulletEnabled val="1"/>
        </dgm:presLayoutVars>
      </dgm:prSet>
      <dgm:spPr/>
    </dgm:pt>
    <dgm:pt modelId="{553198AF-A43A-4995-B2C1-FAA7BF9B1165}" type="pres">
      <dgm:prSet presAssocID="{CC5FE220-E47C-4796-A6AC-334AFBFE95E8}" presName="sibTrans" presStyleCnt="0"/>
      <dgm:spPr/>
    </dgm:pt>
    <dgm:pt modelId="{319000CB-BD88-487B-9383-D43EA5E7B2E2}" type="pres">
      <dgm:prSet presAssocID="{503A11C7-509D-4A6F-9200-D7FC94022186}" presName="composite" presStyleCnt="0"/>
      <dgm:spPr/>
    </dgm:pt>
    <dgm:pt modelId="{9490EF67-FBC8-48F2-93AF-E8168823720A}" type="pres">
      <dgm:prSet presAssocID="{503A11C7-509D-4A6F-9200-D7FC94022186}" presName="BackAccent" presStyleLbl="bgShp" presStyleIdx="1" presStyleCnt="4"/>
      <dgm:spPr/>
    </dgm:pt>
    <dgm:pt modelId="{AEF244A5-C288-436F-B632-8F60D1A4259C}" type="pres">
      <dgm:prSet presAssocID="{503A11C7-509D-4A6F-9200-D7FC94022186}" presName="Accent" presStyleLbl="alignNode1" presStyleIdx="1" presStyleCnt="4"/>
      <dgm:spPr/>
    </dgm:pt>
    <dgm:pt modelId="{30AD6869-C29F-4428-9955-977A5BC980A2}" type="pres">
      <dgm:prSet presAssocID="{503A11C7-509D-4A6F-9200-D7FC94022186}" presName="Child" presStyleLbl="revTx" presStyleIdx="2" presStyleCnt="7">
        <dgm:presLayoutVars>
          <dgm:chMax val="0"/>
          <dgm:chPref val="0"/>
          <dgm:bulletEnabled val="1"/>
        </dgm:presLayoutVars>
      </dgm:prSet>
      <dgm:spPr/>
    </dgm:pt>
    <dgm:pt modelId="{13CC8E12-6A67-437B-8BB1-264DEBB9DDD6}" type="pres">
      <dgm:prSet presAssocID="{503A11C7-509D-4A6F-9200-D7FC94022186}" presName="Parent" presStyleLbl="revTx" presStyleIdx="3" presStyleCnt="7">
        <dgm:presLayoutVars>
          <dgm:chMax val="1"/>
          <dgm:chPref val="1"/>
          <dgm:bulletEnabled val="1"/>
        </dgm:presLayoutVars>
      </dgm:prSet>
      <dgm:spPr/>
    </dgm:pt>
    <dgm:pt modelId="{7915D15C-8576-4914-80E4-6977B1B86E37}" type="pres">
      <dgm:prSet presAssocID="{78FA2BF2-DE5A-42E5-B27F-C34DF67400AE}" presName="sibTrans" presStyleCnt="0"/>
      <dgm:spPr/>
    </dgm:pt>
    <dgm:pt modelId="{3E84FDD0-B978-4A60-843E-D137899B96EB}" type="pres">
      <dgm:prSet presAssocID="{8F44807B-83D5-4ECD-9ADF-AFCA7ADF2993}" presName="composite" presStyleCnt="0"/>
      <dgm:spPr/>
    </dgm:pt>
    <dgm:pt modelId="{582E8FC7-6ACF-40A6-83C4-EB5C614093FA}" type="pres">
      <dgm:prSet presAssocID="{8F44807B-83D5-4ECD-9ADF-AFCA7ADF2993}" presName="BackAccent" presStyleLbl="bgShp" presStyleIdx="2" presStyleCnt="4"/>
      <dgm:spPr/>
    </dgm:pt>
    <dgm:pt modelId="{C9F673DF-4DFB-4690-A1DA-19A7C7ED9DA1}" type="pres">
      <dgm:prSet presAssocID="{8F44807B-83D5-4ECD-9ADF-AFCA7ADF2993}" presName="Accent" presStyleLbl="alignNode1" presStyleIdx="2" presStyleCnt="4"/>
      <dgm:spPr/>
    </dgm:pt>
    <dgm:pt modelId="{A0A2269A-E6F5-4A30-9880-227B76DE8EAC}" type="pres">
      <dgm:prSet presAssocID="{8F44807B-83D5-4ECD-9ADF-AFCA7ADF2993}" presName="Child" presStyleLbl="revTx" presStyleIdx="4" presStyleCnt="7">
        <dgm:presLayoutVars>
          <dgm:chMax val="0"/>
          <dgm:chPref val="0"/>
          <dgm:bulletEnabled val="1"/>
        </dgm:presLayoutVars>
      </dgm:prSet>
      <dgm:spPr/>
    </dgm:pt>
    <dgm:pt modelId="{E96DBD76-C797-484A-8E2A-DD7C4326E442}" type="pres">
      <dgm:prSet presAssocID="{8F44807B-83D5-4ECD-9ADF-AFCA7ADF2993}" presName="Parent" presStyleLbl="revTx" presStyleIdx="5" presStyleCnt="7">
        <dgm:presLayoutVars>
          <dgm:chMax val="1"/>
          <dgm:chPref val="1"/>
          <dgm:bulletEnabled val="1"/>
        </dgm:presLayoutVars>
      </dgm:prSet>
      <dgm:spPr/>
    </dgm:pt>
    <dgm:pt modelId="{5F171795-6C8E-463D-A17F-EB5E721F1EAB}" type="pres">
      <dgm:prSet presAssocID="{FA7DF567-1700-4C0B-8EAD-7AA1574A4FF8}" presName="sibTrans" presStyleCnt="0"/>
      <dgm:spPr/>
    </dgm:pt>
    <dgm:pt modelId="{1BF111F8-4607-48E7-A6E8-7BD5FFE183D6}" type="pres">
      <dgm:prSet presAssocID="{59531F25-0CAB-4377-9672-9461B3A2A3FF}" presName="composite" presStyleCnt="0"/>
      <dgm:spPr/>
    </dgm:pt>
    <dgm:pt modelId="{44AC3B3E-8C0D-4C4E-9EBE-20F960F478DC}" type="pres">
      <dgm:prSet presAssocID="{59531F25-0CAB-4377-9672-9461B3A2A3FF}" presName="BackAccent" presStyleLbl="bgShp" presStyleIdx="3" presStyleCnt="4"/>
      <dgm:spPr/>
    </dgm:pt>
    <dgm:pt modelId="{81D88C2F-B02C-41F4-A2F7-CBF3497F1E18}" type="pres">
      <dgm:prSet presAssocID="{59531F25-0CAB-4377-9672-9461B3A2A3FF}" presName="Accent" presStyleLbl="alignNode1" presStyleIdx="3" presStyleCnt="4"/>
      <dgm:spPr/>
    </dgm:pt>
    <dgm:pt modelId="{7601F237-15C0-4CB9-8346-E8E5EA190983}" type="pres">
      <dgm:prSet presAssocID="{59531F25-0CAB-4377-9672-9461B3A2A3FF}" presName="Child" presStyleLbl="revTx" presStyleIdx="5" presStyleCnt="7">
        <dgm:presLayoutVars>
          <dgm:chMax val="0"/>
          <dgm:chPref val="0"/>
          <dgm:bulletEnabled val="1"/>
        </dgm:presLayoutVars>
      </dgm:prSet>
      <dgm:spPr/>
    </dgm:pt>
    <dgm:pt modelId="{6EE30AC3-1645-4822-A0F4-0F68FEF750EF}" type="pres">
      <dgm:prSet presAssocID="{59531F25-0CAB-4377-9672-9461B3A2A3FF}" presName="Parent" presStyleLbl="revTx" presStyleIdx="6" presStyleCnt="7">
        <dgm:presLayoutVars>
          <dgm:chMax val="1"/>
          <dgm:chPref val="1"/>
          <dgm:bulletEnabled val="1"/>
        </dgm:presLayoutVars>
      </dgm:prSet>
      <dgm:spPr/>
    </dgm:pt>
  </dgm:ptLst>
  <dgm:cxnLst>
    <dgm:cxn modelId="{3CE74410-97F0-445F-8D27-A8909DBDE2CB}" type="presOf" srcId="{986A1BD9-D3EF-4252-B83B-22FAD52F6A2C}" destId="{30AD6869-C29F-4428-9955-977A5BC980A2}" srcOrd="0" destOrd="0" presId="urn:microsoft.com/office/officeart/2008/layout/IncreasingCircleProcess"/>
    <dgm:cxn modelId="{DB43BF2F-6C10-4AA6-BAA2-7C2503818CD8}" srcId="{229B4B08-FB60-48EA-9A0E-AAAF60024872}" destId="{503A11C7-509D-4A6F-9200-D7FC94022186}" srcOrd="1" destOrd="0" parTransId="{B60F4481-D2B8-42CB-888F-0C6D618199FD}" sibTransId="{78FA2BF2-DE5A-42E5-B27F-C34DF67400AE}"/>
    <dgm:cxn modelId="{6E43BC5B-89E4-4377-9D7D-E5B11DC5226F}" srcId="{229B4B08-FB60-48EA-9A0E-AAAF60024872}" destId="{581AAB75-175A-4632-9885-C491966D836F}" srcOrd="0" destOrd="0" parTransId="{648C4EA5-9E5D-403E-9408-705E14D688C9}" sibTransId="{CC5FE220-E47C-4796-A6AC-334AFBFE95E8}"/>
    <dgm:cxn modelId="{E2F3824A-18EA-4BAF-BE22-724FE445913A}" type="presOf" srcId="{8F44807B-83D5-4ECD-9ADF-AFCA7ADF2993}" destId="{E96DBD76-C797-484A-8E2A-DD7C4326E442}" srcOrd="0" destOrd="0" presId="urn:microsoft.com/office/officeart/2008/layout/IncreasingCircleProcess"/>
    <dgm:cxn modelId="{21FFD953-9FD1-484D-A94E-7D188B2354DD}" type="presOf" srcId="{581AAB75-175A-4632-9885-C491966D836F}" destId="{6F16AA0A-5AC2-43E8-8BF1-2A35DBAFD44C}" srcOrd="0" destOrd="0" presId="urn:microsoft.com/office/officeart/2008/layout/IncreasingCircleProcess"/>
    <dgm:cxn modelId="{9CE04192-5646-4228-AE09-ED66D4564571}" srcId="{503A11C7-509D-4A6F-9200-D7FC94022186}" destId="{986A1BD9-D3EF-4252-B83B-22FAD52F6A2C}" srcOrd="0" destOrd="0" parTransId="{C97A9F97-8DB9-48FC-8564-5286D57BDC37}" sibTransId="{F51D1974-E1FA-4C1D-A3C8-0F71CEC4A8C9}"/>
    <dgm:cxn modelId="{8A78C994-02EA-484C-BA2D-446EAC9DAD35}" srcId="{229B4B08-FB60-48EA-9A0E-AAAF60024872}" destId="{8F44807B-83D5-4ECD-9ADF-AFCA7ADF2993}" srcOrd="2" destOrd="0" parTransId="{0210936A-E151-407D-AB4B-8B983EB05C38}" sibTransId="{FA7DF567-1700-4C0B-8EAD-7AA1574A4FF8}"/>
    <dgm:cxn modelId="{83905F96-2F68-4B71-9EE4-3327ADBF3D5D}" srcId="{581AAB75-175A-4632-9885-C491966D836F}" destId="{D441D6AB-4565-43EA-8415-0B8603755E7E}" srcOrd="0" destOrd="0" parTransId="{DBFB92CA-F038-4268-B11C-C47276A098FC}" sibTransId="{18C2373D-D100-439C-AC23-F4B16642CD58}"/>
    <dgm:cxn modelId="{E7C91099-9A29-4F25-879B-4E284EFA44D9}" type="presOf" srcId="{59531F25-0CAB-4377-9672-9461B3A2A3FF}" destId="{6EE30AC3-1645-4822-A0F4-0F68FEF750EF}" srcOrd="0" destOrd="0" presId="urn:microsoft.com/office/officeart/2008/layout/IncreasingCircleProcess"/>
    <dgm:cxn modelId="{23701E9B-69ED-41C3-BAF8-11646F11883D}" srcId="{8F44807B-83D5-4ECD-9ADF-AFCA7ADF2993}" destId="{654B6042-F46F-49CB-8E25-88F4F251257C}" srcOrd="0" destOrd="0" parTransId="{86FA4C03-E945-4EF3-90CF-1F2AA46FEBD4}" sibTransId="{667B2134-30FB-45E7-87BA-E9E456476E25}"/>
    <dgm:cxn modelId="{C645E0A2-EE93-404F-A024-325F2B7DF8C5}" type="presOf" srcId="{229B4B08-FB60-48EA-9A0E-AAAF60024872}" destId="{45B57255-B4D1-4044-972E-BECCA10C0E34}" srcOrd="0" destOrd="0" presId="urn:microsoft.com/office/officeart/2008/layout/IncreasingCircleProcess"/>
    <dgm:cxn modelId="{813E02A7-2A6D-4690-B133-BE6234BCE51E}" type="presOf" srcId="{503A11C7-509D-4A6F-9200-D7FC94022186}" destId="{13CC8E12-6A67-437B-8BB1-264DEBB9DDD6}" srcOrd="0" destOrd="0" presId="urn:microsoft.com/office/officeart/2008/layout/IncreasingCircleProcess"/>
    <dgm:cxn modelId="{11AA37A8-FA10-4641-B2A5-E0A0497FA5D3}" srcId="{229B4B08-FB60-48EA-9A0E-AAAF60024872}" destId="{59531F25-0CAB-4377-9672-9461B3A2A3FF}" srcOrd="3" destOrd="0" parTransId="{8CE923DE-6527-45B1-98B3-9F9A15EA92BE}" sibTransId="{876FBF2F-08C6-44B2-A5B2-41472219FDDA}"/>
    <dgm:cxn modelId="{EB44AFDC-6CF2-4FF8-BD13-9ECB265644EB}" type="presOf" srcId="{654B6042-F46F-49CB-8E25-88F4F251257C}" destId="{A0A2269A-E6F5-4A30-9880-227B76DE8EAC}" srcOrd="0" destOrd="0" presId="urn:microsoft.com/office/officeart/2008/layout/IncreasingCircleProcess"/>
    <dgm:cxn modelId="{3071C8F4-2E8E-4FAF-A1AC-CE027B356C70}" type="presOf" srcId="{D441D6AB-4565-43EA-8415-0B8603755E7E}" destId="{6AC81F6C-CB4E-489F-B94F-B48E2DE39FE9}" srcOrd="0" destOrd="0" presId="urn:microsoft.com/office/officeart/2008/layout/IncreasingCircleProcess"/>
    <dgm:cxn modelId="{486DEE7C-4064-4010-9EF3-485CDF7829AF}" type="presParOf" srcId="{45B57255-B4D1-4044-972E-BECCA10C0E34}" destId="{19F0237F-0762-42DF-956B-12F6C1A1A327}" srcOrd="0" destOrd="0" presId="urn:microsoft.com/office/officeart/2008/layout/IncreasingCircleProcess"/>
    <dgm:cxn modelId="{6BF0362E-A33B-4B54-A62F-4B3F0610221F}" type="presParOf" srcId="{19F0237F-0762-42DF-956B-12F6C1A1A327}" destId="{B8882157-9F63-4B05-B3D9-502F1B0386DC}" srcOrd="0" destOrd="0" presId="urn:microsoft.com/office/officeart/2008/layout/IncreasingCircleProcess"/>
    <dgm:cxn modelId="{72362440-85F1-49B1-B263-5E3B3054E102}" type="presParOf" srcId="{19F0237F-0762-42DF-956B-12F6C1A1A327}" destId="{6EB7F0B6-DC11-4FF4-8479-D5C6382D9B54}" srcOrd="1" destOrd="0" presId="urn:microsoft.com/office/officeart/2008/layout/IncreasingCircleProcess"/>
    <dgm:cxn modelId="{8B0F2C60-6AB2-482B-B3CB-AEFAC2B0B6D8}" type="presParOf" srcId="{19F0237F-0762-42DF-956B-12F6C1A1A327}" destId="{6AC81F6C-CB4E-489F-B94F-B48E2DE39FE9}" srcOrd="2" destOrd="0" presId="urn:microsoft.com/office/officeart/2008/layout/IncreasingCircleProcess"/>
    <dgm:cxn modelId="{1F80C9D5-2E83-4B2A-8A72-1CF887D0FCFA}" type="presParOf" srcId="{19F0237F-0762-42DF-956B-12F6C1A1A327}" destId="{6F16AA0A-5AC2-43E8-8BF1-2A35DBAFD44C}" srcOrd="3" destOrd="0" presId="urn:microsoft.com/office/officeart/2008/layout/IncreasingCircleProcess"/>
    <dgm:cxn modelId="{20C6EEA7-850E-4805-A7CF-1D715F18DBF6}" type="presParOf" srcId="{45B57255-B4D1-4044-972E-BECCA10C0E34}" destId="{553198AF-A43A-4995-B2C1-FAA7BF9B1165}" srcOrd="1" destOrd="0" presId="urn:microsoft.com/office/officeart/2008/layout/IncreasingCircleProcess"/>
    <dgm:cxn modelId="{6BAF646F-BE04-4BAF-82EB-BB6F2DE699B9}" type="presParOf" srcId="{45B57255-B4D1-4044-972E-BECCA10C0E34}" destId="{319000CB-BD88-487B-9383-D43EA5E7B2E2}" srcOrd="2" destOrd="0" presId="urn:microsoft.com/office/officeart/2008/layout/IncreasingCircleProcess"/>
    <dgm:cxn modelId="{EAC88E39-907F-4B0C-8669-9282F8019F23}" type="presParOf" srcId="{319000CB-BD88-487B-9383-D43EA5E7B2E2}" destId="{9490EF67-FBC8-48F2-93AF-E8168823720A}" srcOrd="0" destOrd="0" presId="urn:microsoft.com/office/officeart/2008/layout/IncreasingCircleProcess"/>
    <dgm:cxn modelId="{F3B3A9A2-2A55-4C8F-96CF-9C259A143D7B}" type="presParOf" srcId="{319000CB-BD88-487B-9383-D43EA5E7B2E2}" destId="{AEF244A5-C288-436F-B632-8F60D1A4259C}" srcOrd="1" destOrd="0" presId="urn:microsoft.com/office/officeart/2008/layout/IncreasingCircleProcess"/>
    <dgm:cxn modelId="{549032BD-6E4D-4177-9034-7310B1A4EC7E}" type="presParOf" srcId="{319000CB-BD88-487B-9383-D43EA5E7B2E2}" destId="{30AD6869-C29F-4428-9955-977A5BC980A2}" srcOrd="2" destOrd="0" presId="urn:microsoft.com/office/officeart/2008/layout/IncreasingCircleProcess"/>
    <dgm:cxn modelId="{DD575258-999A-44DD-8F8E-5E002CDDAD5F}" type="presParOf" srcId="{319000CB-BD88-487B-9383-D43EA5E7B2E2}" destId="{13CC8E12-6A67-437B-8BB1-264DEBB9DDD6}" srcOrd="3" destOrd="0" presId="urn:microsoft.com/office/officeart/2008/layout/IncreasingCircleProcess"/>
    <dgm:cxn modelId="{091EAE7C-DD1F-419A-9158-4CB07709E8F1}" type="presParOf" srcId="{45B57255-B4D1-4044-972E-BECCA10C0E34}" destId="{7915D15C-8576-4914-80E4-6977B1B86E37}" srcOrd="3" destOrd="0" presId="urn:microsoft.com/office/officeart/2008/layout/IncreasingCircleProcess"/>
    <dgm:cxn modelId="{F32E7951-74A3-4148-83DF-B41B3EC7DA02}" type="presParOf" srcId="{45B57255-B4D1-4044-972E-BECCA10C0E34}" destId="{3E84FDD0-B978-4A60-843E-D137899B96EB}" srcOrd="4" destOrd="0" presId="urn:microsoft.com/office/officeart/2008/layout/IncreasingCircleProcess"/>
    <dgm:cxn modelId="{21B89135-C57D-4309-9716-CB1A3A8AB179}" type="presParOf" srcId="{3E84FDD0-B978-4A60-843E-D137899B96EB}" destId="{582E8FC7-6ACF-40A6-83C4-EB5C614093FA}" srcOrd="0" destOrd="0" presId="urn:microsoft.com/office/officeart/2008/layout/IncreasingCircleProcess"/>
    <dgm:cxn modelId="{1289A72A-3650-4D80-829B-87C151739355}" type="presParOf" srcId="{3E84FDD0-B978-4A60-843E-D137899B96EB}" destId="{C9F673DF-4DFB-4690-A1DA-19A7C7ED9DA1}" srcOrd="1" destOrd="0" presId="urn:microsoft.com/office/officeart/2008/layout/IncreasingCircleProcess"/>
    <dgm:cxn modelId="{A95C873C-7A97-4424-AE87-AA446F37504D}" type="presParOf" srcId="{3E84FDD0-B978-4A60-843E-D137899B96EB}" destId="{A0A2269A-E6F5-4A30-9880-227B76DE8EAC}" srcOrd="2" destOrd="0" presId="urn:microsoft.com/office/officeart/2008/layout/IncreasingCircleProcess"/>
    <dgm:cxn modelId="{8A1D5D0D-E07E-4978-8BF4-0AEFD7D5BAA3}" type="presParOf" srcId="{3E84FDD0-B978-4A60-843E-D137899B96EB}" destId="{E96DBD76-C797-484A-8E2A-DD7C4326E442}" srcOrd="3" destOrd="0" presId="urn:microsoft.com/office/officeart/2008/layout/IncreasingCircleProcess"/>
    <dgm:cxn modelId="{2DDCD459-AA90-49B8-8854-DE367398F268}" type="presParOf" srcId="{45B57255-B4D1-4044-972E-BECCA10C0E34}" destId="{5F171795-6C8E-463D-A17F-EB5E721F1EAB}" srcOrd="5" destOrd="0" presId="urn:microsoft.com/office/officeart/2008/layout/IncreasingCircleProcess"/>
    <dgm:cxn modelId="{CF70382A-6D6F-4585-8E49-4E1C34EFBF95}" type="presParOf" srcId="{45B57255-B4D1-4044-972E-BECCA10C0E34}" destId="{1BF111F8-4607-48E7-A6E8-7BD5FFE183D6}" srcOrd="6" destOrd="0" presId="urn:microsoft.com/office/officeart/2008/layout/IncreasingCircleProcess"/>
    <dgm:cxn modelId="{E1E943E8-A69B-447B-81D0-B7916380F169}" type="presParOf" srcId="{1BF111F8-4607-48E7-A6E8-7BD5FFE183D6}" destId="{44AC3B3E-8C0D-4C4E-9EBE-20F960F478DC}" srcOrd="0" destOrd="0" presId="urn:microsoft.com/office/officeart/2008/layout/IncreasingCircleProcess"/>
    <dgm:cxn modelId="{0A48565E-51B6-4D5C-9B86-623830AAF114}" type="presParOf" srcId="{1BF111F8-4607-48E7-A6E8-7BD5FFE183D6}" destId="{81D88C2F-B02C-41F4-A2F7-CBF3497F1E18}" srcOrd="1" destOrd="0" presId="urn:microsoft.com/office/officeart/2008/layout/IncreasingCircleProcess"/>
    <dgm:cxn modelId="{E12B93A5-D1D9-4151-8D39-B04836B57366}" type="presParOf" srcId="{1BF111F8-4607-48E7-A6E8-7BD5FFE183D6}" destId="{7601F237-15C0-4CB9-8346-E8E5EA190983}" srcOrd="2" destOrd="0" presId="urn:microsoft.com/office/officeart/2008/layout/IncreasingCircleProcess"/>
    <dgm:cxn modelId="{F46D4BD5-E314-4CCD-844F-5DDF300734BF}" type="presParOf" srcId="{1BF111F8-4607-48E7-A6E8-7BD5FFE183D6}" destId="{6EE30AC3-1645-4822-A0F4-0F68FEF750EF}" srcOrd="3" destOrd="0" presId="urn:microsoft.com/office/officeart/2008/layout/IncreasingCircle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D740BD-43F6-403C-9E56-B91C29179D9C}" type="doc">
      <dgm:prSet loTypeId="urn:microsoft.com/office/officeart/2008/layout/PictureStrips" loCatId="list" qsTypeId="urn:microsoft.com/office/officeart/2005/8/quickstyle/simple5" qsCatId="simple" csTypeId="urn:microsoft.com/office/officeart/2005/8/colors/accent0_2" csCatId="mainScheme" phldr="1"/>
      <dgm:spPr/>
      <dgm:t>
        <a:bodyPr/>
        <a:lstStyle/>
        <a:p>
          <a:endParaRPr lang="en-IN"/>
        </a:p>
      </dgm:t>
    </dgm:pt>
    <dgm:pt modelId="{810173AC-EF66-49B3-83F5-B71A2CE9590C}">
      <dgm:prSet phldrT="[Text]" custT="1"/>
      <dgm:spPr/>
      <dgm:t>
        <a:bodyPr/>
        <a:lstStyle/>
        <a:p>
          <a:r>
            <a:rPr lang="en-IN" sz="1200" b="1" dirty="0">
              <a:latin typeface="Verdana" panose="020B0604030504040204" pitchFamily="34" charset="0"/>
              <a:ea typeface="Verdana" panose="020B0604030504040204" pitchFamily="34" charset="0"/>
            </a:rPr>
            <a:t>TECHNICAL BENEFITS</a:t>
          </a:r>
        </a:p>
        <a:p>
          <a:endParaRPr lang="en-IN" sz="1200" b="1" dirty="0">
            <a:latin typeface="Verdana" panose="020B0604030504040204" pitchFamily="34" charset="0"/>
            <a:ea typeface="Verdana" panose="020B0604030504040204" pitchFamily="34" charset="0"/>
          </a:endParaRPr>
        </a:p>
      </dgm:t>
    </dgm:pt>
    <dgm:pt modelId="{EB6213B8-8D0A-4710-B393-C6765FA9B28C}" type="parTrans" cxnId="{D310AE6D-8033-4F21-A9F1-6F6455C80D2D}">
      <dgm:prSet/>
      <dgm:spPr/>
      <dgm:t>
        <a:bodyPr/>
        <a:lstStyle/>
        <a:p>
          <a:endParaRPr lang="en-IN"/>
        </a:p>
      </dgm:t>
    </dgm:pt>
    <dgm:pt modelId="{1F379078-E837-42CE-BB3E-9A54D4158113}" type="sibTrans" cxnId="{D310AE6D-8033-4F21-A9F1-6F6455C80D2D}">
      <dgm:prSet/>
      <dgm:spPr/>
      <dgm:t>
        <a:bodyPr/>
        <a:lstStyle/>
        <a:p>
          <a:endParaRPr lang="en-IN"/>
        </a:p>
      </dgm:t>
    </dgm:pt>
    <dgm:pt modelId="{BDE1FF96-254A-478E-9160-B8262CBECDC9}">
      <dgm:prSet phldrT="[Text]" custT="1"/>
      <dgm:spPr/>
      <dgm:t>
        <a:bodyPr/>
        <a:lstStyle/>
        <a:p>
          <a:r>
            <a:rPr lang="en-US" sz="1200" b="0" i="0">
              <a:latin typeface="HelveticaNeueLT Std Med" panose="020B0604020202020204" pitchFamily="34" charset="0"/>
              <a:ea typeface="Verdana" panose="020B0604030504040204" pitchFamily="34" charset="0"/>
            </a:rPr>
            <a:t>Targeting Precision</a:t>
          </a:r>
          <a:endParaRPr lang="en-IN" sz="1200">
            <a:latin typeface="HelveticaNeueLT Std Med" panose="020B0604020202020204" pitchFamily="34" charset="0"/>
            <a:ea typeface="Verdana" panose="020B0604030504040204" pitchFamily="34" charset="0"/>
          </a:endParaRPr>
        </a:p>
      </dgm:t>
    </dgm:pt>
    <dgm:pt modelId="{5768272F-9175-4503-9F4E-1C9D654AB12D}" type="parTrans" cxnId="{9864DB31-C089-4DFA-ADBC-B22347F4CAD9}">
      <dgm:prSet/>
      <dgm:spPr/>
      <dgm:t>
        <a:bodyPr/>
        <a:lstStyle/>
        <a:p>
          <a:endParaRPr lang="en-IN"/>
        </a:p>
      </dgm:t>
    </dgm:pt>
    <dgm:pt modelId="{A942D8AD-0FE1-43E8-825D-D788F4BBC0EE}" type="sibTrans" cxnId="{9864DB31-C089-4DFA-ADBC-B22347F4CAD9}">
      <dgm:prSet/>
      <dgm:spPr/>
      <dgm:t>
        <a:bodyPr/>
        <a:lstStyle/>
        <a:p>
          <a:endParaRPr lang="en-IN"/>
        </a:p>
      </dgm:t>
    </dgm:pt>
    <dgm:pt modelId="{20C134A4-7198-4FDB-96CC-10D96B65F0B5}">
      <dgm:prSet phldrT="[Text]" custT="1"/>
      <dgm:spPr/>
      <dgm:t>
        <a:bodyPr/>
        <a:lstStyle/>
        <a:p>
          <a:r>
            <a:rPr lang="en-US" sz="1200" b="0" i="0">
              <a:latin typeface="HelveticaNeueLT Std Med" panose="020B0604020202020204" pitchFamily="34" charset="0"/>
              <a:ea typeface="Verdana" panose="020B0604030504040204" pitchFamily="34" charset="0"/>
            </a:rPr>
            <a:t>Improved Recommendations</a:t>
          </a:r>
          <a:endParaRPr lang="en-IN" sz="1200">
            <a:latin typeface="HelveticaNeueLT Std Med" panose="020B0604020202020204" pitchFamily="34" charset="0"/>
            <a:ea typeface="Verdana" panose="020B0604030504040204" pitchFamily="34" charset="0"/>
          </a:endParaRPr>
        </a:p>
      </dgm:t>
    </dgm:pt>
    <dgm:pt modelId="{A3B01F5B-CD0F-4A4E-88F2-BCC0F4C1EECA}" type="parTrans" cxnId="{80382F0A-1CB0-4EFE-B637-BD0BFB43472F}">
      <dgm:prSet/>
      <dgm:spPr/>
      <dgm:t>
        <a:bodyPr/>
        <a:lstStyle/>
        <a:p>
          <a:endParaRPr lang="en-IN"/>
        </a:p>
      </dgm:t>
    </dgm:pt>
    <dgm:pt modelId="{56A52E38-FF09-4414-B5A7-03D790BED3C5}" type="sibTrans" cxnId="{80382F0A-1CB0-4EFE-B637-BD0BFB43472F}">
      <dgm:prSet/>
      <dgm:spPr/>
      <dgm:t>
        <a:bodyPr/>
        <a:lstStyle/>
        <a:p>
          <a:endParaRPr lang="en-IN"/>
        </a:p>
      </dgm:t>
    </dgm:pt>
    <dgm:pt modelId="{A69539F6-45B9-4A31-8722-359E63FD9E71}">
      <dgm:prSet phldrT="[Text]" custT="1"/>
      <dgm:spPr/>
      <dgm:t>
        <a:bodyPr/>
        <a:lstStyle/>
        <a:p>
          <a:r>
            <a:rPr lang="en-IN" sz="1400" b="1">
              <a:latin typeface="Verdana" panose="020B0604030504040204" pitchFamily="34" charset="0"/>
              <a:ea typeface="Verdana" panose="020B0604030504040204" pitchFamily="34" charset="0"/>
            </a:rPr>
            <a:t>BUSINESS</a:t>
          </a:r>
          <a:r>
            <a:rPr lang="en-IN" sz="1400" b="1" baseline="0">
              <a:latin typeface="Verdana" panose="020B0604030504040204" pitchFamily="34" charset="0"/>
              <a:ea typeface="Verdana" panose="020B0604030504040204" pitchFamily="34" charset="0"/>
            </a:rPr>
            <a:t> BENEFITS</a:t>
          </a:r>
        </a:p>
        <a:p>
          <a:endParaRPr lang="en-IN" sz="1400" b="1">
            <a:latin typeface="Verdana" panose="020B0604030504040204" pitchFamily="34" charset="0"/>
            <a:ea typeface="Verdana" panose="020B0604030504040204" pitchFamily="34" charset="0"/>
          </a:endParaRPr>
        </a:p>
      </dgm:t>
    </dgm:pt>
    <dgm:pt modelId="{6A100D9F-C2F1-4561-95C6-7A22ED9A75E0}" type="parTrans" cxnId="{99B1AF90-FFCD-49DE-919F-E0F77255DA59}">
      <dgm:prSet/>
      <dgm:spPr/>
      <dgm:t>
        <a:bodyPr/>
        <a:lstStyle/>
        <a:p>
          <a:endParaRPr lang="en-IN"/>
        </a:p>
      </dgm:t>
    </dgm:pt>
    <dgm:pt modelId="{04F8991E-6B43-48C6-A349-B7974692F590}" type="sibTrans" cxnId="{99B1AF90-FFCD-49DE-919F-E0F77255DA59}">
      <dgm:prSet/>
      <dgm:spPr/>
      <dgm:t>
        <a:bodyPr/>
        <a:lstStyle/>
        <a:p>
          <a:endParaRPr lang="en-IN"/>
        </a:p>
      </dgm:t>
    </dgm:pt>
    <dgm:pt modelId="{31C0704C-30F6-4325-90FF-4B645C33176D}">
      <dgm:prSet phldrT="[Text]" custT="1"/>
      <dgm:spPr/>
      <dgm:t>
        <a:bodyPr/>
        <a:lstStyle/>
        <a:p>
          <a:r>
            <a:rPr lang="en-US" sz="1200" b="0" i="0">
              <a:latin typeface="HelveticaNeueLT Std Med" panose="020B0604020202020204" pitchFamily="34" charset="0"/>
            </a:rPr>
            <a:t>10% increase(2M €) in spirits sales volume in France</a:t>
          </a:r>
          <a:endParaRPr lang="en-IN" sz="1200">
            <a:latin typeface="HelveticaNeueLT Std Med" panose="020B0604020202020204" pitchFamily="34" charset="0"/>
          </a:endParaRPr>
        </a:p>
      </dgm:t>
    </dgm:pt>
    <dgm:pt modelId="{21D01A4F-9519-42A4-ADAF-6805AD3444BB}" type="parTrans" cxnId="{C392BB0C-A682-4334-96C0-48F36D360EAA}">
      <dgm:prSet/>
      <dgm:spPr/>
      <dgm:t>
        <a:bodyPr/>
        <a:lstStyle/>
        <a:p>
          <a:endParaRPr lang="en-IN"/>
        </a:p>
      </dgm:t>
    </dgm:pt>
    <dgm:pt modelId="{028D982E-FAD2-436C-9D65-2C15A4C90E38}" type="sibTrans" cxnId="{C392BB0C-A682-4334-96C0-48F36D360EAA}">
      <dgm:prSet/>
      <dgm:spPr/>
      <dgm:t>
        <a:bodyPr/>
        <a:lstStyle/>
        <a:p>
          <a:endParaRPr lang="en-IN"/>
        </a:p>
      </dgm:t>
    </dgm:pt>
    <dgm:pt modelId="{02DDB1EA-5F07-438B-A290-7D6BA038C69D}" type="pres">
      <dgm:prSet presAssocID="{84D740BD-43F6-403C-9E56-B91C29179D9C}" presName="Name0" presStyleCnt="0">
        <dgm:presLayoutVars>
          <dgm:dir/>
          <dgm:resizeHandles val="exact"/>
        </dgm:presLayoutVars>
      </dgm:prSet>
      <dgm:spPr/>
    </dgm:pt>
    <dgm:pt modelId="{64D9307F-6B8B-4A1F-8BB4-5D7607A54314}" type="pres">
      <dgm:prSet presAssocID="{810173AC-EF66-49B3-83F5-B71A2CE9590C}" presName="composite" presStyleCnt="0"/>
      <dgm:spPr/>
    </dgm:pt>
    <dgm:pt modelId="{423A4712-F9BA-490F-B4BD-FFB4885B5317}" type="pres">
      <dgm:prSet presAssocID="{810173AC-EF66-49B3-83F5-B71A2CE9590C}" presName="rect1" presStyleLbl="trAlignAcc1" presStyleIdx="0" presStyleCnt="2">
        <dgm:presLayoutVars>
          <dgm:bulletEnabled val="1"/>
        </dgm:presLayoutVars>
      </dgm:prSet>
      <dgm:spPr/>
    </dgm:pt>
    <dgm:pt modelId="{4DE06309-4AA1-4713-B27E-A5FA31A85F3B}" type="pres">
      <dgm:prSet presAssocID="{810173AC-EF66-49B3-83F5-B71A2CE9590C}" presName="rect2"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4843B9A-6FFF-45B9-ABE2-2BBD6AA1D31D}" type="pres">
      <dgm:prSet presAssocID="{1F379078-E837-42CE-BB3E-9A54D4158113}" presName="sibTrans" presStyleCnt="0"/>
      <dgm:spPr/>
    </dgm:pt>
    <dgm:pt modelId="{65AD208B-C063-4EE8-980B-5821C76B7FDD}" type="pres">
      <dgm:prSet presAssocID="{A69539F6-45B9-4A31-8722-359E63FD9E71}" presName="composite" presStyleCnt="0"/>
      <dgm:spPr/>
    </dgm:pt>
    <dgm:pt modelId="{6356C06C-C07C-4DDF-99F6-C0D83F9BA7B1}" type="pres">
      <dgm:prSet presAssocID="{A69539F6-45B9-4A31-8722-359E63FD9E71}" presName="rect1" presStyleLbl="trAlignAcc1" presStyleIdx="1" presStyleCnt="2">
        <dgm:presLayoutVars>
          <dgm:bulletEnabled val="1"/>
        </dgm:presLayoutVars>
      </dgm:prSet>
      <dgm:spPr/>
    </dgm:pt>
    <dgm:pt modelId="{7724DC14-802C-43D6-B082-7E5FC2FA62E9}" type="pres">
      <dgm:prSet presAssocID="{A69539F6-45B9-4A31-8722-359E63FD9E71}" presName="rect2" presStyleLbl="fgImgPlace1" presStyleIdx="1" presStyleCnt="2" custLinFactNeighborX="-258" custLinFactNeighborY="2278"/>
      <dgm:spPr>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dgm:spPr>
    </dgm:pt>
  </dgm:ptLst>
  <dgm:cxnLst>
    <dgm:cxn modelId="{80382F0A-1CB0-4EFE-B637-BD0BFB43472F}" srcId="{810173AC-EF66-49B3-83F5-B71A2CE9590C}" destId="{20C134A4-7198-4FDB-96CC-10D96B65F0B5}" srcOrd="1" destOrd="0" parTransId="{A3B01F5B-CD0F-4A4E-88F2-BCC0F4C1EECA}" sibTransId="{56A52E38-FF09-4414-B5A7-03D790BED3C5}"/>
    <dgm:cxn modelId="{5F1A370B-309D-4081-A6F5-C6C0FA8DA6FA}" type="presOf" srcId="{84D740BD-43F6-403C-9E56-B91C29179D9C}" destId="{02DDB1EA-5F07-438B-A290-7D6BA038C69D}" srcOrd="0" destOrd="0" presId="urn:microsoft.com/office/officeart/2008/layout/PictureStrips"/>
    <dgm:cxn modelId="{C392BB0C-A682-4334-96C0-48F36D360EAA}" srcId="{A69539F6-45B9-4A31-8722-359E63FD9E71}" destId="{31C0704C-30F6-4325-90FF-4B645C33176D}" srcOrd="0" destOrd="0" parTransId="{21D01A4F-9519-42A4-ADAF-6805AD3444BB}" sibTransId="{028D982E-FAD2-436C-9D65-2C15A4C90E38}"/>
    <dgm:cxn modelId="{9864DB31-C089-4DFA-ADBC-B22347F4CAD9}" srcId="{810173AC-EF66-49B3-83F5-B71A2CE9590C}" destId="{BDE1FF96-254A-478E-9160-B8262CBECDC9}" srcOrd="0" destOrd="0" parTransId="{5768272F-9175-4503-9F4E-1C9D654AB12D}" sibTransId="{A942D8AD-0FE1-43E8-825D-D788F4BBC0EE}"/>
    <dgm:cxn modelId="{FD080242-ED90-4188-B6F3-0133903E4939}" type="presOf" srcId="{BDE1FF96-254A-478E-9160-B8262CBECDC9}" destId="{423A4712-F9BA-490F-B4BD-FFB4885B5317}" srcOrd="0" destOrd="1" presId="urn:microsoft.com/office/officeart/2008/layout/PictureStrips"/>
    <dgm:cxn modelId="{D310AE6D-8033-4F21-A9F1-6F6455C80D2D}" srcId="{84D740BD-43F6-403C-9E56-B91C29179D9C}" destId="{810173AC-EF66-49B3-83F5-B71A2CE9590C}" srcOrd="0" destOrd="0" parTransId="{EB6213B8-8D0A-4710-B393-C6765FA9B28C}" sibTransId="{1F379078-E837-42CE-BB3E-9A54D4158113}"/>
    <dgm:cxn modelId="{0BE6F882-D3A6-4775-824A-08CA69D86AB2}" type="presOf" srcId="{20C134A4-7198-4FDB-96CC-10D96B65F0B5}" destId="{423A4712-F9BA-490F-B4BD-FFB4885B5317}" srcOrd="0" destOrd="2" presId="urn:microsoft.com/office/officeart/2008/layout/PictureStrips"/>
    <dgm:cxn modelId="{99B1AF90-FFCD-49DE-919F-E0F77255DA59}" srcId="{84D740BD-43F6-403C-9E56-B91C29179D9C}" destId="{A69539F6-45B9-4A31-8722-359E63FD9E71}" srcOrd="1" destOrd="0" parTransId="{6A100D9F-C2F1-4561-95C6-7A22ED9A75E0}" sibTransId="{04F8991E-6B43-48C6-A349-B7974692F590}"/>
    <dgm:cxn modelId="{EB5059B4-5818-4A52-97A0-4E3A393DCCC1}" type="presOf" srcId="{A69539F6-45B9-4A31-8722-359E63FD9E71}" destId="{6356C06C-C07C-4DDF-99F6-C0D83F9BA7B1}" srcOrd="0" destOrd="0" presId="urn:microsoft.com/office/officeart/2008/layout/PictureStrips"/>
    <dgm:cxn modelId="{F4965AC2-9420-4061-ABAF-BCE5404BA12B}" type="presOf" srcId="{31C0704C-30F6-4325-90FF-4B645C33176D}" destId="{6356C06C-C07C-4DDF-99F6-C0D83F9BA7B1}" srcOrd="0" destOrd="1" presId="urn:microsoft.com/office/officeart/2008/layout/PictureStrips"/>
    <dgm:cxn modelId="{8401C8CA-E910-49B5-918E-119C3AF23BAB}" type="presOf" srcId="{810173AC-EF66-49B3-83F5-B71A2CE9590C}" destId="{423A4712-F9BA-490F-B4BD-FFB4885B5317}" srcOrd="0" destOrd="0" presId="urn:microsoft.com/office/officeart/2008/layout/PictureStrips"/>
    <dgm:cxn modelId="{495CF3B3-CBA9-40E1-9501-320D6B19A099}" type="presParOf" srcId="{02DDB1EA-5F07-438B-A290-7D6BA038C69D}" destId="{64D9307F-6B8B-4A1F-8BB4-5D7607A54314}" srcOrd="0" destOrd="0" presId="urn:microsoft.com/office/officeart/2008/layout/PictureStrips"/>
    <dgm:cxn modelId="{C3D54E11-0CD1-411D-ADC5-8DC4CD4CB166}" type="presParOf" srcId="{64D9307F-6B8B-4A1F-8BB4-5D7607A54314}" destId="{423A4712-F9BA-490F-B4BD-FFB4885B5317}" srcOrd="0" destOrd="0" presId="urn:microsoft.com/office/officeart/2008/layout/PictureStrips"/>
    <dgm:cxn modelId="{2328B842-3323-464C-86AC-ABF7449DF4BF}" type="presParOf" srcId="{64D9307F-6B8B-4A1F-8BB4-5D7607A54314}" destId="{4DE06309-4AA1-4713-B27E-A5FA31A85F3B}" srcOrd="1" destOrd="0" presId="urn:microsoft.com/office/officeart/2008/layout/PictureStrips"/>
    <dgm:cxn modelId="{5185522C-0E7A-49E5-BB17-B36E50CCD95F}" type="presParOf" srcId="{02DDB1EA-5F07-438B-A290-7D6BA038C69D}" destId="{44843B9A-6FFF-45B9-ABE2-2BBD6AA1D31D}" srcOrd="1" destOrd="0" presId="urn:microsoft.com/office/officeart/2008/layout/PictureStrips"/>
    <dgm:cxn modelId="{2F3F265D-4376-4CF2-A458-08E95AEF9A3C}" type="presParOf" srcId="{02DDB1EA-5F07-438B-A290-7D6BA038C69D}" destId="{65AD208B-C063-4EE8-980B-5821C76B7FDD}" srcOrd="2" destOrd="0" presId="urn:microsoft.com/office/officeart/2008/layout/PictureStrips"/>
    <dgm:cxn modelId="{40B02B95-3158-4096-981B-A68A470D7E5E}" type="presParOf" srcId="{65AD208B-C063-4EE8-980B-5821C76B7FDD}" destId="{6356C06C-C07C-4DDF-99F6-C0D83F9BA7B1}" srcOrd="0" destOrd="0" presId="urn:microsoft.com/office/officeart/2008/layout/PictureStrips"/>
    <dgm:cxn modelId="{DD4D39DC-0CDA-4913-8FB8-C7262F7603B5}" type="presParOf" srcId="{65AD208B-C063-4EE8-980B-5821C76B7FDD}" destId="{7724DC14-802C-43D6-B082-7E5FC2FA62E9}" srcOrd="1" destOrd="0" presId="urn:microsoft.com/office/officeart/2008/layout/PictureStrip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4A124F-B11E-435D-9FBD-F42237BC5CFE}"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n-IN"/>
        </a:p>
      </dgm:t>
    </dgm:pt>
    <dgm:pt modelId="{CF8A8752-220C-4904-B8B8-C9502FC0CA9F}">
      <dgm:prSet phldrT="[Text]"/>
      <dgm:spPr/>
      <dgm:t>
        <a:bodyPr/>
        <a:lstStyle/>
        <a:p>
          <a:r>
            <a:rPr lang="en-US"/>
            <a:t>DATA SOURCE</a:t>
          </a:r>
          <a:endParaRPr lang="en-IN"/>
        </a:p>
      </dgm:t>
    </dgm:pt>
    <dgm:pt modelId="{B7736502-59C1-41C6-A83F-B678B73B4F37}" type="parTrans" cxnId="{BD1339F1-14B3-42C5-A731-E2AA6A1FFBC4}">
      <dgm:prSet/>
      <dgm:spPr/>
      <dgm:t>
        <a:bodyPr/>
        <a:lstStyle/>
        <a:p>
          <a:endParaRPr lang="en-IN"/>
        </a:p>
      </dgm:t>
    </dgm:pt>
    <dgm:pt modelId="{CF142E0F-1051-4A4E-BBEB-8C313AA219C9}" type="sibTrans" cxnId="{BD1339F1-14B3-42C5-A731-E2AA6A1FFBC4}">
      <dgm:prSet/>
      <dgm:spPr/>
      <dgm:t>
        <a:bodyPr/>
        <a:lstStyle/>
        <a:p>
          <a:endParaRPr lang="en-IN"/>
        </a:p>
      </dgm:t>
    </dgm:pt>
    <dgm:pt modelId="{8AD6D401-DD53-4B62-9494-02B8D475CD96}">
      <dgm:prSet phldrT="[Text]" custT="1"/>
      <dgm:spPr/>
      <dgm:t>
        <a:bodyPr/>
        <a:lstStyle/>
        <a:p>
          <a:endParaRPr lang="en-IN" sz="1300">
            <a:latin typeface="Abadi" panose="020B0604020104020204" pitchFamily="34" charset="0"/>
          </a:endParaRPr>
        </a:p>
      </dgm:t>
    </dgm:pt>
    <dgm:pt modelId="{BAB1E78E-FDEC-42CD-A2E2-BB03B30CBF43}" type="parTrans" cxnId="{A8B34729-6DC4-47DF-A498-7E6B46C92F36}">
      <dgm:prSet/>
      <dgm:spPr/>
      <dgm:t>
        <a:bodyPr/>
        <a:lstStyle/>
        <a:p>
          <a:endParaRPr lang="en-IN"/>
        </a:p>
      </dgm:t>
    </dgm:pt>
    <dgm:pt modelId="{117108CA-170E-4196-97EB-FCCBD00929B8}" type="sibTrans" cxnId="{A8B34729-6DC4-47DF-A498-7E6B46C92F36}">
      <dgm:prSet/>
      <dgm:spPr/>
      <dgm:t>
        <a:bodyPr/>
        <a:lstStyle/>
        <a:p>
          <a:endParaRPr lang="en-IN"/>
        </a:p>
      </dgm:t>
    </dgm:pt>
    <dgm:pt modelId="{5E2F35D5-C155-4EF5-9F76-7D3CFDD45D52}">
      <dgm:prSet phldrT="[Text]"/>
      <dgm:spPr/>
      <dgm:t>
        <a:bodyPr/>
        <a:lstStyle/>
        <a:p>
          <a:r>
            <a:rPr lang="en-US"/>
            <a:t>DATA PROCESSING</a:t>
          </a:r>
          <a:endParaRPr lang="en-IN"/>
        </a:p>
      </dgm:t>
    </dgm:pt>
    <dgm:pt modelId="{4197BA55-D78B-42E2-8574-1E13853115A1}" type="parTrans" cxnId="{CFE14F92-DE1A-457C-9E50-AEB76076FFE3}">
      <dgm:prSet/>
      <dgm:spPr/>
      <dgm:t>
        <a:bodyPr/>
        <a:lstStyle/>
        <a:p>
          <a:endParaRPr lang="en-IN"/>
        </a:p>
      </dgm:t>
    </dgm:pt>
    <dgm:pt modelId="{86737D4A-EAF6-4308-9E03-E9EA65E72A98}" type="sibTrans" cxnId="{CFE14F92-DE1A-457C-9E50-AEB76076FFE3}">
      <dgm:prSet/>
      <dgm:spPr/>
      <dgm:t>
        <a:bodyPr/>
        <a:lstStyle/>
        <a:p>
          <a:endParaRPr lang="en-IN"/>
        </a:p>
      </dgm:t>
    </dgm:pt>
    <dgm:pt modelId="{452BAA76-55CB-426A-82E2-EDF5BAE25441}">
      <dgm:prSet phldrT="[Text]" custT="1"/>
      <dgm:spPr/>
      <dgm:t>
        <a:bodyPr/>
        <a:lstStyle/>
        <a:p>
          <a:r>
            <a:rPr lang="en-US" sz="1200">
              <a:latin typeface="Abadi" panose="020B0604020104020204" pitchFamily="34" charset="0"/>
            </a:rPr>
            <a:t>Data cleaning</a:t>
          </a:r>
          <a:endParaRPr lang="en-IN" sz="1200">
            <a:latin typeface="Abadi" panose="020B0604020104020204" pitchFamily="34" charset="0"/>
          </a:endParaRPr>
        </a:p>
      </dgm:t>
    </dgm:pt>
    <dgm:pt modelId="{916591B4-B1BB-4646-92E4-19A8A2DE3835}" type="parTrans" cxnId="{6D588B0C-AD04-4DF1-96EA-5055CAA98002}">
      <dgm:prSet/>
      <dgm:spPr/>
      <dgm:t>
        <a:bodyPr/>
        <a:lstStyle/>
        <a:p>
          <a:endParaRPr lang="en-IN"/>
        </a:p>
      </dgm:t>
    </dgm:pt>
    <dgm:pt modelId="{42795998-3933-4A7B-B753-67B76F803C37}" type="sibTrans" cxnId="{6D588B0C-AD04-4DF1-96EA-5055CAA98002}">
      <dgm:prSet/>
      <dgm:spPr/>
      <dgm:t>
        <a:bodyPr/>
        <a:lstStyle/>
        <a:p>
          <a:endParaRPr lang="en-IN"/>
        </a:p>
      </dgm:t>
    </dgm:pt>
    <dgm:pt modelId="{4EE3AC1B-1F5E-41E5-BBC1-0968F787E777}">
      <dgm:prSet phldrT="[Text]"/>
      <dgm:spPr/>
      <dgm:t>
        <a:bodyPr/>
        <a:lstStyle/>
        <a:p>
          <a:r>
            <a:rPr lang="en-IN">
              <a:latin typeface="Abadi" panose="020B0604020104020204" pitchFamily="34" charset="0"/>
            </a:rPr>
            <a:t>DATA CLEANING</a:t>
          </a:r>
        </a:p>
      </dgm:t>
    </dgm:pt>
    <dgm:pt modelId="{1E58CC71-84B9-43CB-958D-7D855136FA7D}" type="parTrans" cxnId="{7E942DA0-11F6-4D60-9EB4-B9FB47926A93}">
      <dgm:prSet/>
      <dgm:spPr/>
      <dgm:t>
        <a:bodyPr/>
        <a:lstStyle/>
        <a:p>
          <a:endParaRPr lang="en-IN"/>
        </a:p>
      </dgm:t>
    </dgm:pt>
    <dgm:pt modelId="{012E206E-3288-4848-BF09-D41ECEE061D5}" type="sibTrans" cxnId="{7E942DA0-11F6-4D60-9EB4-B9FB47926A93}">
      <dgm:prSet/>
      <dgm:spPr/>
      <dgm:t>
        <a:bodyPr/>
        <a:lstStyle/>
        <a:p>
          <a:endParaRPr lang="en-IN"/>
        </a:p>
      </dgm:t>
    </dgm:pt>
    <dgm:pt modelId="{AD943D2B-4922-41C2-83A0-FE08985E1AA6}">
      <dgm:prSet phldrT="[Text]"/>
      <dgm:spPr/>
      <dgm:t>
        <a:bodyPr/>
        <a:lstStyle/>
        <a:p>
          <a:r>
            <a:rPr lang="en-IN">
              <a:latin typeface="Abadi" panose="020B0604020104020204" pitchFamily="34" charset="0"/>
            </a:rPr>
            <a:t>DATA</a:t>
          </a:r>
          <a:r>
            <a:rPr lang="en-IN" baseline="0">
              <a:latin typeface="Abadi" panose="020B0604020104020204" pitchFamily="34" charset="0"/>
            </a:rPr>
            <a:t> MODEL</a:t>
          </a:r>
          <a:endParaRPr lang="en-IN">
            <a:latin typeface="Abadi" panose="020B0604020104020204" pitchFamily="34" charset="0"/>
          </a:endParaRPr>
        </a:p>
      </dgm:t>
    </dgm:pt>
    <dgm:pt modelId="{0B908888-822D-43EC-B368-C4B93418F94F}" type="parTrans" cxnId="{6440A8AD-1582-402B-B7F3-A7597D795E21}">
      <dgm:prSet/>
      <dgm:spPr/>
      <dgm:t>
        <a:bodyPr/>
        <a:lstStyle/>
        <a:p>
          <a:endParaRPr lang="en-IN"/>
        </a:p>
      </dgm:t>
    </dgm:pt>
    <dgm:pt modelId="{E2C3D834-0B7B-4D57-8A75-50028D03D06F}" type="sibTrans" cxnId="{6440A8AD-1582-402B-B7F3-A7597D795E21}">
      <dgm:prSet/>
      <dgm:spPr/>
      <dgm:t>
        <a:bodyPr/>
        <a:lstStyle/>
        <a:p>
          <a:endParaRPr lang="en-IN"/>
        </a:p>
      </dgm:t>
    </dgm:pt>
    <dgm:pt modelId="{D62FF0D6-F87C-4D70-875A-62847251855D}">
      <dgm:prSet custT="1"/>
      <dgm:spPr/>
      <dgm:t>
        <a:bodyPr/>
        <a:lstStyle/>
        <a:p>
          <a:pPr algn="l"/>
          <a:r>
            <a:rPr lang="en-US" sz="1050" b="0" i="0">
              <a:latin typeface="Abadi" panose="020B0604020104020204" pitchFamily="34" charset="0"/>
            </a:rPr>
            <a:t>Data anonymization</a:t>
          </a:r>
          <a:endParaRPr lang="en-IN" sz="1050">
            <a:latin typeface="Abadi" panose="020B0604020104020204" pitchFamily="34" charset="0"/>
          </a:endParaRPr>
        </a:p>
      </dgm:t>
    </dgm:pt>
    <dgm:pt modelId="{EB5EAC8F-6B85-4481-8599-1B2FE5592ED4}" type="parTrans" cxnId="{A0688657-AEC8-4ACE-B89B-CA423D6F6727}">
      <dgm:prSet/>
      <dgm:spPr/>
      <dgm:t>
        <a:bodyPr/>
        <a:lstStyle/>
        <a:p>
          <a:endParaRPr lang="en-IN"/>
        </a:p>
      </dgm:t>
    </dgm:pt>
    <dgm:pt modelId="{97126B49-37E5-497E-A231-AE7E178FD9D8}" type="sibTrans" cxnId="{A0688657-AEC8-4ACE-B89B-CA423D6F6727}">
      <dgm:prSet/>
      <dgm:spPr/>
      <dgm:t>
        <a:bodyPr/>
        <a:lstStyle/>
        <a:p>
          <a:endParaRPr lang="en-IN"/>
        </a:p>
      </dgm:t>
    </dgm:pt>
    <dgm:pt modelId="{F1EB732C-A24E-478A-AA38-705E87CC0375}">
      <dgm:prSet custT="1"/>
      <dgm:spPr/>
      <dgm:t>
        <a:bodyPr/>
        <a:lstStyle/>
        <a:p>
          <a:r>
            <a:rPr lang="en-US" sz="1050" b="0" i="0">
              <a:latin typeface="Abadi" panose="020B0604020104020204" pitchFamily="34" charset="0"/>
            </a:rPr>
            <a:t>Defined data model for data collection</a:t>
          </a:r>
          <a:endParaRPr lang="en-IN" sz="1050">
            <a:latin typeface="Abadi" panose="020B0604020104020204" pitchFamily="34" charset="0"/>
          </a:endParaRPr>
        </a:p>
      </dgm:t>
    </dgm:pt>
    <dgm:pt modelId="{A11C2180-EF33-4F24-B53B-BF0A7ACCB5CD}" type="parTrans" cxnId="{567F6BF7-30DD-426E-B07A-EF2CA36A3C90}">
      <dgm:prSet/>
      <dgm:spPr/>
      <dgm:t>
        <a:bodyPr/>
        <a:lstStyle/>
        <a:p>
          <a:endParaRPr lang="en-IN"/>
        </a:p>
      </dgm:t>
    </dgm:pt>
    <dgm:pt modelId="{8EC13C37-1815-4722-9CA7-B537495E9FF3}" type="sibTrans" cxnId="{567F6BF7-30DD-426E-B07A-EF2CA36A3C90}">
      <dgm:prSet/>
      <dgm:spPr/>
      <dgm:t>
        <a:bodyPr/>
        <a:lstStyle/>
        <a:p>
          <a:endParaRPr lang="en-IN"/>
        </a:p>
      </dgm:t>
    </dgm:pt>
    <dgm:pt modelId="{6D447631-B499-43A2-9961-200C4E5CA1F4}">
      <dgm:prSet phldrT="[Text]" custT="1"/>
      <dgm:spPr/>
      <dgm:t>
        <a:bodyPr/>
        <a:lstStyle/>
        <a:p>
          <a:r>
            <a:rPr lang="en-US" sz="1200">
              <a:latin typeface="Abadi" panose="020B0604020104020204" pitchFamily="34" charset="0"/>
            </a:rPr>
            <a:t>Data model</a:t>
          </a:r>
          <a:endParaRPr lang="en-IN" sz="1200">
            <a:latin typeface="Abadi" panose="020B0604020104020204" pitchFamily="34" charset="0"/>
          </a:endParaRPr>
        </a:p>
      </dgm:t>
    </dgm:pt>
    <dgm:pt modelId="{83EE75A6-B87C-4143-B15E-967277E1BE10}" type="parTrans" cxnId="{86596FB1-78B6-45C5-A7C5-88C7B002FD4D}">
      <dgm:prSet/>
      <dgm:spPr/>
      <dgm:t>
        <a:bodyPr/>
        <a:lstStyle/>
        <a:p>
          <a:endParaRPr lang="en-IN"/>
        </a:p>
      </dgm:t>
    </dgm:pt>
    <dgm:pt modelId="{994E6B39-4104-496F-B50E-C155249D9CA4}" type="sibTrans" cxnId="{86596FB1-78B6-45C5-A7C5-88C7B002FD4D}">
      <dgm:prSet/>
      <dgm:spPr/>
      <dgm:t>
        <a:bodyPr/>
        <a:lstStyle/>
        <a:p>
          <a:endParaRPr lang="en-IN"/>
        </a:p>
      </dgm:t>
    </dgm:pt>
    <dgm:pt modelId="{7D6931EB-F7E5-4BEA-B5D4-F4A68640409F}">
      <dgm:prSet/>
      <dgm:spPr/>
      <dgm:t>
        <a:bodyPr/>
        <a:lstStyle/>
        <a:p>
          <a:r>
            <a:rPr lang="en-US"/>
            <a:t>Analysis</a:t>
          </a:r>
          <a:endParaRPr lang="en-IN"/>
        </a:p>
      </dgm:t>
    </dgm:pt>
    <dgm:pt modelId="{661088B4-A06D-43F3-8D36-65EE55AE4F33}" type="parTrans" cxnId="{45156A2D-7F0C-4674-868F-B1704E8560F6}">
      <dgm:prSet/>
      <dgm:spPr/>
      <dgm:t>
        <a:bodyPr/>
        <a:lstStyle/>
        <a:p>
          <a:endParaRPr lang="en-IN"/>
        </a:p>
      </dgm:t>
    </dgm:pt>
    <dgm:pt modelId="{36F6EEE4-F458-43A8-90FC-924A5E0AC8FB}" type="sibTrans" cxnId="{45156A2D-7F0C-4674-868F-B1704E8560F6}">
      <dgm:prSet/>
      <dgm:spPr/>
      <dgm:t>
        <a:bodyPr/>
        <a:lstStyle/>
        <a:p>
          <a:endParaRPr lang="en-IN"/>
        </a:p>
      </dgm:t>
    </dgm:pt>
    <dgm:pt modelId="{02C1C9A9-3DA7-44BC-96A6-08FF67AE239C}">
      <dgm:prSet phldrT="[Text]" custT="1"/>
      <dgm:spPr/>
      <dgm:t>
        <a:bodyPr/>
        <a:lstStyle/>
        <a:p>
          <a:r>
            <a:rPr lang="en-US" sz="1200">
              <a:latin typeface="Abadi" panose="020B0604020104020204" pitchFamily="34" charset="0"/>
            </a:rPr>
            <a:t>Analysis</a:t>
          </a:r>
          <a:endParaRPr lang="en-IN" sz="1200">
            <a:latin typeface="Abadi" panose="020B0604020104020204" pitchFamily="34" charset="0"/>
          </a:endParaRPr>
        </a:p>
      </dgm:t>
    </dgm:pt>
    <dgm:pt modelId="{31BE5153-C88E-485F-82A1-C2BA644FC03A}" type="parTrans" cxnId="{93CF1273-0B58-4AAA-BB4C-529D70B56832}">
      <dgm:prSet/>
      <dgm:spPr/>
      <dgm:t>
        <a:bodyPr/>
        <a:lstStyle/>
        <a:p>
          <a:endParaRPr lang="en-IN"/>
        </a:p>
      </dgm:t>
    </dgm:pt>
    <dgm:pt modelId="{B3841C9E-6ACF-482A-8435-1D0D9DFDBD5F}" type="sibTrans" cxnId="{93CF1273-0B58-4AAA-BB4C-529D70B56832}">
      <dgm:prSet/>
      <dgm:spPr/>
      <dgm:t>
        <a:bodyPr/>
        <a:lstStyle/>
        <a:p>
          <a:endParaRPr lang="en-IN"/>
        </a:p>
      </dgm:t>
    </dgm:pt>
    <dgm:pt modelId="{DD2B5041-8F1C-4C62-B8EB-F28FDFB50422}">
      <dgm:prSet custT="1"/>
      <dgm:spPr/>
      <dgm:t>
        <a:bodyPr/>
        <a:lstStyle/>
        <a:p>
          <a:r>
            <a:rPr lang="en-US" sz="1050" b="0" i="0">
              <a:latin typeface="Abadi" panose="020B0604020104020204" pitchFamily="34" charset="0"/>
            </a:rPr>
            <a:t>Storage in SQL server</a:t>
          </a:r>
          <a:endParaRPr lang="en-IN" sz="1050">
            <a:latin typeface="Abadi" panose="020B0604020104020204" pitchFamily="34" charset="0"/>
          </a:endParaRPr>
        </a:p>
      </dgm:t>
    </dgm:pt>
    <dgm:pt modelId="{0579145C-891B-4BAF-8857-7CDEF693A75C}" type="parTrans" cxnId="{1F4C493B-3A86-46D0-8215-1E95D139E3EF}">
      <dgm:prSet/>
      <dgm:spPr/>
      <dgm:t>
        <a:bodyPr/>
        <a:lstStyle/>
        <a:p>
          <a:endParaRPr lang="en-IN"/>
        </a:p>
      </dgm:t>
    </dgm:pt>
    <dgm:pt modelId="{DE8198DE-251C-40ED-B27A-313FD2CD4756}" type="sibTrans" cxnId="{1F4C493B-3A86-46D0-8215-1E95D139E3EF}">
      <dgm:prSet/>
      <dgm:spPr/>
      <dgm:t>
        <a:bodyPr/>
        <a:lstStyle/>
        <a:p>
          <a:endParaRPr lang="en-IN"/>
        </a:p>
      </dgm:t>
    </dgm:pt>
    <dgm:pt modelId="{866C8F5D-F491-4922-9FF8-BAD67D229BA1}">
      <dgm:prSet custT="1"/>
      <dgm:spPr/>
      <dgm:t>
        <a:bodyPr/>
        <a:lstStyle/>
        <a:p>
          <a:r>
            <a:rPr lang="en-US" sz="1050" b="0" i="0">
              <a:latin typeface="Abadi" panose="020B0604020104020204" pitchFamily="34" charset="0"/>
            </a:rPr>
            <a:t>Model for image similarity and metadata analytics for images. </a:t>
          </a:r>
          <a:endParaRPr lang="en-IN" sz="1050">
            <a:latin typeface="Abadi" panose="020B0604020104020204" pitchFamily="34" charset="0"/>
          </a:endParaRPr>
        </a:p>
      </dgm:t>
    </dgm:pt>
    <dgm:pt modelId="{EBD554E1-1467-4CD5-AB66-6209014EEF69}" type="parTrans" cxnId="{F97BDB19-FB33-4348-A1B2-63D028D986D5}">
      <dgm:prSet/>
      <dgm:spPr/>
      <dgm:t>
        <a:bodyPr/>
        <a:lstStyle/>
        <a:p>
          <a:endParaRPr lang="en-IN"/>
        </a:p>
      </dgm:t>
    </dgm:pt>
    <dgm:pt modelId="{7849E2B2-4F4B-4584-90BE-3CF49D18C00A}" type="sibTrans" cxnId="{F97BDB19-FB33-4348-A1B2-63D028D986D5}">
      <dgm:prSet/>
      <dgm:spPr/>
      <dgm:t>
        <a:bodyPr/>
        <a:lstStyle/>
        <a:p>
          <a:endParaRPr lang="en-IN"/>
        </a:p>
      </dgm:t>
    </dgm:pt>
    <dgm:pt modelId="{9D6E6877-1F85-4A45-9874-7F7DC073CED3}">
      <dgm:prSet custT="1"/>
      <dgm:spPr/>
      <dgm:t>
        <a:bodyPr/>
        <a:lstStyle/>
        <a:p>
          <a:r>
            <a:rPr lang="en-US" sz="1050" b="0" i="0">
              <a:latin typeface="Abadi" panose="020B0604020104020204" pitchFamily="34" charset="0"/>
            </a:rPr>
            <a:t>Graph-based model to create relationships between entities</a:t>
          </a:r>
          <a:endParaRPr lang="en-IN" sz="1050">
            <a:latin typeface="Abadi" panose="020B0604020104020204" pitchFamily="34" charset="0"/>
          </a:endParaRPr>
        </a:p>
      </dgm:t>
    </dgm:pt>
    <dgm:pt modelId="{A0979B36-4937-4973-BDB4-9B6901777463}" type="parTrans" cxnId="{44FC2DED-87D0-4F65-961D-AB8FB1830B46}">
      <dgm:prSet/>
      <dgm:spPr/>
      <dgm:t>
        <a:bodyPr/>
        <a:lstStyle/>
        <a:p>
          <a:endParaRPr lang="en-IN"/>
        </a:p>
      </dgm:t>
    </dgm:pt>
    <dgm:pt modelId="{B0123459-4FB1-4933-AB50-BD64D57BB485}" type="sibTrans" cxnId="{44FC2DED-87D0-4F65-961D-AB8FB1830B46}">
      <dgm:prSet/>
      <dgm:spPr/>
      <dgm:t>
        <a:bodyPr/>
        <a:lstStyle/>
        <a:p>
          <a:endParaRPr lang="en-IN"/>
        </a:p>
      </dgm:t>
    </dgm:pt>
    <dgm:pt modelId="{8F3F1A9C-9BCD-4CCA-BEEA-D2526A2E3B8A}">
      <dgm:prSet custT="1"/>
      <dgm:spPr/>
      <dgm:t>
        <a:bodyPr/>
        <a:lstStyle/>
        <a:p>
          <a:r>
            <a:rPr lang="en-US" sz="1050" b="0" i="0">
              <a:latin typeface="Abadi" panose="020B0604020104020204" pitchFamily="34" charset="0"/>
            </a:rPr>
            <a:t>Ranking model to score claims based on fraud probability</a:t>
          </a:r>
          <a:endParaRPr lang="en-IN" sz="1050">
            <a:latin typeface="Abadi" panose="020B0604020104020204" pitchFamily="34" charset="0"/>
          </a:endParaRPr>
        </a:p>
      </dgm:t>
    </dgm:pt>
    <dgm:pt modelId="{003CE2C4-DA31-4771-9C13-03CD4EA92F72}" type="parTrans" cxnId="{11FC2A4B-6086-465F-A217-0BF2B02EFD77}">
      <dgm:prSet/>
      <dgm:spPr/>
      <dgm:t>
        <a:bodyPr/>
        <a:lstStyle/>
        <a:p>
          <a:endParaRPr lang="en-IN"/>
        </a:p>
      </dgm:t>
    </dgm:pt>
    <dgm:pt modelId="{680F0A57-F476-4485-BB09-D9CCD52E67CF}" type="sibTrans" cxnId="{11FC2A4B-6086-465F-A217-0BF2B02EFD77}">
      <dgm:prSet/>
      <dgm:spPr/>
      <dgm:t>
        <a:bodyPr/>
        <a:lstStyle/>
        <a:p>
          <a:endParaRPr lang="en-IN"/>
        </a:p>
      </dgm:t>
    </dgm:pt>
    <dgm:pt modelId="{EE2B7E0A-3E8C-4856-93AF-0DB602CEC929}">
      <dgm:prSet custT="1"/>
      <dgm:spPr/>
      <dgm:t>
        <a:bodyPr/>
        <a:lstStyle/>
        <a:p>
          <a:pPr algn="l"/>
          <a:r>
            <a:rPr lang="en-US" sz="1050" b="0" i="0">
              <a:latin typeface="Abadi" panose="020B0604020104020204" pitchFamily="34" charset="0"/>
            </a:rPr>
            <a:t>Phonetic model for name normalization</a:t>
          </a:r>
          <a:endParaRPr lang="en-IN" sz="1050">
            <a:latin typeface="Abadi" panose="020B0604020104020204" pitchFamily="34" charset="0"/>
          </a:endParaRPr>
        </a:p>
      </dgm:t>
    </dgm:pt>
    <dgm:pt modelId="{674CF45A-47EE-4995-89AE-5CB1108965C1}" type="sibTrans" cxnId="{B91E9115-13C3-4AF8-BC13-0E1444479A1D}">
      <dgm:prSet/>
      <dgm:spPr/>
      <dgm:t>
        <a:bodyPr/>
        <a:lstStyle/>
        <a:p>
          <a:endParaRPr lang="en-IN"/>
        </a:p>
      </dgm:t>
    </dgm:pt>
    <dgm:pt modelId="{B1A41D30-CA73-4B14-8C0E-62CCFBED5A16}" type="parTrans" cxnId="{B91E9115-13C3-4AF8-BC13-0E1444479A1D}">
      <dgm:prSet/>
      <dgm:spPr/>
      <dgm:t>
        <a:bodyPr/>
        <a:lstStyle/>
        <a:p>
          <a:endParaRPr lang="en-IN"/>
        </a:p>
      </dgm:t>
    </dgm:pt>
    <dgm:pt modelId="{6316900C-69B8-4277-BBEF-5C742F33D951}">
      <dgm:prSet custT="1"/>
      <dgm:spPr/>
      <dgm:t>
        <a:bodyPr/>
        <a:lstStyle/>
        <a:p>
          <a:pPr algn="l"/>
          <a:r>
            <a:rPr lang="en-US" sz="1050" b="0" i="0">
              <a:latin typeface="Abadi" panose="020B0604020104020204" pitchFamily="34" charset="0"/>
            </a:rPr>
            <a:t>Image data cleaning. </a:t>
          </a:r>
          <a:endParaRPr lang="en-IN" sz="1050">
            <a:latin typeface="Abadi" panose="020B0604020104020204" pitchFamily="34" charset="0"/>
          </a:endParaRPr>
        </a:p>
      </dgm:t>
    </dgm:pt>
    <dgm:pt modelId="{9B8085C8-04FF-4F7B-B68F-80BDB4F5252C}" type="sibTrans" cxnId="{F838A594-E65D-4233-9FEB-FFC2D628D223}">
      <dgm:prSet/>
      <dgm:spPr/>
      <dgm:t>
        <a:bodyPr/>
        <a:lstStyle/>
        <a:p>
          <a:endParaRPr lang="en-IN"/>
        </a:p>
      </dgm:t>
    </dgm:pt>
    <dgm:pt modelId="{155CCA00-FF6D-490E-BD8B-F3BA73886B61}" type="parTrans" cxnId="{F838A594-E65D-4233-9FEB-FFC2D628D223}">
      <dgm:prSet/>
      <dgm:spPr/>
      <dgm:t>
        <a:bodyPr/>
        <a:lstStyle/>
        <a:p>
          <a:endParaRPr lang="en-IN"/>
        </a:p>
      </dgm:t>
    </dgm:pt>
    <dgm:pt modelId="{9474D963-85F2-4297-93AC-3B54C57FB318}">
      <dgm:prSet custT="1"/>
      <dgm:spPr/>
      <dgm:t>
        <a:bodyPr/>
        <a:lstStyle/>
        <a:p>
          <a:r>
            <a:rPr lang="en-US" sz="1200" b="0" i="0">
              <a:latin typeface="Abadi" panose="020B0604020104020204" pitchFamily="34" charset="0"/>
            </a:rPr>
            <a:t>Policy and claims</a:t>
          </a:r>
          <a:endParaRPr lang="en-US" sz="1200">
            <a:latin typeface="Abadi" panose="020B0604020104020204" pitchFamily="34" charset="0"/>
          </a:endParaRPr>
        </a:p>
      </dgm:t>
    </dgm:pt>
    <dgm:pt modelId="{389679DE-44EC-4D48-B2B8-6EE9103B8A87}" type="parTrans" cxnId="{65348850-7770-4BD9-842F-2A1F120186E4}">
      <dgm:prSet/>
      <dgm:spPr/>
      <dgm:t>
        <a:bodyPr/>
        <a:lstStyle/>
        <a:p>
          <a:endParaRPr lang="en-IN"/>
        </a:p>
      </dgm:t>
    </dgm:pt>
    <dgm:pt modelId="{EC60EE1B-1A0F-4045-97DB-280916C25721}" type="sibTrans" cxnId="{65348850-7770-4BD9-842F-2A1F120186E4}">
      <dgm:prSet/>
      <dgm:spPr/>
      <dgm:t>
        <a:bodyPr/>
        <a:lstStyle/>
        <a:p>
          <a:endParaRPr lang="en-IN"/>
        </a:p>
      </dgm:t>
    </dgm:pt>
    <dgm:pt modelId="{A62684A3-5607-45FA-82C8-848864B1A8E5}">
      <dgm:prSet custT="1"/>
      <dgm:spPr/>
      <dgm:t>
        <a:bodyPr/>
        <a:lstStyle/>
        <a:p>
          <a:r>
            <a:rPr lang="en-US" sz="1200" b="0" i="0">
              <a:latin typeface="Abadi" panose="020B0604020104020204" pitchFamily="34" charset="0"/>
            </a:rPr>
            <a:t>Subscription information</a:t>
          </a:r>
          <a:endParaRPr lang="en-US" sz="1200">
            <a:latin typeface="Abadi" panose="020B0604020104020204" pitchFamily="34" charset="0"/>
          </a:endParaRPr>
        </a:p>
      </dgm:t>
    </dgm:pt>
    <dgm:pt modelId="{AC6AC613-BEF6-40E1-8F3C-53684D89D8B9}" type="parTrans" cxnId="{3BECB0DA-25ED-4599-AAE5-B6C4A1DFB2B6}">
      <dgm:prSet/>
      <dgm:spPr/>
      <dgm:t>
        <a:bodyPr/>
        <a:lstStyle/>
        <a:p>
          <a:endParaRPr lang="en-IN"/>
        </a:p>
      </dgm:t>
    </dgm:pt>
    <dgm:pt modelId="{2AC1C734-905A-4598-AA74-CA3545CD7E3A}" type="sibTrans" cxnId="{3BECB0DA-25ED-4599-AAE5-B6C4A1DFB2B6}">
      <dgm:prSet/>
      <dgm:spPr/>
      <dgm:t>
        <a:bodyPr/>
        <a:lstStyle/>
        <a:p>
          <a:endParaRPr lang="en-IN"/>
        </a:p>
      </dgm:t>
    </dgm:pt>
    <dgm:pt modelId="{5CD09E0F-00B6-4759-8D7E-8940E4EE6082}">
      <dgm:prSet custT="1"/>
      <dgm:spPr/>
      <dgm:t>
        <a:bodyPr/>
        <a:lstStyle/>
        <a:p>
          <a:r>
            <a:rPr lang="en-US" sz="1200" b="0" i="0">
              <a:latin typeface="Abadi" panose="020B0604020104020204" pitchFamily="34" charset="0"/>
            </a:rPr>
            <a:t>Historical claims data</a:t>
          </a:r>
          <a:endParaRPr lang="en-US" sz="1200">
            <a:latin typeface="Abadi" panose="020B0604020104020204" pitchFamily="34" charset="0"/>
          </a:endParaRPr>
        </a:p>
      </dgm:t>
    </dgm:pt>
    <dgm:pt modelId="{C1246F13-2481-4734-9ABD-FBD06A1CD89B}" type="parTrans" cxnId="{EFFE6E06-048D-49BD-91DC-9EA1105680F1}">
      <dgm:prSet/>
      <dgm:spPr/>
      <dgm:t>
        <a:bodyPr/>
        <a:lstStyle/>
        <a:p>
          <a:endParaRPr lang="en-IN"/>
        </a:p>
      </dgm:t>
    </dgm:pt>
    <dgm:pt modelId="{FC05ABE1-427D-4271-9C93-043025E56169}" type="sibTrans" cxnId="{EFFE6E06-048D-49BD-91DC-9EA1105680F1}">
      <dgm:prSet/>
      <dgm:spPr/>
      <dgm:t>
        <a:bodyPr/>
        <a:lstStyle/>
        <a:p>
          <a:endParaRPr lang="en-IN"/>
        </a:p>
      </dgm:t>
    </dgm:pt>
    <dgm:pt modelId="{40085087-2BCE-4130-8F7E-7581A76E066B}" type="pres">
      <dgm:prSet presAssocID="{BC4A124F-B11E-435D-9FBD-F42237BC5CFE}" presName="Name0" presStyleCnt="0">
        <dgm:presLayoutVars>
          <dgm:dir/>
          <dgm:animLvl val="lvl"/>
          <dgm:resizeHandles val="exact"/>
        </dgm:presLayoutVars>
      </dgm:prSet>
      <dgm:spPr/>
    </dgm:pt>
    <dgm:pt modelId="{A99106EB-8673-4617-A0AB-037D323CB854}" type="pres">
      <dgm:prSet presAssocID="{BC4A124F-B11E-435D-9FBD-F42237BC5CFE}" presName="tSp" presStyleCnt="0"/>
      <dgm:spPr/>
    </dgm:pt>
    <dgm:pt modelId="{C00350B2-D455-4CBC-8758-6A85F750C66D}" type="pres">
      <dgm:prSet presAssocID="{BC4A124F-B11E-435D-9FBD-F42237BC5CFE}" presName="bSp" presStyleCnt="0"/>
      <dgm:spPr/>
    </dgm:pt>
    <dgm:pt modelId="{D70635BC-F72F-4508-AC5E-FE9BCD25E613}" type="pres">
      <dgm:prSet presAssocID="{BC4A124F-B11E-435D-9FBD-F42237BC5CFE}" presName="process" presStyleCnt="0"/>
      <dgm:spPr/>
    </dgm:pt>
    <dgm:pt modelId="{6784CAA7-E0F4-4384-9859-9EA6B7172061}" type="pres">
      <dgm:prSet presAssocID="{CF8A8752-220C-4904-B8B8-C9502FC0CA9F}" presName="composite1" presStyleCnt="0"/>
      <dgm:spPr/>
    </dgm:pt>
    <dgm:pt modelId="{5F908C61-EF56-425C-A998-18C51D38CE52}" type="pres">
      <dgm:prSet presAssocID="{CF8A8752-220C-4904-B8B8-C9502FC0CA9F}" presName="dummyNode1" presStyleLbl="node1" presStyleIdx="0" presStyleCnt="5"/>
      <dgm:spPr/>
    </dgm:pt>
    <dgm:pt modelId="{4A8581D6-96E4-4587-B789-0A0166908A09}" type="pres">
      <dgm:prSet presAssocID="{CF8A8752-220C-4904-B8B8-C9502FC0CA9F}" presName="childNode1" presStyleLbl="bgAcc1" presStyleIdx="0" presStyleCnt="5" custScaleX="147807" custScaleY="165125" custLinFactNeighborX="-4511" custLinFactNeighborY="-44877">
        <dgm:presLayoutVars>
          <dgm:bulletEnabled val="1"/>
        </dgm:presLayoutVars>
      </dgm:prSet>
      <dgm:spPr/>
    </dgm:pt>
    <dgm:pt modelId="{AF1D3797-9E71-4FCE-BE06-7CAE4AAF4EC2}" type="pres">
      <dgm:prSet presAssocID="{CF8A8752-220C-4904-B8B8-C9502FC0CA9F}" presName="childNode1tx" presStyleLbl="bgAcc1" presStyleIdx="0" presStyleCnt="5">
        <dgm:presLayoutVars>
          <dgm:bulletEnabled val="1"/>
        </dgm:presLayoutVars>
      </dgm:prSet>
      <dgm:spPr/>
    </dgm:pt>
    <dgm:pt modelId="{ED216A79-093C-45B4-90D9-660DDA9C2C9D}" type="pres">
      <dgm:prSet presAssocID="{CF8A8752-220C-4904-B8B8-C9502FC0CA9F}" presName="parentNode1" presStyleLbl="node1" presStyleIdx="0" presStyleCnt="5" custLinFactNeighborX="-5134" custLinFactNeighborY="9176">
        <dgm:presLayoutVars>
          <dgm:chMax val="1"/>
          <dgm:bulletEnabled val="1"/>
        </dgm:presLayoutVars>
      </dgm:prSet>
      <dgm:spPr/>
    </dgm:pt>
    <dgm:pt modelId="{882DC4B1-D93F-42FC-AE3A-9CBD3E8B841E}" type="pres">
      <dgm:prSet presAssocID="{CF8A8752-220C-4904-B8B8-C9502FC0CA9F}" presName="connSite1" presStyleCnt="0"/>
      <dgm:spPr/>
    </dgm:pt>
    <dgm:pt modelId="{FE120CFF-C273-4344-AD1A-6E9D3DBBABE5}" type="pres">
      <dgm:prSet presAssocID="{CF142E0F-1051-4A4E-BBEB-8C313AA219C9}" presName="Name9" presStyleLbl="sibTrans2D1" presStyleIdx="0" presStyleCnt="4" custAng="377758" custLinFactNeighborX="-993" custLinFactNeighborY="-4814"/>
      <dgm:spPr/>
    </dgm:pt>
    <dgm:pt modelId="{4628B1F2-C9E0-49F5-83E3-BC78E6D22C2C}" type="pres">
      <dgm:prSet presAssocID="{5E2F35D5-C155-4EF5-9F76-7D3CFDD45D52}" presName="composite2" presStyleCnt="0"/>
      <dgm:spPr/>
    </dgm:pt>
    <dgm:pt modelId="{C62593FE-B848-4656-A159-5EE2C53B0860}" type="pres">
      <dgm:prSet presAssocID="{5E2F35D5-C155-4EF5-9F76-7D3CFDD45D52}" presName="dummyNode2" presStyleLbl="node1" presStyleIdx="0" presStyleCnt="5"/>
      <dgm:spPr/>
    </dgm:pt>
    <dgm:pt modelId="{8D8369FF-62F7-4DCF-91AF-2D1095FE02FF}" type="pres">
      <dgm:prSet presAssocID="{5E2F35D5-C155-4EF5-9F76-7D3CFDD45D52}" presName="childNode2" presStyleLbl="bgAcc1" presStyleIdx="1" presStyleCnt="5" custScaleX="118929" custScaleY="129614" custLinFactNeighborX="2451" custLinFactNeighborY="-24216">
        <dgm:presLayoutVars>
          <dgm:bulletEnabled val="1"/>
        </dgm:presLayoutVars>
      </dgm:prSet>
      <dgm:spPr/>
    </dgm:pt>
    <dgm:pt modelId="{3302DBE9-A08F-47AA-B079-10FF89D8AFC8}" type="pres">
      <dgm:prSet presAssocID="{5E2F35D5-C155-4EF5-9F76-7D3CFDD45D52}" presName="childNode2tx" presStyleLbl="bgAcc1" presStyleIdx="1" presStyleCnt="5">
        <dgm:presLayoutVars>
          <dgm:bulletEnabled val="1"/>
        </dgm:presLayoutVars>
      </dgm:prSet>
      <dgm:spPr/>
    </dgm:pt>
    <dgm:pt modelId="{7DB28269-CD32-4691-B229-EAAF1C2B2CE7}" type="pres">
      <dgm:prSet presAssocID="{5E2F35D5-C155-4EF5-9F76-7D3CFDD45D52}" presName="parentNode2" presStyleLbl="node1" presStyleIdx="1" presStyleCnt="5" custLinFactNeighborX="5408" custLinFactNeighborY="-51790">
        <dgm:presLayoutVars>
          <dgm:chMax val="0"/>
          <dgm:bulletEnabled val="1"/>
        </dgm:presLayoutVars>
      </dgm:prSet>
      <dgm:spPr/>
    </dgm:pt>
    <dgm:pt modelId="{47A66973-2F35-423A-B083-AD7969E3295E}" type="pres">
      <dgm:prSet presAssocID="{5E2F35D5-C155-4EF5-9F76-7D3CFDD45D52}" presName="connSite2" presStyleCnt="0"/>
      <dgm:spPr/>
    </dgm:pt>
    <dgm:pt modelId="{BE625CA6-3DEA-4BA7-8728-7E18408F76C8}" type="pres">
      <dgm:prSet presAssocID="{86737D4A-EAF6-4308-9E03-E9EA65E72A98}" presName="Name18" presStyleLbl="sibTrans2D1" presStyleIdx="1" presStyleCnt="4" custScaleX="97335"/>
      <dgm:spPr/>
    </dgm:pt>
    <dgm:pt modelId="{19E5C814-3117-4CB3-9C19-B1334ECAE68A}" type="pres">
      <dgm:prSet presAssocID="{4EE3AC1B-1F5E-41E5-BBC1-0968F787E777}" presName="composite1" presStyleCnt="0"/>
      <dgm:spPr/>
    </dgm:pt>
    <dgm:pt modelId="{AF767754-C901-4F98-8005-046E2942698B}" type="pres">
      <dgm:prSet presAssocID="{4EE3AC1B-1F5E-41E5-BBC1-0968F787E777}" presName="dummyNode1" presStyleLbl="node1" presStyleIdx="1" presStyleCnt="5"/>
      <dgm:spPr/>
    </dgm:pt>
    <dgm:pt modelId="{C831D30A-8DFE-4CCC-8E42-7FC93A7E2A96}" type="pres">
      <dgm:prSet presAssocID="{4EE3AC1B-1F5E-41E5-BBC1-0968F787E777}" presName="childNode1" presStyleLbl="bgAcc1" presStyleIdx="2" presStyleCnt="5" custScaleX="121795" custScaleY="147267" custLinFactNeighborX="3073" custLinFactNeighborY="-10483">
        <dgm:presLayoutVars>
          <dgm:bulletEnabled val="1"/>
        </dgm:presLayoutVars>
      </dgm:prSet>
      <dgm:spPr/>
    </dgm:pt>
    <dgm:pt modelId="{59E37967-904E-4A68-B90D-409CCF6136B6}" type="pres">
      <dgm:prSet presAssocID="{4EE3AC1B-1F5E-41E5-BBC1-0968F787E777}" presName="childNode1tx" presStyleLbl="bgAcc1" presStyleIdx="2" presStyleCnt="5">
        <dgm:presLayoutVars>
          <dgm:bulletEnabled val="1"/>
        </dgm:presLayoutVars>
      </dgm:prSet>
      <dgm:spPr/>
    </dgm:pt>
    <dgm:pt modelId="{888DEC72-1194-4BA5-A9EA-810A870DEDFE}" type="pres">
      <dgm:prSet presAssocID="{4EE3AC1B-1F5E-41E5-BBC1-0968F787E777}" presName="parentNode1" presStyleLbl="node1" presStyleIdx="2" presStyleCnt="5" custScaleX="90674" custScaleY="84711" custLinFactNeighborX="22744" custLinFactNeighborY="38605">
        <dgm:presLayoutVars>
          <dgm:chMax val="1"/>
          <dgm:bulletEnabled val="1"/>
        </dgm:presLayoutVars>
      </dgm:prSet>
      <dgm:spPr/>
    </dgm:pt>
    <dgm:pt modelId="{DC67FCF9-87C3-4270-9026-A2AFB68C0C2A}" type="pres">
      <dgm:prSet presAssocID="{4EE3AC1B-1F5E-41E5-BBC1-0968F787E777}" presName="connSite1" presStyleCnt="0"/>
      <dgm:spPr/>
    </dgm:pt>
    <dgm:pt modelId="{A17DFA1B-3025-4B8F-93ED-789ACD5E4EC3}" type="pres">
      <dgm:prSet presAssocID="{012E206E-3288-4848-BF09-D41ECEE061D5}" presName="Name9" presStyleLbl="sibTrans2D1" presStyleIdx="2" presStyleCnt="4"/>
      <dgm:spPr/>
    </dgm:pt>
    <dgm:pt modelId="{F1ED3213-5C6F-46BD-8C0E-C0649E3BC563}" type="pres">
      <dgm:prSet presAssocID="{AD943D2B-4922-41C2-83A0-FE08985E1AA6}" presName="composite2" presStyleCnt="0"/>
      <dgm:spPr/>
    </dgm:pt>
    <dgm:pt modelId="{F0C72DB8-CC3E-4618-8711-C5E263D36C6E}" type="pres">
      <dgm:prSet presAssocID="{AD943D2B-4922-41C2-83A0-FE08985E1AA6}" presName="dummyNode2" presStyleLbl="node1" presStyleIdx="2" presStyleCnt="5"/>
      <dgm:spPr/>
    </dgm:pt>
    <dgm:pt modelId="{24290312-62F0-4432-A0A6-6CC56C59E830}" type="pres">
      <dgm:prSet presAssocID="{AD943D2B-4922-41C2-83A0-FE08985E1AA6}" presName="childNode2" presStyleLbl="bgAcc1" presStyleIdx="3" presStyleCnt="5" custScaleX="166616" custScaleY="163667" custLinFactNeighborX="-1759" custLinFactNeighborY="-10757">
        <dgm:presLayoutVars>
          <dgm:bulletEnabled val="1"/>
        </dgm:presLayoutVars>
      </dgm:prSet>
      <dgm:spPr/>
    </dgm:pt>
    <dgm:pt modelId="{795C4472-F767-472D-95A9-6D523935B640}" type="pres">
      <dgm:prSet presAssocID="{AD943D2B-4922-41C2-83A0-FE08985E1AA6}" presName="childNode2tx" presStyleLbl="bgAcc1" presStyleIdx="3" presStyleCnt="5">
        <dgm:presLayoutVars>
          <dgm:bulletEnabled val="1"/>
        </dgm:presLayoutVars>
      </dgm:prSet>
      <dgm:spPr/>
    </dgm:pt>
    <dgm:pt modelId="{719E8186-0E20-4F17-9D29-2A55997B5F17}" type="pres">
      <dgm:prSet presAssocID="{AD943D2B-4922-41C2-83A0-FE08985E1AA6}" presName="parentNode2" presStyleLbl="node1" presStyleIdx="3" presStyleCnt="5" custScaleX="100927" custScaleY="68944" custLinFactNeighborX="14045" custLinFactNeighborY="-67427">
        <dgm:presLayoutVars>
          <dgm:chMax val="0"/>
          <dgm:bulletEnabled val="1"/>
        </dgm:presLayoutVars>
      </dgm:prSet>
      <dgm:spPr/>
    </dgm:pt>
    <dgm:pt modelId="{0B0960B6-ED20-41B5-94B6-DF1420A8E73E}" type="pres">
      <dgm:prSet presAssocID="{AD943D2B-4922-41C2-83A0-FE08985E1AA6}" presName="connSite2" presStyleCnt="0"/>
      <dgm:spPr/>
    </dgm:pt>
    <dgm:pt modelId="{890F9E7A-BF66-4076-93FF-466A34013F03}" type="pres">
      <dgm:prSet presAssocID="{E2C3D834-0B7B-4D57-8A75-50028D03D06F}" presName="Name18" presStyleLbl="sibTrans2D1" presStyleIdx="3" presStyleCnt="4" custScaleX="84834"/>
      <dgm:spPr/>
    </dgm:pt>
    <dgm:pt modelId="{670F486F-97BD-4A2F-B451-BBE01B9A63BC}" type="pres">
      <dgm:prSet presAssocID="{7D6931EB-F7E5-4BEA-B5D4-F4A68640409F}" presName="composite1" presStyleCnt="0"/>
      <dgm:spPr/>
    </dgm:pt>
    <dgm:pt modelId="{C5E806E9-BA40-4DFA-82B8-01AA90B2F1F0}" type="pres">
      <dgm:prSet presAssocID="{7D6931EB-F7E5-4BEA-B5D4-F4A68640409F}" presName="dummyNode1" presStyleLbl="node1" presStyleIdx="3" presStyleCnt="5"/>
      <dgm:spPr/>
    </dgm:pt>
    <dgm:pt modelId="{4184D5A6-0B9A-42D2-AE87-FAA53BFD1257}" type="pres">
      <dgm:prSet presAssocID="{7D6931EB-F7E5-4BEA-B5D4-F4A68640409F}" presName="childNode1" presStyleLbl="bgAcc1" presStyleIdx="4" presStyleCnt="5" custScaleX="161748" custScaleY="138959" custLinFactNeighborX="742">
        <dgm:presLayoutVars>
          <dgm:bulletEnabled val="1"/>
        </dgm:presLayoutVars>
      </dgm:prSet>
      <dgm:spPr/>
    </dgm:pt>
    <dgm:pt modelId="{15812894-94C1-4CD2-B59E-8515734C048A}" type="pres">
      <dgm:prSet presAssocID="{7D6931EB-F7E5-4BEA-B5D4-F4A68640409F}" presName="childNode1tx" presStyleLbl="bgAcc1" presStyleIdx="4" presStyleCnt="5">
        <dgm:presLayoutVars>
          <dgm:bulletEnabled val="1"/>
        </dgm:presLayoutVars>
      </dgm:prSet>
      <dgm:spPr/>
    </dgm:pt>
    <dgm:pt modelId="{28E3BDF1-34BD-4F8F-B650-0A89118CA992}" type="pres">
      <dgm:prSet presAssocID="{7D6931EB-F7E5-4BEA-B5D4-F4A68640409F}" presName="parentNode1" presStyleLbl="node1" presStyleIdx="4" presStyleCnt="5" custScaleX="80399" custScaleY="86801" custLinFactNeighborX="-1845" custLinFactNeighborY="42727">
        <dgm:presLayoutVars>
          <dgm:chMax val="1"/>
          <dgm:bulletEnabled val="1"/>
        </dgm:presLayoutVars>
      </dgm:prSet>
      <dgm:spPr/>
    </dgm:pt>
    <dgm:pt modelId="{65B4827C-406C-4CB1-AA0C-9CF08C9FF34C}" type="pres">
      <dgm:prSet presAssocID="{7D6931EB-F7E5-4BEA-B5D4-F4A68640409F}" presName="connSite1" presStyleCnt="0"/>
      <dgm:spPr/>
    </dgm:pt>
  </dgm:ptLst>
  <dgm:cxnLst>
    <dgm:cxn modelId="{EFFE6E06-048D-49BD-91DC-9EA1105680F1}" srcId="{CF8A8752-220C-4904-B8B8-C9502FC0CA9F}" destId="{5CD09E0F-00B6-4759-8D7E-8940E4EE6082}" srcOrd="3" destOrd="0" parTransId="{C1246F13-2481-4734-9ABD-FBD06A1CD89B}" sibTransId="{FC05ABE1-427D-4271-9C93-043025E56169}"/>
    <dgm:cxn modelId="{6D588B0C-AD04-4DF1-96EA-5055CAA98002}" srcId="{5E2F35D5-C155-4EF5-9F76-7D3CFDD45D52}" destId="{452BAA76-55CB-426A-82E2-EDF5BAE25441}" srcOrd="0" destOrd="0" parTransId="{916591B4-B1BB-4646-92E4-19A8A2DE3835}" sibTransId="{42795998-3933-4A7B-B753-67B76F803C37}"/>
    <dgm:cxn modelId="{B91E9115-13C3-4AF8-BC13-0E1444479A1D}" srcId="{4EE3AC1B-1F5E-41E5-BBC1-0968F787E777}" destId="{EE2B7E0A-3E8C-4856-93AF-0DB602CEC929}" srcOrd="1" destOrd="0" parTransId="{B1A41D30-CA73-4B14-8C0E-62CCFBED5A16}" sibTransId="{674CF45A-47EE-4995-89AE-5CB1108965C1}"/>
    <dgm:cxn modelId="{B6CE3316-55D8-4039-8FFC-01C2A6065D07}" type="presOf" srcId="{6316900C-69B8-4277-BBEF-5C742F33D951}" destId="{C831D30A-8DFE-4CCC-8E42-7FC93A7E2A96}" srcOrd="0" destOrd="2" presId="urn:microsoft.com/office/officeart/2005/8/layout/hProcess4"/>
    <dgm:cxn modelId="{80614818-EFA1-4B31-ADEB-A1A072A1DC38}" type="presOf" srcId="{DD2B5041-8F1C-4C62-B8EB-F28FDFB50422}" destId="{24290312-62F0-4432-A0A6-6CC56C59E830}" srcOrd="0" destOrd="1" presId="urn:microsoft.com/office/officeart/2005/8/layout/hProcess4"/>
    <dgm:cxn modelId="{F97BDB19-FB33-4348-A1B2-63D028D986D5}" srcId="{AD943D2B-4922-41C2-83A0-FE08985E1AA6}" destId="{866C8F5D-F491-4922-9FF8-BAD67D229BA1}" srcOrd="2" destOrd="0" parTransId="{EBD554E1-1467-4CD5-AB66-6209014EEF69}" sibTransId="{7849E2B2-4F4B-4584-90BE-3CF49D18C00A}"/>
    <dgm:cxn modelId="{CAA6AB1A-6931-4170-9E0B-0DA61E19CA7B}" type="presOf" srcId="{F1EB732C-A24E-478A-AA38-705E87CC0375}" destId="{795C4472-F767-472D-95A9-6D523935B640}" srcOrd="1" destOrd="0" presId="urn:microsoft.com/office/officeart/2005/8/layout/hProcess4"/>
    <dgm:cxn modelId="{527D0721-68F2-4BB5-AEE9-51935ED1C8D5}" type="presOf" srcId="{86737D4A-EAF6-4308-9E03-E9EA65E72A98}" destId="{BE625CA6-3DEA-4BA7-8728-7E18408F76C8}" srcOrd="0" destOrd="0" presId="urn:microsoft.com/office/officeart/2005/8/layout/hProcess4"/>
    <dgm:cxn modelId="{A8B34729-6DC4-47DF-A498-7E6B46C92F36}" srcId="{CF8A8752-220C-4904-B8B8-C9502FC0CA9F}" destId="{8AD6D401-DD53-4B62-9494-02B8D475CD96}" srcOrd="0" destOrd="0" parTransId="{BAB1E78E-FDEC-42CD-A2E2-BB03B30CBF43}" sibTransId="{117108CA-170E-4196-97EB-FCCBD00929B8}"/>
    <dgm:cxn modelId="{D342722B-A3E2-4817-A51D-716E1E366EF2}" type="presOf" srcId="{02C1C9A9-3DA7-44BC-96A6-08FF67AE239C}" destId="{3302DBE9-A08F-47AA-B079-10FF89D8AFC8}" srcOrd="1" destOrd="2" presId="urn:microsoft.com/office/officeart/2005/8/layout/hProcess4"/>
    <dgm:cxn modelId="{45156A2D-7F0C-4674-868F-B1704E8560F6}" srcId="{BC4A124F-B11E-435D-9FBD-F42237BC5CFE}" destId="{7D6931EB-F7E5-4BEA-B5D4-F4A68640409F}" srcOrd="4" destOrd="0" parTransId="{661088B4-A06D-43F3-8D36-65EE55AE4F33}" sibTransId="{36F6EEE4-F458-43A8-90FC-924A5E0AC8FB}"/>
    <dgm:cxn modelId="{5F182832-E1F0-4F34-8ABA-0DE261B854A3}" type="presOf" srcId="{D62FF0D6-F87C-4D70-875A-62847251855D}" destId="{59E37967-904E-4A68-B90D-409CCF6136B6}" srcOrd="1" destOrd="0" presId="urn:microsoft.com/office/officeart/2005/8/layout/hProcess4"/>
    <dgm:cxn modelId="{33F83434-B23F-4AAE-84C4-8FF7F1E76EAE}" type="presOf" srcId="{8F3F1A9C-9BCD-4CCA-BEEA-D2526A2E3B8A}" destId="{15812894-94C1-4CD2-B59E-8515734C048A}" srcOrd="1" destOrd="1" presId="urn:microsoft.com/office/officeart/2005/8/layout/hProcess4"/>
    <dgm:cxn modelId="{0A60EC34-A25E-476D-B837-C57AABA86853}" type="presOf" srcId="{02C1C9A9-3DA7-44BC-96A6-08FF67AE239C}" destId="{8D8369FF-62F7-4DCF-91AF-2D1095FE02FF}" srcOrd="0" destOrd="2" presId="urn:microsoft.com/office/officeart/2005/8/layout/hProcess4"/>
    <dgm:cxn modelId="{171D373B-6031-48FA-A758-FAB277E23511}" type="presOf" srcId="{A62684A3-5607-45FA-82C8-848864B1A8E5}" destId="{4A8581D6-96E4-4587-B789-0A0166908A09}" srcOrd="0" destOrd="2" presId="urn:microsoft.com/office/officeart/2005/8/layout/hProcess4"/>
    <dgm:cxn modelId="{1F4C493B-3A86-46D0-8215-1E95D139E3EF}" srcId="{AD943D2B-4922-41C2-83A0-FE08985E1AA6}" destId="{DD2B5041-8F1C-4C62-B8EB-F28FDFB50422}" srcOrd="1" destOrd="0" parTransId="{0579145C-891B-4BAF-8857-7CDEF693A75C}" sibTransId="{DE8198DE-251C-40ED-B27A-313FD2CD4756}"/>
    <dgm:cxn modelId="{8C3BB35F-ACE2-4FB1-B7F7-E2C488B9F4FC}" type="presOf" srcId="{6D447631-B499-43A2-9961-200C4E5CA1F4}" destId="{8D8369FF-62F7-4DCF-91AF-2D1095FE02FF}" srcOrd="0" destOrd="1" presId="urn:microsoft.com/office/officeart/2005/8/layout/hProcess4"/>
    <dgm:cxn modelId="{52E07262-7300-493D-9908-D952F24688E3}" type="presOf" srcId="{866C8F5D-F491-4922-9FF8-BAD67D229BA1}" destId="{795C4472-F767-472D-95A9-6D523935B640}" srcOrd="1" destOrd="2" presId="urn:microsoft.com/office/officeart/2005/8/layout/hProcess4"/>
    <dgm:cxn modelId="{CAF60844-8139-4AE7-9ACE-33A84906F574}" type="presOf" srcId="{8F3F1A9C-9BCD-4CCA-BEEA-D2526A2E3B8A}" destId="{4184D5A6-0B9A-42D2-AE87-FAA53BFD1257}" srcOrd="0" destOrd="1" presId="urn:microsoft.com/office/officeart/2005/8/layout/hProcess4"/>
    <dgm:cxn modelId="{E813D048-C1BD-4FE3-BCA1-024B3F159BEF}" type="presOf" srcId="{A62684A3-5607-45FA-82C8-848864B1A8E5}" destId="{AF1D3797-9E71-4FCE-BE06-7CAE4AAF4EC2}" srcOrd="1" destOrd="2" presId="urn:microsoft.com/office/officeart/2005/8/layout/hProcess4"/>
    <dgm:cxn modelId="{11FC2A4B-6086-465F-A217-0BF2B02EFD77}" srcId="{7D6931EB-F7E5-4BEA-B5D4-F4A68640409F}" destId="{8F3F1A9C-9BCD-4CCA-BEEA-D2526A2E3B8A}" srcOrd="1" destOrd="0" parTransId="{003CE2C4-DA31-4771-9C13-03CD4EA92F72}" sibTransId="{680F0A57-F476-4485-BB09-D9CCD52E67CF}"/>
    <dgm:cxn modelId="{E1E7154D-0B47-41EE-B225-B32082F53BDD}" type="presOf" srcId="{9474D963-85F2-4297-93AC-3B54C57FB318}" destId="{4A8581D6-96E4-4587-B789-0A0166908A09}" srcOrd="0" destOrd="1" presId="urn:microsoft.com/office/officeart/2005/8/layout/hProcess4"/>
    <dgm:cxn modelId="{53F7644D-F146-42E4-B7FB-34D6E7AF5A64}" type="presOf" srcId="{EE2B7E0A-3E8C-4856-93AF-0DB602CEC929}" destId="{C831D30A-8DFE-4CCC-8E42-7FC93A7E2A96}" srcOrd="0" destOrd="1" presId="urn:microsoft.com/office/officeart/2005/8/layout/hProcess4"/>
    <dgm:cxn modelId="{65348850-7770-4BD9-842F-2A1F120186E4}" srcId="{CF8A8752-220C-4904-B8B8-C9502FC0CA9F}" destId="{9474D963-85F2-4297-93AC-3B54C57FB318}" srcOrd="1" destOrd="0" parTransId="{389679DE-44EC-4D48-B2B8-6EE9103B8A87}" sibTransId="{EC60EE1B-1A0F-4045-97DB-280916C25721}"/>
    <dgm:cxn modelId="{93CF1273-0B58-4AAA-BB4C-529D70B56832}" srcId="{5E2F35D5-C155-4EF5-9F76-7D3CFDD45D52}" destId="{02C1C9A9-3DA7-44BC-96A6-08FF67AE239C}" srcOrd="2" destOrd="0" parTransId="{31BE5153-C88E-485F-82A1-C2BA644FC03A}" sibTransId="{B3841C9E-6ACF-482A-8435-1D0D9DFDBD5F}"/>
    <dgm:cxn modelId="{EE7D5D54-5176-44F6-A371-F85A3A83AD6A}" type="presOf" srcId="{9D6E6877-1F85-4A45-9874-7F7DC073CED3}" destId="{4184D5A6-0B9A-42D2-AE87-FAA53BFD1257}" srcOrd="0" destOrd="0" presId="urn:microsoft.com/office/officeart/2005/8/layout/hProcess4"/>
    <dgm:cxn modelId="{ABC1FA75-3C3E-45CF-BB52-07F012D93D85}" type="presOf" srcId="{CF8A8752-220C-4904-B8B8-C9502FC0CA9F}" destId="{ED216A79-093C-45B4-90D9-660DDA9C2C9D}" srcOrd="0" destOrd="0" presId="urn:microsoft.com/office/officeart/2005/8/layout/hProcess4"/>
    <dgm:cxn modelId="{A6C94556-DB9E-4339-BEF3-D46EFF5D5801}" type="presOf" srcId="{6316900C-69B8-4277-BBEF-5C742F33D951}" destId="{59E37967-904E-4A68-B90D-409CCF6136B6}" srcOrd="1" destOrd="2" presId="urn:microsoft.com/office/officeart/2005/8/layout/hProcess4"/>
    <dgm:cxn modelId="{82DE5377-133F-42F8-8E20-31ACC64B42A6}" type="presOf" srcId="{7D6931EB-F7E5-4BEA-B5D4-F4A68640409F}" destId="{28E3BDF1-34BD-4F8F-B650-0A89118CA992}" srcOrd="0" destOrd="0" presId="urn:microsoft.com/office/officeart/2005/8/layout/hProcess4"/>
    <dgm:cxn modelId="{A0688657-AEC8-4ACE-B89B-CA423D6F6727}" srcId="{4EE3AC1B-1F5E-41E5-BBC1-0968F787E777}" destId="{D62FF0D6-F87C-4D70-875A-62847251855D}" srcOrd="0" destOrd="0" parTransId="{EB5EAC8F-6B85-4481-8599-1B2FE5592ED4}" sibTransId="{97126B49-37E5-497E-A231-AE7E178FD9D8}"/>
    <dgm:cxn modelId="{48EA6086-B3F0-44A8-AD67-E5AA23848FEF}" type="presOf" srcId="{5E2F35D5-C155-4EF5-9F76-7D3CFDD45D52}" destId="{7DB28269-CD32-4691-B229-EAAF1C2B2CE7}" srcOrd="0" destOrd="0" presId="urn:microsoft.com/office/officeart/2005/8/layout/hProcess4"/>
    <dgm:cxn modelId="{5DBC2389-7465-426B-BDF5-ACAEAC4F135E}" type="presOf" srcId="{AD943D2B-4922-41C2-83A0-FE08985E1AA6}" destId="{719E8186-0E20-4F17-9D29-2A55997B5F17}" srcOrd="0" destOrd="0" presId="urn:microsoft.com/office/officeart/2005/8/layout/hProcess4"/>
    <dgm:cxn modelId="{17662589-BC42-4CC5-94D3-84D8A8449399}" type="presOf" srcId="{E2C3D834-0B7B-4D57-8A75-50028D03D06F}" destId="{890F9E7A-BF66-4076-93FF-466A34013F03}" srcOrd="0" destOrd="0" presId="urn:microsoft.com/office/officeart/2005/8/layout/hProcess4"/>
    <dgm:cxn modelId="{CFE14F92-DE1A-457C-9E50-AEB76076FFE3}" srcId="{BC4A124F-B11E-435D-9FBD-F42237BC5CFE}" destId="{5E2F35D5-C155-4EF5-9F76-7D3CFDD45D52}" srcOrd="1" destOrd="0" parTransId="{4197BA55-D78B-42E2-8574-1E13853115A1}" sibTransId="{86737D4A-EAF6-4308-9E03-E9EA65E72A98}"/>
    <dgm:cxn modelId="{F838A594-E65D-4233-9FEB-FFC2D628D223}" srcId="{4EE3AC1B-1F5E-41E5-BBC1-0968F787E777}" destId="{6316900C-69B8-4277-BBEF-5C742F33D951}" srcOrd="2" destOrd="0" parTransId="{155CCA00-FF6D-490E-BD8B-F3BA73886B61}" sibTransId="{9B8085C8-04FF-4F7B-B68F-80BDB4F5252C}"/>
    <dgm:cxn modelId="{86A9C49A-A6E6-4EAB-9525-A5B850BAB03D}" type="presOf" srcId="{012E206E-3288-4848-BF09-D41ECEE061D5}" destId="{A17DFA1B-3025-4B8F-93ED-789ACD5E4EC3}" srcOrd="0" destOrd="0" presId="urn:microsoft.com/office/officeart/2005/8/layout/hProcess4"/>
    <dgm:cxn modelId="{7E942DA0-11F6-4D60-9EB4-B9FB47926A93}" srcId="{BC4A124F-B11E-435D-9FBD-F42237BC5CFE}" destId="{4EE3AC1B-1F5E-41E5-BBC1-0968F787E777}" srcOrd="2" destOrd="0" parTransId="{1E58CC71-84B9-43CB-958D-7D855136FA7D}" sibTransId="{012E206E-3288-4848-BF09-D41ECEE061D5}"/>
    <dgm:cxn modelId="{07C8F2A3-0EAE-490F-B928-8ABD73FBA9CF}" type="presOf" srcId="{452BAA76-55CB-426A-82E2-EDF5BAE25441}" destId="{8D8369FF-62F7-4DCF-91AF-2D1095FE02FF}" srcOrd="0" destOrd="0" presId="urn:microsoft.com/office/officeart/2005/8/layout/hProcess4"/>
    <dgm:cxn modelId="{FF9B12A6-E3DE-4798-BD22-06C15A0981F8}" type="presOf" srcId="{D62FF0D6-F87C-4D70-875A-62847251855D}" destId="{C831D30A-8DFE-4CCC-8E42-7FC93A7E2A96}" srcOrd="0" destOrd="0" presId="urn:microsoft.com/office/officeart/2005/8/layout/hProcess4"/>
    <dgm:cxn modelId="{DB3E69AD-7D08-48EE-90F2-E029DB366441}" type="presOf" srcId="{EE2B7E0A-3E8C-4856-93AF-0DB602CEC929}" destId="{59E37967-904E-4A68-B90D-409CCF6136B6}" srcOrd="1" destOrd="1" presId="urn:microsoft.com/office/officeart/2005/8/layout/hProcess4"/>
    <dgm:cxn modelId="{6440A8AD-1582-402B-B7F3-A7597D795E21}" srcId="{BC4A124F-B11E-435D-9FBD-F42237BC5CFE}" destId="{AD943D2B-4922-41C2-83A0-FE08985E1AA6}" srcOrd="3" destOrd="0" parTransId="{0B908888-822D-43EC-B368-C4B93418F94F}" sibTransId="{E2C3D834-0B7B-4D57-8A75-50028D03D06F}"/>
    <dgm:cxn modelId="{C5B991AE-5C03-4398-B6F5-862FE9184495}" type="presOf" srcId="{F1EB732C-A24E-478A-AA38-705E87CC0375}" destId="{24290312-62F0-4432-A0A6-6CC56C59E830}" srcOrd="0" destOrd="0" presId="urn:microsoft.com/office/officeart/2005/8/layout/hProcess4"/>
    <dgm:cxn modelId="{57BEDEAE-7A70-48A6-8F3A-6977FBE0E2FC}" type="presOf" srcId="{CF142E0F-1051-4A4E-BBEB-8C313AA219C9}" destId="{FE120CFF-C273-4344-AD1A-6E9D3DBBABE5}" srcOrd="0" destOrd="0" presId="urn:microsoft.com/office/officeart/2005/8/layout/hProcess4"/>
    <dgm:cxn modelId="{86596FB1-78B6-45C5-A7C5-88C7B002FD4D}" srcId="{5E2F35D5-C155-4EF5-9F76-7D3CFDD45D52}" destId="{6D447631-B499-43A2-9961-200C4E5CA1F4}" srcOrd="1" destOrd="0" parTransId="{83EE75A6-B87C-4143-B15E-967277E1BE10}" sibTransId="{994E6B39-4104-496F-B50E-C155249D9CA4}"/>
    <dgm:cxn modelId="{FA2DADB1-889E-496B-B0C4-84293A599182}" type="presOf" srcId="{866C8F5D-F491-4922-9FF8-BAD67D229BA1}" destId="{24290312-62F0-4432-A0A6-6CC56C59E830}" srcOrd="0" destOrd="2" presId="urn:microsoft.com/office/officeart/2005/8/layout/hProcess4"/>
    <dgm:cxn modelId="{2B13F7B4-2831-417A-AA99-47A2B559ABB5}" type="presOf" srcId="{DD2B5041-8F1C-4C62-B8EB-F28FDFB50422}" destId="{795C4472-F767-472D-95A9-6D523935B640}" srcOrd="1" destOrd="1" presId="urn:microsoft.com/office/officeart/2005/8/layout/hProcess4"/>
    <dgm:cxn modelId="{47DD5BB5-35AD-4418-9382-448145A434FC}" type="presOf" srcId="{8AD6D401-DD53-4B62-9494-02B8D475CD96}" destId="{4A8581D6-96E4-4587-B789-0A0166908A09}" srcOrd="0" destOrd="0" presId="urn:microsoft.com/office/officeart/2005/8/layout/hProcess4"/>
    <dgm:cxn modelId="{8EA8D7BF-9F05-4302-84DB-C0F04955CB3A}" type="presOf" srcId="{8AD6D401-DD53-4B62-9494-02B8D475CD96}" destId="{AF1D3797-9E71-4FCE-BE06-7CAE4AAF4EC2}" srcOrd="1" destOrd="0" presId="urn:microsoft.com/office/officeart/2005/8/layout/hProcess4"/>
    <dgm:cxn modelId="{9A78E3C3-4E52-4978-B740-F71DB3EECDC8}" type="presOf" srcId="{5CD09E0F-00B6-4759-8D7E-8940E4EE6082}" destId="{4A8581D6-96E4-4587-B789-0A0166908A09}" srcOrd="0" destOrd="3" presId="urn:microsoft.com/office/officeart/2005/8/layout/hProcess4"/>
    <dgm:cxn modelId="{F1BE1DCE-4FBC-49AA-8CA0-8FB256B70938}" type="presOf" srcId="{452BAA76-55CB-426A-82E2-EDF5BAE25441}" destId="{3302DBE9-A08F-47AA-B079-10FF89D8AFC8}" srcOrd="1" destOrd="0" presId="urn:microsoft.com/office/officeart/2005/8/layout/hProcess4"/>
    <dgm:cxn modelId="{12AE2ED4-0381-4F53-8480-4231902AF9D3}" type="presOf" srcId="{9474D963-85F2-4297-93AC-3B54C57FB318}" destId="{AF1D3797-9E71-4FCE-BE06-7CAE4AAF4EC2}" srcOrd="1" destOrd="1" presId="urn:microsoft.com/office/officeart/2005/8/layout/hProcess4"/>
    <dgm:cxn modelId="{548712D9-02E4-4FEC-8502-7772736BAED9}" type="presOf" srcId="{6D447631-B499-43A2-9961-200C4E5CA1F4}" destId="{3302DBE9-A08F-47AA-B079-10FF89D8AFC8}" srcOrd="1" destOrd="1" presId="urn:microsoft.com/office/officeart/2005/8/layout/hProcess4"/>
    <dgm:cxn modelId="{3BECB0DA-25ED-4599-AAE5-B6C4A1DFB2B6}" srcId="{CF8A8752-220C-4904-B8B8-C9502FC0CA9F}" destId="{A62684A3-5607-45FA-82C8-848864B1A8E5}" srcOrd="2" destOrd="0" parTransId="{AC6AC613-BEF6-40E1-8F3C-53684D89D8B9}" sibTransId="{2AC1C734-905A-4598-AA74-CA3545CD7E3A}"/>
    <dgm:cxn modelId="{FBBE89E0-8555-4998-843F-1AE4B1765211}" type="presOf" srcId="{5CD09E0F-00B6-4759-8D7E-8940E4EE6082}" destId="{AF1D3797-9E71-4FCE-BE06-7CAE4AAF4EC2}" srcOrd="1" destOrd="3" presId="urn:microsoft.com/office/officeart/2005/8/layout/hProcess4"/>
    <dgm:cxn modelId="{C32EE7E3-AB11-4895-8F21-BF5345FE5034}" type="presOf" srcId="{4EE3AC1B-1F5E-41E5-BBC1-0968F787E777}" destId="{888DEC72-1194-4BA5-A9EA-810A870DEDFE}" srcOrd="0" destOrd="0" presId="urn:microsoft.com/office/officeart/2005/8/layout/hProcess4"/>
    <dgm:cxn modelId="{EA6F94E5-8D63-4995-9069-43472DBF8576}" type="presOf" srcId="{BC4A124F-B11E-435D-9FBD-F42237BC5CFE}" destId="{40085087-2BCE-4130-8F7E-7581A76E066B}" srcOrd="0" destOrd="0" presId="urn:microsoft.com/office/officeart/2005/8/layout/hProcess4"/>
    <dgm:cxn modelId="{EF1923EA-FCEB-4213-BFA1-0F60C8314D1B}" type="presOf" srcId="{9D6E6877-1F85-4A45-9874-7F7DC073CED3}" destId="{15812894-94C1-4CD2-B59E-8515734C048A}" srcOrd="1" destOrd="0" presId="urn:microsoft.com/office/officeart/2005/8/layout/hProcess4"/>
    <dgm:cxn modelId="{44FC2DED-87D0-4F65-961D-AB8FB1830B46}" srcId="{7D6931EB-F7E5-4BEA-B5D4-F4A68640409F}" destId="{9D6E6877-1F85-4A45-9874-7F7DC073CED3}" srcOrd="0" destOrd="0" parTransId="{A0979B36-4937-4973-BDB4-9B6901777463}" sibTransId="{B0123459-4FB1-4933-AB50-BD64D57BB485}"/>
    <dgm:cxn modelId="{BD1339F1-14B3-42C5-A731-E2AA6A1FFBC4}" srcId="{BC4A124F-B11E-435D-9FBD-F42237BC5CFE}" destId="{CF8A8752-220C-4904-B8B8-C9502FC0CA9F}" srcOrd="0" destOrd="0" parTransId="{B7736502-59C1-41C6-A83F-B678B73B4F37}" sibTransId="{CF142E0F-1051-4A4E-BBEB-8C313AA219C9}"/>
    <dgm:cxn modelId="{567F6BF7-30DD-426E-B07A-EF2CA36A3C90}" srcId="{AD943D2B-4922-41C2-83A0-FE08985E1AA6}" destId="{F1EB732C-A24E-478A-AA38-705E87CC0375}" srcOrd="0" destOrd="0" parTransId="{A11C2180-EF33-4F24-B53B-BF0A7ACCB5CD}" sibTransId="{8EC13C37-1815-4722-9CA7-B537495E9FF3}"/>
    <dgm:cxn modelId="{EC5308CC-8D86-4B9E-84AF-F61AD887298A}" type="presParOf" srcId="{40085087-2BCE-4130-8F7E-7581A76E066B}" destId="{A99106EB-8673-4617-A0AB-037D323CB854}" srcOrd="0" destOrd="0" presId="urn:microsoft.com/office/officeart/2005/8/layout/hProcess4"/>
    <dgm:cxn modelId="{3CC97BEA-C37B-45E9-8005-970BB4B32B6A}" type="presParOf" srcId="{40085087-2BCE-4130-8F7E-7581A76E066B}" destId="{C00350B2-D455-4CBC-8758-6A85F750C66D}" srcOrd="1" destOrd="0" presId="urn:microsoft.com/office/officeart/2005/8/layout/hProcess4"/>
    <dgm:cxn modelId="{1499DFC2-1BD8-4725-94D9-214CC88BF2BC}" type="presParOf" srcId="{40085087-2BCE-4130-8F7E-7581A76E066B}" destId="{D70635BC-F72F-4508-AC5E-FE9BCD25E613}" srcOrd="2" destOrd="0" presId="urn:microsoft.com/office/officeart/2005/8/layout/hProcess4"/>
    <dgm:cxn modelId="{3FC77300-9210-4EF8-8F12-32EDFB560F39}" type="presParOf" srcId="{D70635BC-F72F-4508-AC5E-FE9BCD25E613}" destId="{6784CAA7-E0F4-4384-9859-9EA6B7172061}" srcOrd="0" destOrd="0" presId="urn:microsoft.com/office/officeart/2005/8/layout/hProcess4"/>
    <dgm:cxn modelId="{316C706E-B582-4C90-92F8-BA67B1D80908}" type="presParOf" srcId="{6784CAA7-E0F4-4384-9859-9EA6B7172061}" destId="{5F908C61-EF56-425C-A998-18C51D38CE52}" srcOrd="0" destOrd="0" presId="urn:microsoft.com/office/officeart/2005/8/layout/hProcess4"/>
    <dgm:cxn modelId="{9D2D8D77-C721-4C09-BFD6-017EB2769C8A}" type="presParOf" srcId="{6784CAA7-E0F4-4384-9859-9EA6B7172061}" destId="{4A8581D6-96E4-4587-B789-0A0166908A09}" srcOrd="1" destOrd="0" presId="urn:microsoft.com/office/officeart/2005/8/layout/hProcess4"/>
    <dgm:cxn modelId="{C4AB9ACA-59D7-40D2-8716-49F9526CC748}" type="presParOf" srcId="{6784CAA7-E0F4-4384-9859-9EA6B7172061}" destId="{AF1D3797-9E71-4FCE-BE06-7CAE4AAF4EC2}" srcOrd="2" destOrd="0" presId="urn:microsoft.com/office/officeart/2005/8/layout/hProcess4"/>
    <dgm:cxn modelId="{3DEDD5B3-E8C1-4CB6-99FA-A2CD2D6CF818}" type="presParOf" srcId="{6784CAA7-E0F4-4384-9859-9EA6B7172061}" destId="{ED216A79-093C-45B4-90D9-660DDA9C2C9D}" srcOrd="3" destOrd="0" presId="urn:microsoft.com/office/officeart/2005/8/layout/hProcess4"/>
    <dgm:cxn modelId="{639BB9AF-79B2-4CD1-A691-18C89BF74BD0}" type="presParOf" srcId="{6784CAA7-E0F4-4384-9859-9EA6B7172061}" destId="{882DC4B1-D93F-42FC-AE3A-9CBD3E8B841E}" srcOrd="4" destOrd="0" presId="urn:microsoft.com/office/officeart/2005/8/layout/hProcess4"/>
    <dgm:cxn modelId="{282AB7EA-2305-4A68-AFBB-7C8108AA1581}" type="presParOf" srcId="{D70635BC-F72F-4508-AC5E-FE9BCD25E613}" destId="{FE120CFF-C273-4344-AD1A-6E9D3DBBABE5}" srcOrd="1" destOrd="0" presId="urn:microsoft.com/office/officeart/2005/8/layout/hProcess4"/>
    <dgm:cxn modelId="{5130EFBC-67F3-4E06-BC58-EFEA30AA6BA4}" type="presParOf" srcId="{D70635BC-F72F-4508-AC5E-FE9BCD25E613}" destId="{4628B1F2-C9E0-49F5-83E3-BC78E6D22C2C}" srcOrd="2" destOrd="0" presId="urn:microsoft.com/office/officeart/2005/8/layout/hProcess4"/>
    <dgm:cxn modelId="{CA65B603-C95A-4867-84AF-18316C419383}" type="presParOf" srcId="{4628B1F2-C9E0-49F5-83E3-BC78E6D22C2C}" destId="{C62593FE-B848-4656-A159-5EE2C53B0860}" srcOrd="0" destOrd="0" presId="urn:microsoft.com/office/officeart/2005/8/layout/hProcess4"/>
    <dgm:cxn modelId="{ABD7373B-3ABB-44B1-A73F-3DCC6979DC8A}" type="presParOf" srcId="{4628B1F2-C9E0-49F5-83E3-BC78E6D22C2C}" destId="{8D8369FF-62F7-4DCF-91AF-2D1095FE02FF}" srcOrd="1" destOrd="0" presId="urn:microsoft.com/office/officeart/2005/8/layout/hProcess4"/>
    <dgm:cxn modelId="{C12783FB-14F8-4615-A378-DE6AEE610DFA}" type="presParOf" srcId="{4628B1F2-C9E0-49F5-83E3-BC78E6D22C2C}" destId="{3302DBE9-A08F-47AA-B079-10FF89D8AFC8}" srcOrd="2" destOrd="0" presId="urn:microsoft.com/office/officeart/2005/8/layout/hProcess4"/>
    <dgm:cxn modelId="{BE171671-4127-48E7-ACAF-3FE3536AE942}" type="presParOf" srcId="{4628B1F2-C9E0-49F5-83E3-BC78E6D22C2C}" destId="{7DB28269-CD32-4691-B229-EAAF1C2B2CE7}" srcOrd="3" destOrd="0" presId="urn:microsoft.com/office/officeart/2005/8/layout/hProcess4"/>
    <dgm:cxn modelId="{68907C87-27BF-409F-966A-848F61C3C4B8}" type="presParOf" srcId="{4628B1F2-C9E0-49F5-83E3-BC78E6D22C2C}" destId="{47A66973-2F35-423A-B083-AD7969E3295E}" srcOrd="4" destOrd="0" presId="urn:microsoft.com/office/officeart/2005/8/layout/hProcess4"/>
    <dgm:cxn modelId="{9F51299D-163E-4D48-97BD-B0D27F95C844}" type="presParOf" srcId="{D70635BC-F72F-4508-AC5E-FE9BCD25E613}" destId="{BE625CA6-3DEA-4BA7-8728-7E18408F76C8}" srcOrd="3" destOrd="0" presId="urn:microsoft.com/office/officeart/2005/8/layout/hProcess4"/>
    <dgm:cxn modelId="{FBD5EC85-95ED-44BB-AA16-50C632078DA8}" type="presParOf" srcId="{D70635BC-F72F-4508-AC5E-FE9BCD25E613}" destId="{19E5C814-3117-4CB3-9C19-B1334ECAE68A}" srcOrd="4" destOrd="0" presId="urn:microsoft.com/office/officeart/2005/8/layout/hProcess4"/>
    <dgm:cxn modelId="{6605370E-1F23-473E-992A-776586F3AFA7}" type="presParOf" srcId="{19E5C814-3117-4CB3-9C19-B1334ECAE68A}" destId="{AF767754-C901-4F98-8005-046E2942698B}" srcOrd="0" destOrd="0" presId="urn:microsoft.com/office/officeart/2005/8/layout/hProcess4"/>
    <dgm:cxn modelId="{CDC31F68-F70E-4E92-896E-0922E9FDB408}" type="presParOf" srcId="{19E5C814-3117-4CB3-9C19-B1334ECAE68A}" destId="{C831D30A-8DFE-4CCC-8E42-7FC93A7E2A96}" srcOrd="1" destOrd="0" presId="urn:microsoft.com/office/officeart/2005/8/layout/hProcess4"/>
    <dgm:cxn modelId="{67123C97-AD9B-4EC9-A79D-414C5FB4FA72}" type="presParOf" srcId="{19E5C814-3117-4CB3-9C19-B1334ECAE68A}" destId="{59E37967-904E-4A68-B90D-409CCF6136B6}" srcOrd="2" destOrd="0" presId="urn:microsoft.com/office/officeart/2005/8/layout/hProcess4"/>
    <dgm:cxn modelId="{0E6CBDD3-5768-48C4-8014-E7F94FF4925A}" type="presParOf" srcId="{19E5C814-3117-4CB3-9C19-B1334ECAE68A}" destId="{888DEC72-1194-4BA5-A9EA-810A870DEDFE}" srcOrd="3" destOrd="0" presId="urn:microsoft.com/office/officeart/2005/8/layout/hProcess4"/>
    <dgm:cxn modelId="{EA98D4AD-4338-4CE0-BE1A-DC456808B63E}" type="presParOf" srcId="{19E5C814-3117-4CB3-9C19-B1334ECAE68A}" destId="{DC67FCF9-87C3-4270-9026-A2AFB68C0C2A}" srcOrd="4" destOrd="0" presId="urn:microsoft.com/office/officeart/2005/8/layout/hProcess4"/>
    <dgm:cxn modelId="{9A21604A-E620-4E22-A6D7-B236E71EC59B}" type="presParOf" srcId="{D70635BC-F72F-4508-AC5E-FE9BCD25E613}" destId="{A17DFA1B-3025-4B8F-93ED-789ACD5E4EC3}" srcOrd="5" destOrd="0" presId="urn:microsoft.com/office/officeart/2005/8/layout/hProcess4"/>
    <dgm:cxn modelId="{AC4D1265-62C4-4A58-920D-ECC670F8114A}" type="presParOf" srcId="{D70635BC-F72F-4508-AC5E-FE9BCD25E613}" destId="{F1ED3213-5C6F-46BD-8C0E-C0649E3BC563}" srcOrd="6" destOrd="0" presId="urn:microsoft.com/office/officeart/2005/8/layout/hProcess4"/>
    <dgm:cxn modelId="{AB896924-2ECC-4FF2-87C2-2335569125C9}" type="presParOf" srcId="{F1ED3213-5C6F-46BD-8C0E-C0649E3BC563}" destId="{F0C72DB8-CC3E-4618-8711-C5E263D36C6E}" srcOrd="0" destOrd="0" presId="urn:microsoft.com/office/officeart/2005/8/layout/hProcess4"/>
    <dgm:cxn modelId="{0E044071-E2C8-4385-977E-B0F23F69570E}" type="presParOf" srcId="{F1ED3213-5C6F-46BD-8C0E-C0649E3BC563}" destId="{24290312-62F0-4432-A0A6-6CC56C59E830}" srcOrd="1" destOrd="0" presId="urn:microsoft.com/office/officeart/2005/8/layout/hProcess4"/>
    <dgm:cxn modelId="{77CD9BB3-08B8-4D2F-8897-451FEDDD9560}" type="presParOf" srcId="{F1ED3213-5C6F-46BD-8C0E-C0649E3BC563}" destId="{795C4472-F767-472D-95A9-6D523935B640}" srcOrd="2" destOrd="0" presId="urn:microsoft.com/office/officeart/2005/8/layout/hProcess4"/>
    <dgm:cxn modelId="{FEE7F796-396D-42E5-8C18-60401647CD28}" type="presParOf" srcId="{F1ED3213-5C6F-46BD-8C0E-C0649E3BC563}" destId="{719E8186-0E20-4F17-9D29-2A55997B5F17}" srcOrd="3" destOrd="0" presId="urn:microsoft.com/office/officeart/2005/8/layout/hProcess4"/>
    <dgm:cxn modelId="{E07D50D8-A452-42EF-8F80-A4E66DAFE493}" type="presParOf" srcId="{F1ED3213-5C6F-46BD-8C0E-C0649E3BC563}" destId="{0B0960B6-ED20-41B5-94B6-DF1420A8E73E}" srcOrd="4" destOrd="0" presId="urn:microsoft.com/office/officeart/2005/8/layout/hProcess4"/>
    <dgm:cxn modelId="{1D72A458-0E98-42C6-90A6-848EF911D7F7}" type="presParOf" srcId="{D70635BC-F72F-4508-AC5E-FE9BCD25E613}" destId="{890F9E7A-BF66-4076-93FF-466A34013F03}" srcOrd="7" destOrd="0" presId="urn:microsoft.com/office/officeart/2005/8/layout/hProcess4"/>
    <dgm:cxn modelId="{7AF9DDB2-E645-468B-BDCD-9FABFFE1CB8E}" type="presParOf" srcId="{D70635BC-F72F-4508-AC5E-FE9BCD25E613}" destId="{670F486F-97BD-4A2F-B451-BBE01B9A63BC}" srcOrd="8" destOrd="0" presId="urn:microsoft.com/office/officeart/2005/8/layout/hProcess4"/>
    <dgm:cxn modelId="{84473922-E9C1-4F94-AC0C-E51DB20C1CC7}" type="presParOf" srcId="{670F486F-97BD-4A2F-B451-BBE01B9A63BC}" destId="{C5E806E9-BA40-4DFA-82B8-01AA90B2F1F0}" srcOrd="0" destOrd="0" presId="urn:microsoft.com/office/officeart/2005/8/layout/hProcess4"/>
    <dgm:cxn modelId="{4B076B55-9003-429D-B3C3-27F0E6CDB0B0}" type="presParOf" srcId="{670F486F-97BD-4A2F-B451-BBE01B9A63BC}" destId="{4184D5A6-0B9A-42D2-AE87-FAA53BFD1257}" srcOrd="1" destOrd="0" presId="urn:microsoft.com/office/officeart/2005/8/layout/hProcess4"/>
    <dgm:cxn modelId="{F07B292F-9A9D-4F93-B31C-D51184A69FB6}" type="presParOf" srcId="{670F486F-97BD-4A2F-B451-BBE01B9A63BC}" destId="{15812894-94C1-4CD2-B59E-8515734C048A}" srcOrd="2" destOrd="0" presId="urn:microsoft.com/office/officeart/2005/8/layout/hProcess4"/>
    <dgm:cxn modelId="{C792C4ED-49FF-40C5-846E-CE1718387295}" type="presParOf" srcId="{670F486F-97BD-4A2F-B451-BBE01B9A63BC}" destId="{28E3BDF1-34BD-4F8F-B650-0A89118CA992}" srcOrd="3" destOrd="0" presId="urn:microsoft.com/office/officeart/2005/8/layout/hProcess4"/>
    <dgm:cxn modelId="{14E1989B-0DD0-4657-8C0C-77481A66115F}" type="presParOf" srcId="{670F486F-97BD-4A2F-B451-BBE01B9A63BC}" destId="{65B4827C-406C-4CB1-AA0C-9CF08C9FF34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4D740BD-43F6-403C-9E56-B91C29179D9C}" type="doc">
      <dgm:prSet loTypeId="urn:microsoft.com/office/officeart/2008/layout/PictureStrips" loCatId="list" qsTypeId="urn:microsoft.com/office/officeart/2005/8/quickstyle/simple5" qsCatId="simple" csTypeId="urn:microsoft.com/office/officeart/2005/8/colors/accent0_2" csCatId="mainScheme" phldr="1"/>
      <dgm:spPr/>
      <dgm:t>
        <a:bodyPr/>
        <a:lstStyle/>
        <a:p>
          <a:endParaRPr lang="en-IN"/>
        </a:p>
      </dgm:t>
    </dgm:pt>
    <dgm:pt modelId="{810173AC-EF66-49B3-83F5-B71A2CE9590C}">
      <dgm:prSet phldrT="[Text]" custT="1"/>
      <dgm:spPr/>
      <dgm:t>
        <a:bodyPr/>
        <a:lstStyle/>
        <a:p>
          <a:r>
            <a:rPr lang="en-IN" sz="1600" b="1">
              <a:latin typeface="Abadi" panose="020B0604020104020204" pitchFamily="34" charset="0"/>
            </a:rPr>
            <a:t>TECHNICAL BENEFITS</a:t>
          </a:r>
        </a:p>
      </dgm:t>
    </dgm:pt>
    <dgm:pt modelId="{EB6213B8-8D0A-4710-B393-C6765FA9B28C}" type="parTrans" cxnId="{D310AE6D-8033-4F21-A9F1-6F6455C80D2D}">
      <dgm:prSet/>
      <dgm:spPr/>
      <dgm:t>
        <a:bodyPr/>
        <a:lstStyle/>
        <a:p>
          <a:endParaRPr lang="en-IN"/>
        </a:p>
      </dgm:t>
    </dgm:pt>
    <dgm:pt modelId="{1F379078-E837-42CE-BB3E-9A54D4158113}" type="sibTrans" cxnId="{D310AE6D-8033-4F21-A9F1-6F6455C80D2D}">
      <dgm:prSet/>
      <dgm:spPr/>
      <dgm:t>
        <a:bodyPr/>
        <a:lstStyle/>
        <a:p>
          <a:endParaRPr lang="en-IN"/>
        </a:p>
      </dgm:t>
    </dgm:pt>
    <dgm:pt modelId="{A69539F6-45B9-4A31-8722-359E63FD9E71}">
      <dgm:prSet phldrT="[Text]" custT="1"/>
      <dgm:spPr/>
      <dgm:t>
        <a:bodyPr/>
        <a:lstStyle/>
        <a:p>
          <a:endParaRPr lang="en-IN" sz="1400" b="1"/>
        </a:p>
        <a:p>
          <a:r>
            <a:rPr lang="en-IN" sz="1400" b="1">
              <a:latin typeface="Abadi" panose="020B0604020104020204" pitchFamily="34" charset="0"/>
            </a:rPr>
            <a:t>BUSINESS</a:t>
          </a:r>
          <a:r>
            <a:rPr lang="en-IN" sz="1400" b="1" baseline="0">
              <a:latin typeface="Abadi" panose="020B0604020104020204" pitchFamily="34" charset="0"/>
            </a:rPr>
            <a:t> BENEFITS</a:t>
          </a:r>
        </a:p>
        <a:p>
          <a:r>
            <a:rPr lang="en-US" sz="1100" b="0" i="0">
              <a:latin typeface="Bahnschrift SemiBold" panose="020B0502040204020203" pitchFamily="34" charset="0"/>
            </a:rPr>
            <a:t>Every day, we examine millions of claims from the top 100 insurance companies worldwide.</a:t>
          </a:r>
          <a:endParaRPr lang="en-IN" sz="1200" b="1">
            <a:latin typeface="Bahnschrift SemiBold" panose="020B0502040204020203" pitchFamily="34" charset="0"/>
          </a:endParaRPr>
        </a:p>
      </dgm:t>
    </dgm:pt>
    <dgm:pt modelId="{6A100D9F-C2F1-4561-95C6-7A22ED9A75E0}" type="parTrans" cxnId="{99B1AF90-FFCD-49DE-919F-E0F77255DA59}">
      <dgm:prSet/>
      <dgm:spPr/>
      <dgm:t>
        <a:bodyPr/>
        <a:lstStyle/>
        <a:p>
          <a:endParaRPr lang="en-IN"/>
        </a:p>
      </dgm:t>
    </dgm:pt>
    <dgm:pt modelId="{04F8991E-6B43-48C6-A349-B7974692F590}" type="sibTrans" cxnId="{99B1AF90-FFCD-49DE-919F-E0F77255DA59}">
      <dgm:prSet/>
      <dgm:spPr/>
      <dgm:t>
        <a:bodyPr/>
        <a:lstStyle/>
        <a:p>
          <a:endParaRPr lang="en-IN"/>
        </a:p>
      </dgm:t>
    </dgm:pt>
    <dgm:pt modelId="{BDE1FF96-254A-478E-9160-B8262CBECDC9}">
      <dgm:prSet phldrT="[Text]" custT="1"/>
      <dgm:spPr/>
      <dgm:t>
        <a:bodyPr/>
        <a:lstStyle/>
        <a:p>
          <a:pPr>
            <a:buFont typeface="+mj-lt"/>
            <a:buAutoNum type="arabicPeriod"/>
          </a:pPr>
          <a:r>
            <a:rPr lang="en-US" sz="1100" b="0" i="0">
              <a:latin typeface="Bahnschrift SemiBold" panose="020B0502040204020203" pitchFamily="34" charset="0"/>
            </a:rPr>
            <a:t>Advanced data analysis for highly accurate fraud pattern identification.</a:t>
          </a:r>
          <a:endParaRPr lang="en-IN" sz="1100">
            <a:latin typeface="Bahnschrift SemiBold" panose="020B0502040204020203" pitchFamily="34" charset="0"/>
          </a:endParaRPr>
        </a:p>
      </dgm:t>
    </dgm:pt>
    <dgm:pt modelId="{A942D8AD-0FE1-43E8-825D-D788F4BBC0EE}" type="sibTrans" cxnId="{9864DB31-C089-4DFA-ADBC-B22347F4CAD9}">
      <dgm:prSet/>
      <dgm:spPr/>
      <dgm:t>
        <a:bodyPr/>
        <a:lstStyle/>
        <a:p>
          <a:endParaRPr lang="en-IN"/>
        </a:p>
      </dgm:t>
    </dgm:pt>
    <dgm:pt modelId="{5768272F-9175-4503-9F4E-1C9D654AB12D}" type="parTrans" cxnId="{9864DB31-C089-4DFA-ADBC-B22347F4CAD9}">
      <dgm:prSet/>
      <dgm:spPr/>
      <dgm:t>
        <a:bodyPr/>
        <a:lstStyle/>
        <a:p>
          <a:endParaRPr lang="en-IN"/>
        </a:p>
      </dgm:t>
    </dgm:pt>
    <dgm:pt modelId="{DDC5B9C7-CFA7-4B56-8925-00792F9E69A3}">
      <dgm:prSet custT="1"/>
      <dgm:spPr/>
      <dgm:t>
        <a:bodyPr/>
        <a:lstStyle/>
        <a:p>
          <a:pPr>
            <a:buFont typeface="+mj-lt"/>
            <a:buAutoNum type="arabicPeriod"/>
          </a:pPr>
          <a:r>
            <a:rPr lang="en-US" sz="1100" b="0" i="0">
              <a:latin typeface="Bahnschrift SemiBold" panose="020B0502040204020203" pitchFamily="34" charset="0"/>
            </a:rPr>
            <a:t>Real-time transaction and claim monitoring for immediate fraud detection.</a:t>
          </a:r>
        </a:p>
      </dgm:t>
    </dgm:pt>
    <dgm:pt modelId="{EE30713E-5383-42D9-B37F-4FDF52B54537}" type="parTrans" cxnId="{4647A31E-79E5-4987-BEDD-476006818178}">
      <dgm:prSet/>
      <dgm:spPr/>
      <dgm:t>
        <a:bodyPr/>
        <a:lstStyle/>
        <a:p>
          <a:endParaRPr lang="en-IN"/>
        </a:p>
      </dgm:t>
    </dgm:pt>
    <dgm:pt modelId="{5BF89C30-69A5-4FA6-8EC4-059B30099D59}" type="sibTrans" cxnId="{4647A31E-79E5-4987-BEDD-476006818178}">
      <dgm:prSet/>
      <dgm:spPr/>
      <dgm:t>
        <a:bodyPr/>
        <a:lstStyle/>
        <a:p>
          <a:endParaRPr lang="en-IN"/>
        </a:p>
      </dgm:t>
    </dgm:pt>
    <dgm:pt modelId="{3FAA3EDC-C70B-4516-B558-07933ADAF85A}">
      <dgm:prSet custT="1"/>
      <dgm:spPr/>
      <dgm:t>
        <a:bodyPr/>
        <a:lstStyle/>
        <a:p>
          <a:pPr>
            <a:buFont typeface="+mj-lt"/>
            <a:buAutoNum type="arabicPeriod"/>
          </a:pPr>
          <a:r>
            <a:rPr lang="en-US" sz="1100" b="0" i="0">
              <a:latin typeface="Bahnschrift SemiBold" panose="020B0502040204020203" pitchFamily="34" charset="0"/>
            </a:rPr>
            <a:t>Detection of intricate fraud patterns challenging for conventional methods.</a:t>
          </a:r>
        </a:p>
      </dgm:t>
    </dgm:pt>
    <dgm:pt modelId="{4E979527-B3D8-45F4-8375-A6A217A3EBF0}" type="parTrans" cxnId="{829FF065-5BEF-4DD0-8409-830FB1F38846}">
      <dgm:prSet/>
      <dgm:spPr/>
      <dgm:t>
        <a:bodyPr/>
        <a:lstStyle/>
        <a:p>
          <a:endParaRPr lang="en-IN"/>
        </a:p>
      </dgm:t>
    </dgm:pt>
    <dgm:pt modelId="{AD76E5D3-B4F1-46EF-9C25-973ED0892FBD}" type="sibTrans" cxnId="{829FF065-5BEF-4DD0-8409-830FB1F38846}">
      <dgm:prSet/>
      <dgm:spPr/>
      <dgm:t>
        <a:bodyPr/>
        <a:lstStyle/>
        <a:p>
          <a:endParaRPr lang="en-IN"/>
        </a:p>
      </dgm:t>
    </dgm:pt>
    <dgm:pt modelId="{8F315EA0-1689-4204-A21F-C26CC8A4A00C}">
      <dgm:prSet custT="1"/>
      <dgm:spPr/>
      <dgm:t>
        <a:bodyPr/>
        <a:lstStyle/>
        <a:p>
          <a:pPr>
            <a:buFont typeface="+mj-lt"/>
            <a:buAutoNum type="arabicPeriod"/>
          </a:pPr>
          <a:r>
            <a:rPr lang="en-US" sz="1100" b="0" i="0">
              <a:latin typeface="Bahnschrift SemiBold" panose="020B0502040204020203" pitchFamily="34" charset="0"/>
            </a:rPr>
            <a:t>Predicting fraud through historical data analysis of past cases.</a:t>
          </a:r>
        </a:p>
      </dgm:t>
    </dgm:pt>
    <dgm:pt modelId="{D96DB2E2-00A0-4CF5-A882-A9359C7ACD47}" type="parTrans" cxnId="{785C4FEC-50F6-4C0E-97F3-54A6C266D57D}">
      <dgm:prSet/>
      <dgm:spPr/>
      <dgm:t>
        <a:bodyPr/>
        <a:lstStyle/>
        <a:p>
          <a:endParaRPr lang="en-IN"/>
        </a:p>
      </dgm:t>
    </dgm:pt>
    <dgm:pt modelId="{FAD055BD-0195-4603-8975-72E73FFB426C}" type="sibTrans" cxnId="{785C4FEC-50F6-4C0E-97F3-54A6C266D57D}">
      <dgm:prSet/>
      <dgm:spPr/>
      <dgm:t>
        <a:bodyPr/>
        <a:lstStyle/>
        <a:p>
          <a:endParaRPr lang="en-IN"/>
        </a:p>
      </dgm:t>
    </dgm:pt>
    <dgm:pt modelId="{02DDB1EA-5F07-438B-A290-7D6BA038C69D}" type="pres">
      <dgm:prSet presAssocID="{84D740BD-43F6-403C-9E56-B91C29179D9C}" presName="Name0" presStyleCnt="0">
        <dgm:presLayoutVars>
          <dgm:dir/>
          <dgm:resizeHandles val="exact"/>
        </dgm:presLayoutVars>
      </dgm:prSet>
      <dgm:spPr/>
    </dgm:pt>
    <dgm:pt modelId="{64D9307F-6B8B-4A1F-8BB4-5D7607A54314}" type="pres">
      <dgm:prSet presAssocID="{810173AC-EF66-49B3-83F5-B71A2CE9590C}" presName="composite" presStyleCnt="0"/>
      <dgm:spPr/>
    </dgm:pt>
    <dgm:pt modelId="{423A4712-F9BA-490F-B4BD-FFB4885B5317}" type="pres">
      <dgm:prSet presAssocID="{810173AC-EF66-49B3-83F5-B71A2CE9590C}" presName="rect1" presStyleLbl="trAlignAcc1" presStyleIdx="0" presStyleCnt="2" custScaleX="119061" custScaleY="171745" custLinFactNeighborX="4552" custLinFactNeighborY="8550">
        <dgm:presLayoutVars>
          <dgm:bulletEnabled val="1"/>
        </dgm:presLayoutVars>
      </dgm:prSet>
      <dgm:spPr/>
    </dgm:pt>
    <dgm:pt modelId="{4DE06309-4AA1-4713-B27E-A5FA31A85F3B}" type="pres">
      <dgm:prSet presAssocID="{810173AC-EF66-49B3-83F5-B71A2CE9590C}" presName="rect2" presStyleLbl="fgImgPlace1" presStyleIdx="0" presStyleCnt="2" custLinFactNeighborX="-23786" custLinFactNeighborY="-2742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4843B9A-6FFF-45B9-ABE2-2BBD6AA1D31D}" type="pres">
      <dgm:prSet presAssocID="{1F379078-E837-42CE-BB3E-9A54D4158113}" presName="sibTrans" presStyleCnt="0"/>
      <dgm:spPr/>
    </dgm:pt>
    <dgm:pt modelId="{65AD208B-C063-4EE8-980B-5821C76B7FDD}" type="pres">
      <dgm:prSet presAssocID="{A69539F6-45B9-4A31-8722-359E63FD9E71}" presName="composite" presStyleCnt="0"/>
      <dgm:spPr/>
    </dgm:pt>
    <dgm:pt modelId="{6356C06C-C07C-4DDF-99F6-C0D83F9BA7B1}" type="pres">
      <dgm:prSet presAssocID="{A69539F6-45B9-4A31-8722-359E63FD9E71}" presName="rect1" presStyleLbl="trAlignAcc1" presStyleIdx="1" presStyleCnt="2" custScaleX="81230" custScaleY="132619">
        <dgm:presLayoutVars>
          <dgm:bulletEnabled val="1"/>
        </dgm:presLayoutVars>
      </dgm:prSet>
      <dgm:spPr/>
    </dgm:pt>
    <dgm:pt modelId="{7724DC14-802C-43D6-B082-7E5FC2FA62E9}" type="pres">
      <dgm:prSet presAssocID="{A69539F6-45B9-4A31-8722-359E63FD9E71}" presName="rect2" presStyleLbl="fgImgPlace1" presStyleIdx="1" presStyleCnt="2" custLinFactNeighborX="32495" custLinFactNeighborY="-20244"/>
      <dgm:spPr>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dgm:spPr>
    </dgm:pt>
  </dgm:ptLst>
  <dgm:cxnLst>
    <dgm:cxn modelId="{5F1A370B-309D-4081-A6F5-C6C0FA8DA6FA}" type="presOf" srcId="{84D740BD-43F6-403C-9E56-B91C29179D9C}" destId="{02DDB1EA-5F07-438B-A290-7D6BA038C69D}" srcOrd="0" destOrd="0" presId="urn:microsoft.com/office/officeart/2008/layout/PictureStrips"/>
    <dgm:cxn modelId="{4647A31E-79E5-4987-BEDD-476006818178}" srcId="{810173AC-EF66-49B3-83F5-B71A2CE9590C}" destId="{DDC5B9C7-CFA7-4B56-8925-00792F9E69A3}" srcOrd="1" destOrd="0" parTransId="{EE30713E-5383-42D9-B37F-4FDF52B54537}" sibTransId="{5BF89C30-69A5-4FA6-8EC4-059B30099D59}"/>
    <dgm:cxn modelId="{9864DB31-C089-4DFA-ADBC-B22347F4CAD9}" srcId="{810173AC-EF66-49B3-83F5-B71A2CE9590C}" destId="{BDE1FF96-254A-478E-9160-B8262CBECDC9}" srcOrd="0" destOrd="0" parTransId="{5768272F-9175-4503-9F4E-1C9D654AB12D}" sibTransId="{A942D8AD-0FE1-43E8-825D-D788F4BBC0EE}"/>
    <dgm:cxn modelId="{FD080242-ED90-4188-B6F3-0133903E4939}" type="presOf" srcId="{BDE1FF96-254A-478E-9160-B8262CBECDC9}" destId="{423A4712-F9BA-490F-B4BD-FFB4885B5317}" srcOrd="0" destOrd="1" presId="urn:microsoft.com/office/officeart/2008/layout/PictureStrips"/>
    <dgm:cxn modelId="{829FF065-5BEF-4DD0-8409-830FB1F38846}" srcId="{810173AC-EF66-49B3-83F5-B71A2CE9590C}" destId="{3FAA3EDC-C70B-4516-B558-07933ADAF85A}" srcOrd="2" destOrd="0" parTransId="{4E979527-B3D8-45F4-8375-A6A217A3EBF0}" sibTransId="{AD76E5D3-B4F1-46EF-9C25-973ED0892FBD}"/>
    <dgm:cxn modelId="{E351C26A-5CDD-48D0-B1BB-7AD8D3DB8353}" type="presOf" srcId="{DDC5B9C7-CFA7-4B56-8925-00792F9E69A3}" destId="{423A4712-F9BA-490F-B4BD-FFB4885B5317}" srcOrd="0" destOrd="2" presId="urn:microsoft.com/office/officeart/2008/layout/PictureStrips"/>
    <dgm:cxn modelId="{D310AE6D-8033-4F21-A9F1-6F6455C80D2D}" srcId="{84D740BD-43F6-403C-9E56-B91C29179D9C}" destId="{810173AC-EF66-49B3-83F5-B71A2CE9590C}" srcOrd="0" destOrd="0" parTransId="{EB6213B8-8D0A-4710-B393-C6765FA9B28C}" sibTransId="{1F379078-E837-42CE-BB3E-9A54D4158113}"/>
    <dgm:cxn modelId="{7E19F588-AF6C-429D-A02A-7DA2DC2EBFCF}" type="presOf" srcId="{8F315EA0-1689-4204-A21F-C26CC8A4A00C}" destId="{423A4712-F9BA-490F-B4BD-FFB4885B5317}" srcOrd="0" destOrd="4" presId="urn:microsoft.com/office/officeart/2008/layout/PictureStrips"/>
    <dgm:cxn modelId="{99B1AF90-FFCD-49DE-919F-E0F77255DA59}" srcId="{84D740BD-43F6-403C-9E56-B91C29179D9C}" destId="{A69539F6-45B9-4A31-8722-359E63FD9E71}" srcOrd="1" destOrd="0" parTransId="{6A100D9F-C2F1-4561-95C6-7A22ED9A75E0}" sibTransId="{04F8991E-6B43-48C6-A349-B7974692F590}"/>
    <dgm:cxn modelId="{EB5059B4-5818-4A52-97A0-4E3A393DCCC1}" type="presOf" srcId="{A69539F6-45B9-4A31-8722-359E63FD9E71}" destId="{6356C06C-C07C-4DDF-99F6-C0D83F9BA7B1}" srcOrd="0" destOrd="0" presId="urn:microsoft.com/office/officeart/2008/layout/PictureStrips"/>
    <dgm:cxn modelId="{8401C8CA-E910-49B5-918E-119C3AF23BAB}" type="presOf" srcId="{810173AC-EF66-49B3-83F5-B71A2CE9590C}" destId="{423A4712-F9BA-490F-B4BD-FFB4885B5317}" srcOrd="0" destOrd="0" presId="urn:microsoft.com/office/officeart/2008/layout/PictureStrips"/>
    <dgm:cxn modelId="{EA3AEADF-2C3D-4C79-B746-6B42C2CE8B07}" type="presOf" srcId="{3FAA3EDC-C70B-4516-B558-07933ADAF85A}" destId="{423A4712-F9BA-490F-B4BD-FFB4885B5317}" srcOrd="0" destOrd="3" presId="urn:microsoft.com/office/officeart/2008/layout/PictureStrips"/>
    <dgm:cxn modelId="{785C4FEC-50F6-4C0E-97F3-54A6C266D57D}" srcId="{810173AC-EF66-49B3-83F5-B71A2CE9590C}" destId="{8F315EA0-1689-4204-A21F-C26CC8A4A00C}" srcOrd="3" destOrd="0" parTransId="{D96DB2E2-00A0-4CF5-A882-A9359C7ACD47}" sibTransId="{FAD055BD-0195-4603-8975-72E73FFB426C}"/>
    <dgm:cxn modelId="{495CF3B3-CBA9-40E1-9501-320D6B19A099}" type="presParOf" srcId="{02DDB1EA-5F07-438B-A290-7D6BA038C69D}" destId="{64D9307F-6B8B-4A1F-8BB4-5D7607A54314}" srcOrd="0" destOrd="0" presId="urn:microsoft.com/office/officeart/2008/layout/PictureStrips"/>
    <dgm:cxn modelId="{C3D54E11-0CD1-411D-ADC5-8DC4CD4CB166}" type="presParOf" srcId="{64D9307F-6B8B-4A1F-8BB4-5D7607A54314}" destId="{423A4712-F9BA-490F-B4BD-FFB4885B5317}" srcOrd="0" destOrd="0" presId="urn:microsoft.com/office/officeart/2008/layout/PictureStrips"/>
    <dgm:cxn modelId="{2328B842-3323-464C-86AC-ABF7449DF4BF}" type="presParOf" srcId="{64D9307F-6B8B-4A1F-8BB4-5D7607A54314}" destId="{4DE06309-4AA1-4713-B27E-A5FA31A85F3B}" srcOrd="1" destOrd="0" presId="urn:microsoft.com/office/officeart/2008/layout/PictureStrips"/>
    <dgm:cxn modelId="{5185522C-0E7A-49E5-BB17-B36E50CCD95F}" type="presParOf" srcId="{02DDB1EA-5F07-438B-A290-7D6BA038C69D}" destId="{44843B9A-6FFF-45B9-ABE2-2BBD6AA1D31D}" srcOrd="1" destOrd="0" presId="urn:microsoft.com/office/officeart/2008/layout/PictureStrips"/>
    <dgm:cxn modelId="{2F3F265D-4376-4CF2-A458-08E95AEF9A3C}" type="presParOf" srcId="{02DDB1EA-5F07-438B-A290-7D6BA038C69D}" destId="{65AD208B-C063-4EE8-980B-5821C76B7FDD}" srcOrd="2" destOrd="0" presId="urn:microsoft.com/office/officeart/2008/layout/PictureStrips"/>
    <dgm:cxn modelId="{40B02B95-3158-4096-981B-A68A470D7E5E}" type="presParOf" srcId="{65AD208B-C063-4EE8-980B-5821C76B7FDD}" destId="{6356C06C-C07C-4DDF-99F6-C0D83F9BA7B1}" srcOrd="0" destOrd="0" presId="urn:microsoft.com/office/officeart/2008/layout/PictureStrips"/>
    <dgm:cxn modelId="{DD4D39DC-0CDA-4913-8FB8-C7262F7603B5}" type="presParOf" srcId="{65AD208B-C063-4EE8-980B-5821C76B7FDD}" destId="{7724DC14-802C-43D6-B082-7E5FC2FA62E9}" srcOrd="1" destOrd="0" presId="urn:microsoft.com/office/officeart/2008/layout/PictureStrip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4A124F-B11E-435D-9FBD-F42237BC5CFE}"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n-IN"/>
        </a:p>
      </dgm:t>
    </dgm:pt>
    <dgm:pt modelId="{CF8A8752-220C-4904-B8B8-C9502FC0CA9F}">
      <dgm:prSet phldrT="[Text]"/>
      <dgm:spPr/>
      <dgm:t>
        <a:bodyPr/>
        <a:lstStyle/>
        <a:p>
          <a:r>
            <a:rPr lang="en-US"/>
            <a:t>DATA SOURCE</a:t>
          </a:r>
          <a:endParaRPr lang="en-IN"/>
        </a:p>
      </dgm:t>
    </dgm:pt>
    <dgm:pt modelId="{B7736502-59C1-41C6-A83F-B678B73B4F37}" type="parTrans" cxnId="{BD1339F1-14B3-42C5-A731-E2AA6A1FFBC4}">
      <dgm:prSet/>
      <dgm:spPr/>
      <dgm:t>
        <a:bodyPr/>
        <a:lstStyle/>
        <a:p>
          <a:endParaRPr lang="en-IN"/>
        </a:p>
      </dgm:t>
    </dgm:pt>
    <dgm:pt modelId="{CF142E0F-1051-4A4E-BBEB-8C313AA219C9}" type="sibTrans" cxnId="{BD1339F1-14B3-42C5-A731-E2AA6A1FFBC4}">
      <dgm:prSet/>
      <dgm:spPr/>
      <dgm:t>
        <a:bodyPr/>
        <a:lstStyle/>
        <a:p>
          <a:endParaRPr lang="en-IN"/>
        </a:p>
      </dgm:t>
    </dgm:pt>
    <dgm:pt modelId="{8AD6D401-DD53-4B62-9494-02B8D475CD96}">
      <dgm:prSet phldrT="[Text]" custT="1"/>
      <dgm:spPr/>
      <dgm:t>
        <a:bodyPr/>
        <a:lstStyle/>
        <a:p>
          <a:r>
            <a:rPr lang="en-IN" sz="1200" b="0" i="0" err="1">
              <a:latin typeface="Abadi" panose="020B0604020104020204" pitchFamily="34" charset="0"/>
            </a:rPr>
            <a:t>PoS</a:t>
          </a:r>
          <a:r>
            <a:rPr lang="en-IN" sz="1200" b="0" i="0">
              <a:latin typeface="Abadi" panose="020B0604020104020204" pitchFamily="34" charset="0"/>
            </a:rPr>
            <a:t> data</a:t>
          </a:r>
          <a:endParaRPr lang="en-IN" sz="1300">
            <a:latin typeface="Abadi" panose="020B0604020104020204" pitchFamily="34" charset="0"/>
          </a:endParaRPr>
        </a:p>
      </dgm:t>
    </dgm:pt>
    <dgm:pt modelId="{BAB1E78E-FDEC-42CD-A2E2-BB03B30CBF43}" type="parTrans" cxnId="{A8B34729-6DC4-47DF-A498-7E6B46C92F36}">
      <dgm:prSet/>
      <dgm:spPr/>
      <dgm:t>
        <a:bodyPr/>
        <a:lstStyle/>
        <a:p>
          <a:endParaRPr lang="en-IN"/>
        </a:p>
      </dgm:t>
    </dgm:pt>
    <dgm:pt modelId="{117108CA-170E-4196-97EB-FCCBD00929B8}" type="sibTrans" cxnId="{A8B34729-6DC4-47DF-A498-7E6B46C92F36}">
      <dgm:prSet/>
      <dgm:spPr/>
      <dgm:t>
        <a:bodyPr/>
        <a:lstStyle/>
        <a:p>
          <a:endParaRPr lang="en-IN"/>
        </a:p>
      </dgm:t>
    </dgm:pt>
    <dgm:pt modelId="{5E2F35D5-C155-4EF5-9F76-7D3CFDD45D52}">
      <dgm:prSet phldrT="[Text]"/>
      <dgm:spPr/>
      <dgm:t>
        <a:bodyPr/>
        <a:lstStyle/>
        <a:p>
          <a:r>
            <a:rPr lang="en-US"/>
            <a:t>DATA PROCESSING</a:t>
          </a:r>
          <a:endParaRPr lang="en-IN"/>
        </a:p>
      </dgm:t>
    </dgm:pt>
    <dgm:pt modelId="{4197BA55-D78B-42E2-8574-1E13853115A1}" type="parTrans" cxnId="{CFE14F92-DE1A-457C-9E50-AEB76076FFE3}">
      <dgm:prSet/>
      <dgm:spPr/>
      <dgm:t>
        <a:bodyPr/>
        <a:lstStyle/>
        <a:p>
          <a:endParaRPr lang="en-IN"/>
        </a:p>
      </dgm:t>
    </dgm:pt>
    <dgm:pt modelId="{86737D4A-EAF6-4308-9E03-E9EA65E72A98}" type="sibTrans" cxnId="{CFE14F92-DE1A-457C-9E50-AEB76076FFE3}">
      <dgm:prSet/>
      <dgm:spPr/>
      <dgm:t>
        <a:bodyPr/>
        <a:lstStyle/>
        <a:p>
          <a:endParaRPr lang="en-IN"/>
        </a:p>
      </dgm:t>
    </dgm:pt>
    <dgm:pt modelId="{452BAA76-55CB-426A-82E2-EDF5BAE25441}">
      <dgm:prSet phldrT="[Text]" custT="1"/>
      <dgm:spPr/>
      <dgm:t>
        <a:bodyPr/>
        <a:lstStyle/>
        <a:p>
          <a:r>
            <a:rPr lang="en-US" sz="1200">
              <a:latin typeface="Abadi" panose="020B0604020104020204" pitchFamily="34" charset="0"/>
            </a:rPr>
            <a:t>Data cleaning</a:t>
          </a:r>
          <a:endParaRPr lang="en-IN" sz="1200">
            <a:latin typeface="Abadi" panose="020B0604020104020204" pitchFamily="34" charset="0"/>
          </a:endParaRPr>
        </a:p>
      </dgm:t>
    </dgm:pt>
    <dgm:pt modelId="{916591B4-B1BB-4646-92E4-19A8A2DE3835}" type="parTrans" cxnId="{6D588B0C-AD04-4DF1-96EA-5055CAA98002}">
      <dgm:prSet/>
      <dgm:spPr/>
      <dgm:t>
        <a:bodyPr/>
        <a:lstStyle/>
        <a:p>
          <a:endParaRPr lang="en-IN"/>
        </a:p>
      </dgm:t>
    </dgm:pt>
    <dgm:pt modelId="{42795998-3933-4A7B-B753-67B76F803C37}" type="sibTrans" cxnId="{6D588B0C-AD04-4DF1-96EA-5055CAA98002}">
      <dgm:prSet/>
      <dgm:spPr/>
      <dgm:t>
        <a:bodyPr/>
        <a:lstStyle/>
        <a:p>
          <a:endParaRPr lang="en-IN"/>
        </a:p>
      </dgm:t>
    </dgm:pt>
    <dgm:pt modelId="{4EE3AC1B-1F5E-41E5-BBC1-0968F787E777}">
      <dgm:prSet phldrT="[Text]" custT="1"/>
      <dgm:spPr/>
      <dgm:t>
        <a:bodyPr/>
        <a:lstStyle/>
        <a:p>
          <a:r>
            <a:rPr lang="en-IN" sz="1050">
              <a:latin typeface="Abadi" panose="020B0604020104020204" pitchFamily="34" charset="0"/>
            </a:rPr>
            <a:t>DATA CLEANING</a:t>
          </a:r>
        </a:p>
      </dgm:t>
    </dgm:pt>
    <dgm:pt modelId="{1E58CC71-84B9-43CB-958D-7D855136FA7D}" type="parTrans" cxnId="{7E942DA0-11F6-4D60-9EB4-B9FB47926A93}">
      <dgm:prSet/>
      <dgm:spPr/>
      <dgm:t>
        <a:bodyPr/>
        <a:lstStyle/>
        <a:p>
          <a:endParaRPr lang="en-IN"/>
        </a:p>
      </dgm:t>
    </dgm:pt>
    <dgm:pt modelId="{012E206E-3288-4848-BF09-D41ECEE061D5}" type="sibTrans" cxnId="{7E942DA0-11F6-4D60-9EB4-B9FB47926A93}">
      <dgm:prSet/>
      <dgm:spPr/>
      <dgm:t>
        <a:bodyPr/>
        <a:lstStyle/>
        <a:p>
          <a:endParaRPr lang="en-IN"/>
        </a:p>
      </dgm:t>
    </dgm:pt>
    <dgm:pt modelId="{AD943D2B-4922-41C2-83A0-FE08985E1AA6}">
      <dgm:prSet phldrT="[Text]" custT="1"/>
      <dgm:spPr/>
      <dgm:t>
        <a:bodyPr/>
        <a:lstStyle/>
        <a:p>
          <a:r>
            <a:rPr lang="en-IN" sz="1050">
              <a:latin typeface="Abadi" panose="020B0604020104020204" pitchFamily="34" charset="0"/>
            </a:rPr>
            <a:t>DATA</a:t>
          </a:r>
          <a:r>
            <a:rPr lang="en-IN" sz="1050" baseline="0">
              <a:latin typeface="Abadi" panose="020B0604020104020204" pitchFamily="34" charset="0"/>
            </a:rPr>
            <a:t> </a:t>
          </a:r>
          <a:r>
            <a:rPr lang="en-IN" sz="1200" baseline="0">
              <a:latin typeface="Abadi" panose="020B0604020104020204" pitchFamily="34" charset="0"/>
            </a:rPr>
            <a:t>MODEL</a:t>
          </a:r>
          <a:endParaRPr lang="en-IN" sz="1050">
            <a:latin typeface="Abadi" panose="020B0604020104020204" pitchFamily="34" charset="0"/>
          </a:endParaRPr>
        </a:p>
      </dgm:t>
    </dgm:pt>
    <dgm:pt modelId="{0B908888-822D-43EC-B368-C4B93418F94F}" type="parTrans" cxnId="{6440A8AD-1582-402B-B7F3-A7597D795E21}">
      <dgm:prSet/>
      <dgm:spPr/>
      <dgm:t>
        <a:bodyPr/>
        <a:lstStyle/>
        <a:p>
          <a:endParaRPr lang="en-IN"/>
        </a:p>
      </dgm:t>
    </dgm:pt>
    <dgm:pt modelId="{E2C3D834-0B7B-4D57-8A75-50028D03D06F}" type="sibTrans" cxnId="{6440A8AD-1582-402B-B7F3-A7597D795E21}">
      <dgm:prSet/>
      <dgm:spPr/>
      <dgm:t>
        <a:bodyPr/>
        <a:lstStyle/>
        <a:p>
          <a:endParaRPr lang="en-IN"/>
        </a:p>
      </dgm:t>
    </dgm:pt>
    <dgm:pt modelId="{D62FF0D6-F87C-4D70-875A-62847251855D}">
      <dgm:prSet custT="1"/>
      <dgm:spPr/>
      <dgm:t>
        <a:bodyPr/>
        <a:lstStyle/>
        <a:p>
          <a:pPr algn="l"/>
          <a:r>
            <a:rPr lang="en-US" sz="1050" b="0" i="0">
              <a:latin typeface="Abadi" panose="020B0604020104020204" pitchFamily="34" charset="0"/>
            </a:rPr>
            <a:t>Promotion data standardization</a:t>
          </a:r>
          <a:endParaRPr lang="en-IN" sz="1050">
            <a:latin typeface="Abadi" panose="020B0604020104020204" pitchFamily="34" charset="0"/>
          </a:endParaRPr>
        </a:p>
      </dgm:t>
    </dgm:pt>
    <dgm:pt modelId="{EB5EAC8F-6B85-4481-8599-1B2FE5592ED4}" type="parTrans" cxnId="{A0688657-AEC8-4ACE-B89B-CA423D6F6727}">
      <dgm:prSet/>
      <dgm:spPr/>
      <dgm:t>
        <a:bodyPr/>
        <a:lstStyle/>
        <a:p>
          <a:endParaRPr lang="en-IN"/>
        </a:p>
      </dgm:t>
    </dgm:pt>
    <dgm:pt modelId="{97126B49-37E5-497E-A231-AE7E178FD9D8}" type="sibTrans" cxnId="{A0688657-AEC8-4ACE-B89B-CA423D6F6727}">
      <dgm:prSet/>
      <dgm:spPr/>
      <dgm:t>
        <a:bodyPr/>
        <a:lstStyle/>
        <a:p>
          <a:endParaRPr lang="en-IN"/>
        </a:p>
      </dgm:t>
    </dgm:pt>
    <dgm:pt modelId="{F1EB732C-A24E-478A-AA38-705E87CC0375}">
      <dgm:prSet custT="1"/>
      <dgm:spPr/>
      <dgm:t>
        <a:bodyPr/>
        <a:lstStyle/>
        <a:p>
          <a:r>
            <a:rPr lang="en-IN" sz="1050" b="0" i="0">
              <a:latin typeface="Abadi" panose="020B0604020104020204" pitchFamily="34" charset="0"/>
            </a:rPr>
            <a:t>Data model to normalize </a:t>
          </a:r>
          <a:r>
            <a:rPr lang="en-IN" sz="1050" b="0" i="0" err="1">
              <a:latin typeface="Abadi" panose="020B0604020104020204" pitchFamily="34" charset="0"/>
            </a:rPr>
            <a:t>PoS</a:t>
          </a:r>
          <a:r>
            <a:rPr lang="en-IN" sz="1050" b="0" i="0">
              <a:latin typeface="Abadi" panose="020B0604020104020204" pitchFamily="34" charset="0"/>
            </a:rPr>
            <a:t> data</a:t>
          </a:r>
          <a:endParaRPr lang="en-IN" sz="1050">
            <a:latin typeface="Abadi" panose="020B0604020104020204" pitchFamily="34" charset="0"/>
          </a:endParaRPr>
        </a:p>
      </dgm:t>
    </dgm:pt>
    <dgm:pt modelId="{A11C2180-EF33-4F24-B53B-BF0A7ACCB5CD}" type="parTrans" cxnId="{567F6BF7-30DD-426E-B07A-EF2CA36A3C90}">
      <dgm:prSet/>
      <dgm:spPr/>
      <dgm:t>
        <a:bodyPr/>
        <a:lstStyle/>
        <a:p>
          <a:endParaRPr lang="en-IN"/>
        </a:p>
      </dgm:t>
    </dgm:pt>
    <dgm:pt modelId="{8EC13C37-1815-4722-9CA7-B537495E9FF3}" type="sibTrans" cxnId="{567F6BF7-30DD-426E-B07A-EF2CA36A3C90}">
      <dgm:prSet/>
      <dgm:spPr/>
      <dgm:t>
        <a:bodyPr/>
        <a:lstStyle/>
        <a:p>
          <a:endParaRPr lang="en-IN"/>
        </a:p>
      </dgm:t>
    </dgm:pt>
    <dgm:pt modelId="{6D447631-B499-43A2-9961-200C4E5CA1F4}">
      <dgm:prSet phldrT="[Text]" custT="1"/>
      <dgm:spPr/>
      <dgm:t>
        <a:bodyPr/>
        <a:lstStyle/>
        <a:p>
          <a:r>
            <a:rPr lang="en-US" sz="1200">
              <a:latin typeface="Abadi" panose="020B0604020104020204" pitchFamily="34" charset="0"/>
            </a:rPr>
            <a:t>Data model</a:t>
          </a:r>
          <a:endParaRPr lang="en-IN" sz="1200">
            <a:latin typeface="Abadi" panose="020B0604020104020204" pitchFamily="34" charset="0"/>
          </a:endParaRPr>
        </a:p>
      </dgm:t>
    </dgm:pt>
    <dgm:pt modelId="{83EE75A6-B87C-4143-B15E-967277E1BE10}" type="parTrans" cxnId="{86596FB1-78B6-45C5-A7C5-88C7B002FD4D}">
      <dgm:prSet/>
      <dgm:spPr/>
      <dgm:t>
        <a:bodyPr/>
        <a:lstStyle/>
        <a:p>
          <a:endParaRPr lang="en-IN"/>
        </a:p>
      </dgm:t>
    </dgm:pt>
    <dgm:pt modelId="{994E6B39-4104-496F-B50E-C155249D9CA4}" type="sibTrans" cxnId="{86596FB1-78B6-45C5-A7C5-88C7B002FD4D}">
      <dgm:prSet/>
      <dgm:spPr/>
      <dgm:t>
        <a:bodyPr/>
        <a:lstStyle/>
        <a:p>
          <a:endParaRPr lang="en-IN"/>
        </a:p>
      </dgm:t>
    </dgm:pt>
    <dgm:pt modelId="{7D6931EB-F7E5-4BEA-B5D4-F4A68640409F}">
      <dgm:prSet custT="1"/>
      <dgm:spPr/>
      <dgm:t>
        <a:bodyPr/>
        <a:lstStyle/>
        <a:p>
          <a:r>
            <a:rPr lang="en-US" sz="1200">
              <a:latin typeface="Abadi" panose="020B0604020104020204" pitchFamily="34" charset="0"/>
            </a:rPr>
            <a:t>ANALYSIS</a:t>
          </a:r>
          <a:endParaRPr lang="en-IN" sz="1200">
            <a:latin typeface="Abadi" panose="020B0604020104020204" pitchFamily="34" charset="0"/>
          </a:endParaRPr>
        </a:p>
      </dgm:t>
    </dgm:pt>
    <dgm:pt modelId="{661088B4-A06D-43F3-8D36-65EE55AE4F33}" type="parTrans" cxnId="{45156A2D-7F0C-4674-868F-B1704E8560F6}">
      <dgm:prSet/>
      <dgm:spPr/>
      <dgm:t>
        <a:bodyPr/>
        <a:lstStyle/>
        <a:p>
          <a:endParaRPr lang="en-IN"/>
        </a:p>
      </dgm:t>
    </dgm:pt>
    <dgm:pt modelId="{36F6EEE4-F458-43A8-90FC-924A5E0AC8FB}" type="sibTrans" cxnId="{45156A2D-7F0C-4674-868F-B1704E8560F6}">
      <dgm:prSet/>
      <dgm:spPr/>
      <dgm:t>
        <a:bodyPr/>
        <a:lstStyle/>
        <a:p>
          <a:endParaRPr lang="en-IN"/>
        </a:p>
      </dgm:t>
    </dgm:pt>
    <dgm:pt modelId="{02C1C9A9-3DA7-44BC-96A6-08FF67AE239C}">
      <dgm:prSet phldrT="[Text]" custT="1"/>
      <dgm:spPr/>
      <dgm:t>
        <a:bodyPr/>
        <a:lstStyle/>
        <a:p>
          <a:r>
            <a:rPr lang="en-US" sz="1200">
              <a:latin typeface="Abadi" panose="020B0604020104020204" pitchFamily="34" charset="0"/>
            </a:rPr>
            <a:t>Analysis</a:t>
          </a:r>
          <a:endParaRPr lang="en-IN" sz="1200">
            <a:latin typeface="Abadi" panose="020B0604020104020204" pitchFamily="34" charset="0"/>
          </a:endParaRPr>
        </a:p>
      </dgm:t>
    </dgm:pt>
    <dgm:pt modelId="{31BE5153-C88E-485F-82A1-C2BA644FC03A}" type="parTrans" cxnId="{93CF1273-0B58-4AAA-BB4C-529D70B56832}">
      <dgm:prSet/>
      <dgm:spPr/>
      <dgm:t>
        <a:bodyPr/>
        <a:lstStyle/>
        <a:p>
          <a:endParaRPr lang="en-IN"/>
        </a:p>
      </dgm:t>
    </dgm:pt>
    <dgm:pt modelId="{B3841C9E-6ACF-482A-8435-1D0D9DFDBD5F}" type="sibTrans" cxnId="{93CF1273-0B58-4AAA-BB4C-529D70B56832}">
      <dgm:prSet/>
      <dgm:spPr/>
      <dgm:t>
        <a:bodyPr/>
        <a:lstStyle/>
        <a:p>
          <a:endParaRPr lang="en-IN"/>
        </a:p>
      </dgm:t>
    </dgm:pt>
    <dgm:pt modelId="{9D6E6877-1F85-4A45-9874-7F7DC073CED3}">
      <dgm:prSet custT="1"/>
      <dgm:spPr/>
      <dgm:t>
        <a:bodyPr/>
        <a:lstStyle/>
        <a:p>
          <a:r>
            <a:rPr lang="en-US" sz="1050" b="0" i="0"/>
            <a:t>User segmentation</a:t>
          </a:r>
          <a:endParaRPr lang="en-IN" sz="1050">
            <a:latin typeface="Abadi" panose="020B0604020104020204" pitchFamily="34" charset="0"/>
          </a:endParaRPr>
        </a:p>
      </dgm:t>
    </dgm:pt>
    <dgm:pt modelId="{A0979B36-4937-4973-BDB4-9B6901777463}" type="parTrans" cxnId="{44FC2DED-87D0-4F65-961D-AB8FB1830B46}">
      <dgm:prSet/>
      <dgm:spPr/>
      <dgm:t>
        <a:bodyPr/>
        <a:lstStyle/>
        <a:p>
          <a:endParaRPr lang="en-IN"/>
        </a:p>
      </dgm:t>
    </dgm:pt>
    <dgm:pt modelId="{B0123459-4FB1-4933-AB50-BD64D57BB485}" type="sibTrans" cxnId="{44FC2DED-87D0-4F65-961D-AB8FB1830B46}">
      <dgm:prSet/>
      <dgm:spPr/>
      <dgm:t>
        <a:bodyPr/>
        <a:lstStyle/>
        <a:p>
          <a:endParaRPr lang="en-IN"/>
        </a:p>
      </dgm:t>
    </dgm:pt>
    <dgm:pt modelId="{129FAB76-C88A-486B-B77C-A1ED32908B0A}">
      <dgm:prSet custT="1"/>
      <dgm:spPr/>
      <dgm:t>
        <a:bodyPr/>
        <a:lstStyle/>
        <a:p>
          <a:r>
            <a:rPr lang="en-IN" sz="1200" b="0" i="0">
              <a:latin typeface="Abadi" panose="020B0604020104020204" pitchFamily="34" charset="0"/>
            </a:rPr>
            <a:t>Promotions data</a:t>
          </a:r>
          <a:endParaRPr lang="en-IN" sz="1200">
            <a:latin typeface="Abadi" panose="020B0604020104020204" pitchFamily="34" charset="0"/>
          </a:endParaRPr>
        </a:p>
      </dgm:t>
    </dgm:pt>
    <dgm:pt modelId="{4E2D607E-AC3A-40F2-A05C-2C0DBEDA05DA}" type="parTrans" cxnId="{E439A61D-14AF-4D59-B3D3-9AFEC4E07343}">
      <dgm:prSet/>
      <dgm:spPr/>
      <dgm:t>
        <a:bodyPr/>
        <a:lstStyle/>
        <a:p>
          <a:endParaRPr lang="en-IN"/>
        </a:p>
      </dgm:t>
    </dgm:pt>
    <dgm:pt modelId="{C1B65019-6B75-491E-A85F-0CA8CD4607D9}" type="sibTrans" cxnId="{E439A61D-14AF-4D59-B3D3-9AFEC4E07343}">
      <dgm:prSet/>
      <dgm:spPr/>
      <dgm:t>
        <a:bodyPr/>
        <a:lstStyle/>
        <a:p>
          <a:endParaRPr lang="en-IN"/>
        </a:p>
      </dgm:t>
    </dgm:pt>
    <dgm:pt modelId="{4F7F5E88-15CD-4A37-9245-E6C8C6DBC731}">
      <dgm:prSet custT="1"/>
      <dgm:spPr/>
      <dgm:t>
        <a:bodyPr/>
        <a:lstStyle/>
        <a:p>
          <a:r>
            <a:rPr lang="en-IN" sz="1200" b="0" i="0">
              <a:latin typeface="Abadi" panose="020B0604020104020204" pitchFamily="34" charset="0"/>
            </a:rPr>
            <a:t>Inventory data</a:t>
          </a:r>
          <a:endParaRPr lang="en-IN" sz="1200">
            <a:latin typeface="Abadi" panose="020B0604020104020204" pitchFamily="34" charset="0"/>
          </a:endParaRPr>
        </a:p>
      </dgm:t>
    </dgm:pt>
    <dgm:pt modelId="{E5DEF1C0-B291-444C-9C7D-641030E1E2C0}" type="parTrans" cxnId="{77DCC735-BF28-445B-8BCB-6759AB7BFBF2}">
      <dgm:prSet/>
      <dgm:spPr/>
      <dgm:t>
        <a:bodyPr/>
        <a:lstStyle/>
        <a:p>
          <a:endParaRPr lang="en-IN"/>
        </a:p>
      </dgm:t>
    </dgm:pt>
    <dgm:pt modelId="{DC22FF20-C1B9-461C-83B4-C84642142593}" type="sibTrans" cxnId="{77DCC735-BF28-445B-8BCB-6759AB7BFBF2}">
      <dgm:prSet/>
      <dgm:spPr/>
      <dgm:t>
        <a:bodyPr/>
        <a:lstStyle/>
        <a:p>
          <a:endParaRPr lang="en-IN"/>
        </a:p>
      </dgm:t>
    </dgm:pt>
    <dgm:pt modelId="{3D395DBD-CF14-4479-AB3A-C61D39E48597}">
      <dgm:prSet custT="1"/>
      <dgm:spPr/>
      <dgm:t>
        <a:bodyPr/>
        <a:lstStyle/>
        <a:p>
          <a:pPr algn="l"/>
          <a:r>
            <a:rPr lang="en-US" sz="1050" b="0" i="0">
              <a:latin typeface="Abadi" panose="020B0604020104020204" pitchFamily="34" charset="0"/>
            </a:rPr>
            <a:t>Normalized the product referential</a:t>
          </a:r>
          <a:endParaRPr lang="en-IN" sz="1050">
            <a:latin typeface="Abadi" panose="020B0604020104020204" pitchFamily="34" charset="0"/>
          </a:endParaRPr>
        </a:p>
      </dgm:t>
    </dgm:pt>
    <dgm:pt modelId="{6F35F4B5-F0BC-478A-9A45-24E2FF13A13E}" type="parTrans" cxnId="{77021D0A-6AEB-4FF0-9D01-B7BFDC94318A}">
      <dgm:prSet/>
      <dgm:spPr/>
      <dgm:t>
        <a:bodyPr/>
        <a:lstStyle/>
        <a:p>
          <a:endParaRPr lang="en-IN"/>
        </a:p>
      </dgm:t>
    </dgm:pt>
    <dgm:pt modelId="{59639B66-3350-4701-8910-9832E703F823}" type="sibTrans" cxnId="{77021D0A-6AEB-4FF0-9D01-B7BFDC94318A}">
      <dgm:prSet/>
      <dgm:spPr/>
      <dgm:t>
        <a:bodyPr/>
        <a:lstStyle/>
        <a:p>
          <a:endParaRPr lang="en-IN"/>
        </a:p>
      </dgm:t>
    </dgm:pt>
    <dgm:pt modelId="{8B6DB194-8BD4-4935-9212-8004D0FD1E79}">
      <dgm:prSet custT="1"/>
      <dgm:spPr/>
      <dgm:t>
        <a:bodyPr/>
        <a:lstStyle/>
        <a:p>
          <a:pPr algn="l"/>
          <a:r>
            <a:rPr lang="en-US" sz="1050" b="0" i="0">
              <a:latin typeface="Abadi" panose="020B0604020104020204" pitchFamily="34" charset="0"/>
            </a:rPr>
            <a:t>Marketing data aggregation</a:t>
          </a:r>
          <a:endParaRPr lang="en-IN" sz="1050">
            <a:latin typeface="Abadi" panose="020B0604020104020204" pitchFamily="34" charset="0"/>
          </a:endParaRPr>
        </a:p>
      </dgm:t>
    </dgm:pt>
    <dgm:pt modelId="{51558343-FB75-4B57-BD99-06507CCFE573}" type="parTrans" cxnId="{C15927F5-E647-4721-9A48-99222DDE4B3E}">
      <dgm:prSet/>
      <dgm:spPr/>
      <dgm:t>
        <a:bodyPr/>
        <a:lstStyle/>
        <a:p>
          <a:endParaRPr lang="en-IN"/>
        </a:p>
      </dgm:t>
    </dgm:pt>
    <dgm:pt modelId="{5FCEBD4E-43C2-4E7E-A01F-7F364BE23FB8}" type="sibTrans" cxnId="{C15927F5-E647-4721-9A48-99222DDE4B3E}">
      <dgm:prSet/>
      <dgm:spPr/>
      <dgm:t>
        <a:bodyPr/>
        <a:lstStyle/>
        <a:p>
          <a:endParaRPr lang="en-IN"/>
        </a:p>
      </dgm:t>
    </dgm:pt>
    <dgm:pt modelId="{E66D8642-459B-48BD-A479-1E2747518986}">
      <dgm:prSet custT="1"/>
      <dgm:spPr/>
      <dgm:t>
        <a:bodyPr/>
        <a:lstStyle/>
        <a:p>
          <a:pPr algn="l"/>
          <a:r>
            <a:rPr lang="en-US" sz="1050" b="0" i="0">
              <a:latin typeface="Abadi" panose="020B0604020104020204" pitchFamily="34" charset="0"/>
            </a:rPr>
            <a:t>Client association using online and offline usage</a:t>
          </a:r>
          <a:endParaRPr lang="en-IN" sz="1050">
            <a:latin typeface="Abadi" panose="020B0604020104020204" pitchFamily="34" charset="0"/>
          </a:endParaRPr>
        </a:p>
      </dgm:t>
    </dgm:pt>
    <dgm:pt modelId="{88FB2750-686B-444B-8AA0-504B0141797E}" type="parTrans" cxnId="{1337C673-6E3C-4FD3-8AD4-61AEF7CB26B7}">
      <dgm:prSet/>
      <dgm:spPr/>
      <dgm:t>
        <a:bodyPr/>
        <a:lstStyle/>
        <a:p>
          <a:endParaRPr lang="en-IN"/>
        </a:p>
      </dgm:t>
    </dgm:pt>
    <dgm:pt modelId="{53AAB5A8-A126-4A00-8F9B-3D882533B71D}" type="sibTrans" cxnId="{1337C673-6E3C-4FD3-8AD4-61AEF7CB26B7}">
      <dgm:prSet/>
      <dgm:spPr/>
      <dgm:t>
        <a:bodyPr/>
        <a:lstStyle/>
        <a:p>
          <a:endParaRPr lang="en-IN"/>
        </a:p>
      </dgm:t>
    </dgm:pt>
    <dgm:pt modelId="{9316D1B3-AAEB-4F1B-BF51-79AC739FCBED}">
      <dgm:prSet custT="1"/>
      <dgm:spPr/>
      <dgm:t>
        <a:bodyPr/>
        <a:lstStyle/>
        <a:p>
          <a:r>
            <a:rPr lang="en-IN" sz="1050" b="0" i="0">
              <a:latin typeface="Abadi" panose="020B0604020104020204" pitchFamily="34" charset="0"/>
            </a:rPr>
            <a:t>Data model for promotion and inventory data </a:t>
          </a:r>
          <a:endParaRPr lang="en-IN" sz="1050">
            <a:latin typeface="Abadi" panose="020B0604020104020204" pitchFamily="34" charset="0"/>
          </a:endParaRPr>
        </a:p>
      </dgm:t>
    </dgm:pt>
    <dgm:pt modelId="{9CF04DBC-30E2-4069-BE3C-C06595A18CC4}" type="parTrans" cxnId="{2CCF9F6B-8A99-4B13-A940-D6D1E1CAECEB}">
      <dgm:prSet/>
      <dgm:spPr/>
      <dgm:t>
        <a:bodyPr/>
        <a:lstStyle/>
        <a:p>
          <a:endParaRPr lang="en-IN"/>
        </a:p>
      </dgm:t>
    </dgm:pt>
    <dgm:pt modelId="{9B582D5B-DC18-4968-BCBB-CDD68687E771}" type="sibTrans" cxnId="{2CCF9F6B-8A99-4B13-A940-D6D1E1CAECEB}">
      <dgm:prSet/>
      <dgm:spPr/>
      <dgm:t>
        <a:bodyPr/>
        <a:lstStyle/>
        <a:p>
          <a:endParaRPr lang="en-IN"/>
        </a:p>
      </dgm:t>
    </dgm:pt>
    <dgm:pt modelId="{0857156C-2D5E-4AB2-95FD-998696665894}">
      <dgm:prSet custT="1"/>
      <dgm:spPr/>
      <dgm:t>
        <a:bodyPr/>
        <a:lstStyle/>
        <a:p>
          <a:r>
            <a:rPr lang="en-US" sz="1050" b="0" i="0"/>
            <a:t>SKU ranking to optimize the store assortment</a:t>
          </a:r>
          <a:endParaRPr lang="en-IN" sz="1050">
            <a:latin typeface="Abadi" panose="020B0604020104020204" pitchFamily="34" charset="0"/>
          </a:endParaRPr>
        </a:p>
      </dgm:t>
    </dgm:pt>
    <dgm:pt modelId="{CDC5FDAF-F4BB-4BED-AE9B-5BB030E75E97}" type="parTrans" cxnId="{E27934EB-B51F-4B8F-820C-9B55C6CF1439}">
      <dgm:prSet/>
      <dgm:spPr/>
      <dgm:t>
        <a:bodyPr/>
        <a:lstStyle/>
        <a:p>
          <a:endParaRPr lang="en-IN"/>
        </a:p>
      </dgm:t>
    </dgm:pt>
    <dgm:pt modelId="{892B2749-F985-4A9C-8DCA-B900B0910E45}" type="sibTrans" cxnId="{E27934EB-B51F-4B8F-820C-9B55C6CF1439}">
      <dgm:prSet/>
      <dgm:spPr/>
      <dgm:t>
        <a:bodyPr/>
        <a:lstStyle/>
        <a:p>
          <a:endParaRPr lang="en-IN"/>
        </a:p>
      </dgm:t>
    </dgm:pt>
    <dgm:pt modelId="{6D5D4B88-4EBB-4CDA-B7DA-01B89C3C67A1}">
      <dgm:prSet custT="1"/>
      <dgm:spPr/>
      <dgm:t>
        <a:bodyPr/>
        <a:lstStyle/>
        <a:p>
          <a:r>
            <a:rPr lang="en-US" sz="1050" b="0" i="0"/>
            <a:t>Marketing campaign analysis using the SKU ranking and client segmentation</a:t>
          </a:r>
          <a:endParaRPr lang="en-IN" sz="1050">
            <a:latin typeface="Abadi" panose="020B0604020104020204" pitchFamily="34" charset="0"/>
          </a:endParaRPr>
        </a:p>
      </dgm:t>
    </dgm:pt>
    <dgm:pt modelId="{CE00CF84-97BA-4B1F-8997-631D98E5D11F}" type="parTrans" cxnId="{6DDF0F15-5168-4C76-8A06-DE608175FA74}">
      <dgm:prSet/>
      <dgm:spPr/>
      <dgm:t>
        <a:bodyPr/>
        <a:lstStyle/>
        <a:p>
          <a:endParaRPr lang="en-IN"/>
        </a:p>
      </dgm:t>
    </dgm:pt>
    <dgm:pt modelId="{DB43EB57-33C1-4A34-AF43-F26414BB5908}" type="sibTrans" cxnId="{6DDF0F15-5168-4C76-8A06-DE608175FA74}">
      <dgm:prSet/>
      <dgm:spPr/>
      <dgm:t>
        <a:bodyPr/>
        <a:lstStyle/>
        <a:p>
          <a:endParaRPr lang="en-IN"/>
        </a:p>
      </dgm:t>
    </dgm:pt>
    <dgm:pt modelId="{40085087-2BCE-4130-8F7E-7581A76E066B}" type="pres">
      <dgm:prSet presAssocID="{BC4A124F-B11E-435D-9FBD-F42237BC5CFE}" presName="Name0" presStyleCnt="0">
        <dgm:presLayoutVars>
          <dgm:dir/>
          <dgm:animLvl val="lvl"/>
          <dgm:resizeHandles val="exact"/>
        </dgm:presLayoutVars>
      </dgm:prSet>
      <dgm:spPr/>
    </dgm:pt>
    <dgm:pt modelId="{A99106EB-8673-4617-A0AB-037D323CB854}" type="pres">
      <dgm:prSet presAssocID="{BC4A124F-B11E-435D-9FBD-F42237BC5CFE}" presName="tSp" presStyleCnt="0"/>
      <dgm:spPr/>
    </dgm:pt>
    <dgm:pt modelId="{C00350B2-D455-4CBC-8758-6A85F750C66D}" type="pres">
      <dgm:prSet presAssocID="{BC4A124F-B11E-435D-9FBD-F42237BC5CFE}" presName="bSp" presStyleCnt="0"/>
      <dgm:spPr/>
    </dgm:pt>
    <dgm:pt modelId="{D70635BC-F72F-4508-AC5E-FE9BCD25E613}" type="pres">
      <dgm:prSet presAssocID="{BC4A124F-B11E-435D-9FBD-F42237BC5CFE}" presName="process" presStyleCnt="0"/>
      <dgm:spPr/>
    </dgm:pt>
    <dgm:pt modelId="{6784CAA7-E0F4-4384-9859-9EA6B7172061}" type="pres">
      <dgm:prSet presAssocID="{CF8A8752-220C-4904-B8B8-C9502FC0CA9F}" presName="composite1" presStyleCnt="0"/>
      <dgm:spPr/>
    </dgm:pt>
    <dgm:pt modelId="{5F908C61-EF56-425C-A998-18C51D38CE52}" type="pres">
      <dgm:prSet presAssocID="{CF8A8752-220C-4904-B8B8-C9502FC0CA9F}" presName="dummyNode1" presStyleLbl="node1" presStyleIdx="0" presStyleCnt="5"/>
      <dgm:spPr/>
    </dgm:pt>
    <dgm:pt modelId="{4A8581D6-96E4-4587-B789-0A0166908A09}" type="pres">
      <dgm:prSet presAssocID="{CF8A8752-220C-4904-B8B8-C9502FC0CA9F}" presName="childNode1" presStyleLbl="bgAcc1" presStyleIdx="0" presStyleCnt="5" custScaleX="115213" custScaleY="154896" custLinFactNeighborX="-2376" custLinFactNeighborY="-38988">
        <dgm:presLayoutVars>
          <dgm:bulletEnabled val="1"/>
        </dgm:presLayoutVars>
      </dgm:prSet>
      <dgm:spPr/>
    </dgm:pt>
    <dgm:pt modelId="{AF1D3797-9E71-4FCE-BE06-7CAE4AAF4EC2}" type="pres">
      <dgm:prSet presAssocID="{CF8A8752-220C-4904-B8B8-C9502FC0CA9F}" presName="childNode1tx" presStyleLbl="bgAcc1" presStyleIdx="0" presStyleCnt="5">
        <dgm:presLayoutVars>
          <dgm:bulletEnabled val="1"/>
        </dgm:presLayoutVars>
      </dgm:prSet>
      <dgm:spPr/>
    </dgm:pt>
    <dgm:pt modelId="{ED216A79-093C-45B4-90D9-660DDA9C2C9D}" type="pres">
      <dgm:prSet presAssocID="{CF8A8752-220C-4904-B8B8-C9502FC0CA9F}" presName="parentNode1" presStyleLbl="node1" presStyleIdx="0" presStyleCnt="5" custLinFactNeighborX="-5186" custLinFactNeighborY="-38606">
        <dgm:presLayoutVars>
          <dgm:chMax val="1"/>
          <dgm:bulletEnabled val="1"/>
        </dgm:presLayoutVars>
      </dgm:prSet>
      <dgm:spPr/>
    </dgm:pt>
    <dgm:pt modelId="{882DC4B1-D93F-42FC-AE3A-9CBD3E8B841E}" type="pres">
      <dgm:prSet presAssocID="{CF8A8752-220C-4904-B8B8-C9502FC0CA9F}" presName="connSite1" presStyleCnt="0"/>
      <dgm:spPr/>
    </dgm:pt>
    <dgm:pt modelId="{FE120CFF-C273-4344-AD1A-6E9D3DBBABE5}" type="pres">
      <dgm:prSet presAssocID="{CF142E0F-1051-4A4E-BBEB-8C313AA219C9}" presName="Name9" presStyleLbl="sibTrans2D1" presStyleIdx="0" presStyleCnt="4" custAng="377758" custLinFactNeighborX="-993" custLinFactNeighborY="-4814"/>
      <dgm:spPr/>
    </dgm:pt>
    <dgm:pt modelId="{4628B1F2-C9E0-49F5-83E3-BC78E6D22C2C}" type="pres">
      <dgm:prSet presAssocID="{5E2F35D5-C155-4EF5-9F76-7D3CFDD45D52}" presName="composite2" presStyleCnt="0"/>
      <dgm:spPr/>
    </dgm:pt>
    <dgm:pt modelId="{C62593FE-B848-4656-A159-5EE2C53B0860}" type="pres">
      <dgm:prSet presAssocID="{5E2F35D5-C155-4EF5-9F76-7D3CFDD45D52}" presName="dummyNode2" presStyleLbl="node1" presStyleIdx="0" presStyleCnt="5"/>
      <dgm:spPr/>
    </dgm:pt>
    <dgm:pt modelId="{8D8369FF-62F7-4DCF-91AF-2D1095FE02FF}" type="pres">
      <dgm:prSet presAssocID="{5E2F35D5-C155-4EF5-9F76-7D3CFDD45D52}" presName="childNode2" presStyleLbl="bgAcc1" presStyleIdx="1" presStyleCnt="5" custScaleX="118929" custScaleY="129614" custLinFactNeighborX="-8975" custLinFactNeighborY="-24244">
        <dgm:presLayoutVars>
          <dgm:bulletEnabled val="1"/>
        </dgm:presLayoutVars>
      </dgm:prSet>
      <dgm:spPr/>
    </dgm:pt>
    <dgm:pt modelId="{3302DBE9-A08F-47AA-B079-10FF89D8AFC8}" type="pres">
      <dgm:prSet presAssocID="{5E2F35D5-C155-4EF5-9F76-7D3CFDD45D52}" presName="childNode2tx" presStyleLbl="bgAcc1" presStyleIdx="1" presStyleCnt="5">
        <dgm:presLayoutVars>
          <dgm:bulletEnabled val="1"/>
        </dgm:presLayoutVars>
      </dgm:prSet>
      <dgm:spPr/>
    </dgm:pt>
    <dgm:pt modelId="{7DB28269-CD32-4691-B229-EAAF1C2B2CE7}" type="pres">
      <dgm:prSet presAssocID="{5E2F35D5-C155-4EF5-9F76-7D3CFDD45D52}" presName="parentNode2" presStyleLbl="node1" presStyleIdx="1" presStyleCnt="5" custLinFactNeighborX="-7446" custLinFactNeighborY="-67325">
        <dgm:presLayoutVars>
          <dgm:chMax val="0"/>
          <dgm:bulletEnabled val="1"/>
        </dgm:presLayoutVars>
      </dgm:prSet>
      <dgm:spPr/>
    </dgm:pt>
    <dgm:pt modelId="{47A66973-2F35-423A-B083-AD7969E3295E}" type="pres">
      <dgm:prSet presAssocID="{5E2F35D5-C155-4EF5-9F76-7D3CFDD45D52}" presName="connSite2" presStyleCnt="0"/>
      <dgm:spPr/>
    </dgm:pt>
    <dgm:pt modelId="{BE625CA6-3DEA-4BA7-8728-7E18408F76C8}" type="pres">
      <dgm:prSet presAssocID="{86737D4A-EAF6-4308-9E03-E9EA65E72A98}" presName="Name18" presStyleLbl="sibTrans2D1" presStyleIdx="1" presStyleCnt="4" custScaleX="99325"/>
      <dgm:spPr/>
    </dgm:pt>
    <dgm:pt modelId="{19E5C814-3117-4CB3-9C19-B1334ECAE68A}" type="pres">
      <dgm:prSet presAssocID="{4EE3AC1B-1F5E-41E5-BBC1-0968F787E777}" presName="composite1" presStyleCnt="0"/>
      <dgm:spPr/>
    </dgm:pt>
    <dgm:pt modelId="{AF767754-C901-4F98-8005-046E2942698B}" type="pres">
      <dgm:prSet presAssocID="{4EE3AC1B-1F5E-41E5-BBC1-0968F787E777}" presName="dummyNode1" presStyleLbl="node1" presStyleIdx="1" presStyleCnt="5"/>
      <dgm:spPr/>
    </dgm:pt>
    <dgm:pt modelId="{C831D30A-8DFE-4CCC-8E42-7FC93A7E2A96}" type="pres">
      <dgm:prSet presAssocID="{4EE3AC1B-1F5E-41E5-BBC1-0968F787E777}" presName="childNode1" presStyleLbl="bgAcc1" presStyleIdx="2" presStyleCnt="5" custScaleX="167900" custScaleY="166342" custLinFactNeighborX="-17421" custLinFactNeighborY="-10877">
        <dgm:presLayoutVars>
          <dgm:bulletEnabled val="1"/>
        </dgm:presLayoutVars>
      </dgm:prSet>
      <dgm:spPr/>
    </dgm:pt>
    <dgm:pt modelId="{59E37967-904E-4A68-B90D-409CCF6136B6}" type="pres">
      <dgm:prSet presAssocID="{4EE3AC1B-1F5E-41E5-BBC1-0968F787E777}" presName="childNode1tx" presStyleLbl="bgAcc1" presStyleIdx="2" presStyleCnt="5">
        <dgm:presLayoutVars>
          <dgm:bulletEnabled val="1"/>
        </dgm:presLayoutVars>
      </dgm:prSet>
      <dgm:spPr/>
    </dgm:pt>
    <dgm:pt modelId="{888DEC72-1194-4BA5-A9EA-810A870DEDFE}" type="pres">
      <dgm:prSet presAssocID="{4EE3AC1B-1F5E-41E5-BBC1-0968F787E777}" presName="parentNode1" presStyleLbl="node1" presStyleIdx="2" presStyleCnt="5" custScaleX="90674" custScaleY="84711" custLinFactNeighborX="28617" custLinFactNeighborY="63172">
        <dgm:presLayoutVars>
          <dgm:chMax val="1"/>
          <dgm:bulletEnabled val="1"/>
        </dgm:presLayoutVars>
      </dgm:prSet>
      <dgm:spPr/>
    </dgm:pt>
    <dgm:pt modelId="{DC67FCF9-87C3-4270-9026-A2AFB68C0C2A}" type="pres">
      <dgm:prSet presAssocID="{4EE3AC1B-1F5E-41E5-BBC1-0968F787E777}" presName="connSite1" presStyleCnt="0"/>
      <dgm:spPr/>
    </dgm:pt>
    <dgm:pt modelId="{A17DFA1B-3025-4B8F-93ED-789ACD5E4EC3}" type="pres">
      <dgm:prSet presAssocID="{012E206E-3288-4848-BF09-D41ECEE061D5}" presName="Name9" presStyleLbl="sibTrans2D1" presStyleIdx="2" presStyleCnt="4"/>
      <dgm:spPr/>
    </dgm:pt>
    <dgm:pt modelId="{F1ED3213-5C6F-46BD-8C0E-C0649E3BC563}" type="pres">
      <dgm:prSet presAssocID="{AD943D2B-4922-41C2-83A0-FE08985E1AA6}" presName="composite2" presStyleCnt="0"/>
      <dgm:spPr/>
    </dgm:pt>
    <dgm:pt modelId="{F0C72DB8-CC3E-4618-8711-C5E263D36C6E}" type="pres">
      <dgm:prSet presAssocID="{AD943D2B-4922-41C2-83A0-FE08985E1AA6}" presName="dummyNode2" presStyleLbl="node1" presStyleIdx="2" presStyleCnt="5"/>
      <dgm:spPr/>
    </dgm:pt>
    <dgm:pt modelId="{24290312-62F0-4432-A0A6-6CC56C59E830}" type="pres">
      <dgm:prSet presAssocID="{AD943D2B-4922-41C2-83A0-FE08985E1AA6}" presName="childNode2" presStyleLbl="bgAcc1" presStyleIdx="3" presStyleCnt="5" custScaleX="131712" custScaleY="152268" custLinFactNeighborX="-26193" custLinFactNeighborY="-16714">
        <dgm:presLayoutVars>
          <dgm:bulletEnabled val="1"/>
        </dgm:presLayoutVars>
      </dgm:prSet>
      <dgm:spPr/>
    </dgm:pt>
    <dgm:pt modelId="{795C4472-F767-472D-95A9-6D523935B640}" type="pres">
      <dgm:prSet presAssocID="{AD943D2B-4922-41C2-83A0-FE08985E1AA6}" presName="childNode2tx" presStyleLbl="bgAcc1" presStyleIdx="3" presStyleCnt="5">
        <dgm:presLayoutVars>
          <dgm:bulletEnabled val="1"/>
        </dgm:presLayoutVars>
      </dgm:prSet>
      <dgm:spPr/>
    </dgm:pt>
    <dgm:pt modelId="{719E8186-0E20-4F17-9D29-2A55997B5F17}" type="pres">
      <dgm:prSet presAssocID="{AD943D2B-4922-41C2-83A0-FE08985E1AA6}" presName="parentNode2" presStyleLbl="node1" presStyleIdx="3" presStyleCnt="5" custScaleX="100927" custScaleY="68944" custLinFactNeighborX="-6578" custLinFactNeighborY="-79205">
        <dgm:presLayoutVars>
          <dgm:chMax val="0"/>
          <dgm:bulletEnabled val="1"/>
        </dgm:presLayoutVars>
      </dgm:prSet>
      <dgm:spPr/>
    </dgm:pt>
    <dgm:pt modelId="{0B0960B6-ED20-41B5-94B6-DF1420A8E73E}" type="pres">
      <dgm:prSet presAssocID="{AD943D2B-4922-41C2-83A0-FE08985E1AA6}" presName="connSite2" presStyleCnt="0"/>
      <dgm:spPr/>
    </dgm:pt>
    <dgm:pt modelId="{890F9E7A-BF66-4076-93FF-466A34013F03}" type="pres">
      <dgm:prSet presAssocID="{E2C3D834-0B7B-4D57-8A75-50028D03D06F}" presName="Name18" presStyleLbl="sibTrans2D1" presStyleIdx="3" presStyleCnt="4" custScaleX="84834"/>
      <dgm:spPr/>
    </dgm:pt>
    <dgm:pt modelId="{670F486F-97BD-4A2F-B451-BBE01B9A63BC}" type="pres">
      <dgm:prSet presAssocID="{7D6931EB-F7E5-4BEA-B5D4-F4A68640409F}" presName="composite1" presStyleCnt="0"/>
      <dgm:spPr/>
    </dgm:pt>
    <dgm:pt modelId="{C5E806E9-BA40-4DFA-82B8-01AA90B2F1F0}" type="pres">
      <dgm:prSet presAssocID="{7D6931EB-F7E5-4BEA-B5D4-F4A68640409F}" presName="dummyNode1" presStyleLbl="node1" presStyleIdx="3" presStyleCnt="5"/>
      <dgm:spPr/>
    </dgm:pt>
    <dgm:pt modelId="{4184D5A6-0B9A-42D2-AE87-FAA53BFD1257}" type="pres">
      <dgm:prSet presAssocID="{7D6931EB-F7E5-4BEA-B5D4-F4A68640409F}" presName="childNode1" presStyleLbl="bgAcc1" presStyleIdx="4" presStyleCnt="5" custScaleX="169624" custScaleY="169908" custLinFactNeighborX="-21652" custLinFactNeighborY="-1077">
        <dgm:presLayoutVars>
          <dgm:bulletEnabled val="1"/>
        </dgm:presLayoutVars>
      </dgm:prSet>
      <dgm:spPr/>
    </dgm:pt>
    <dgm:pt modelId="{15812894-94C1-4CD2-B59E-8515734C048A}" type="pres">
      <dgm:prSet presAssocID="{7D6931EB-F7E5-4BEA-B5D4-F4A68640409F}" presName="childNode1tx" presStyleLbl="bgAcc1" presStyleIdx="4" presStyleCnt="5">
        <dgm:presLayoutVars>
          <dgm:bulletEnabled val="1"/>
        </dgm:presLayoutVars>
      </dgm:prSet>
      <dgm:spPr/>
    </dgm:pt>
    <dgm:pt modelId="{28E3BDF1-34BD-4F8F-B650-0A89118CA992}" type="pres">
      <dgm:prSet presAssocID="{7D6931EB-F7E5-4BEA-B5D4-F4A68640409F}" presName="parentNode1" presStyleLbl="node1" presStyleIdx="4" presStyleCnt="5" custScaleX="80399" custScaleY="86801" custLinFactNeighborX="19045" custLinFactNeighborY="73286">
        <dgm:presLayoutVars>
          <dgm:chMax val="1"/>
          <dgm:bulletEnabled val="1"/>
        </dgm:presLayoutVars>
      </dgm:prSet>
      <dgm:spPr/>
    </dgm:pt>
    <dgm:pt modelId="{65B4827C-406C-4CB1-AA0C-9CF08C9FF34C}" type="pres">
      <dgm:prSet presAssocID="{7D6931EB-F7E5-4BEA-B5D4-F4A68640409F}" presName="connSite1" presStyleCnt="0"/>
      <dgm:spPr/>
    </dgm:pt>
  </dgm:ptLst>
  <dgm:cxnLst>
    <dgm:cxn modelId="{9C019009-510A-4F82-9EFE-46891C88BF66}" type="presOf" srcId="{0857156C-2D5E-4AB2-95FD-998696665894}" destId="{15812894-94C1-4CD2-B59E-8515734C048A}" srcOrd="1" destOrd="1" presId="urn:microsoft.com/office/officeart/2005/8/layout/hProcess4"/>
    <dgm:cxn modelId="{77021D0A-6AEB-4FF0-9D01-B7BFDC94318A}" srcId="{4EE3AC1B-1F5E-41E5-BBC1-0968F787E777}" destId="{3D395DBD-CF14-4479-AB3A-C61D39E48597}" srcOrd="1" destOrd="0" parTransId="{6F35F4B5-F0BC-478A-9A45-24E2FF13A13E}" sibTransId="{59639B66-3350-4701-8910-9832E703F823}"/>
    <dgm:cxn modelId="{6D588B0C-AD04-4DF1-96EA-5055CAA98002}" srcId="{5E2F35D5-C155-4EF5-9F76-7D3CFDD45D52}" destId="{452BAA76-55CB-426A-82E2-EDF5BAE25441}" srcOrd="0" destOrd="0" parTransId="{916591B4-B1BB-4646-92E4-19A8A2DE3835}" sibTransId="{42795998-3933-4A7B-B753-67B76F803C37}"/>
    <dgm:cxn modelId="{50846F0E-0230-42A0-BAC2-066D0F70531D}" type="presOf" srcId="{3D395DBD-CF14-4479-AB3A-C61D39E48597}" destId="{C831D30A-8DFE-4CCC-8E42-7FC93A7E2A96}" srcOrd="0" destOrd="1" presId="urn:microsoft.com/office/officeart/2005/8/layout/hProcess4"/>
    <dgm:cxn modelId="{6DDF0F15-5168-4C76-8A06-DE608175FA74}" srcId="{7D6931EB-F7E5-4BEA-B5D4-F4A68640409F}" destId="{6D5D4B88-4EBB-4CDA-B7DA-01B89C3C67A1}" srcOrd="2" destOrd="0" parTransId="{CE00CF84-97BA-4B1F-8997-631D98E5D11F}" sibTransId="{DB43EB57-33C1-4A34-AF43-F26414BB5908}"/>
    <dgm:cxn modelId="{CAA6AB1A-6931-4170-9E0B-0DA61E19CA7B}" type="presOf" srcId="{F1EB732C-A24E-478A-AA38-705E87CC0375}" destId="{795C4472-F767-472D-95A9-6D523935B640}" srcOrd="1" destOrd="0" presId="urn:microsoft.com/office/officeart/2005/8/layout/hProcess4"/>
    <dgm:cxn modelId="{E439A61D-14AF-4D59-B3D3-9AFEC4E07343}" srcId="{CF8A8752-220C-4904-B8B8-C9502FC0CA9F}" destId="{129FAB76-C88A-486B-B77C-A1ED32908B0A}" srcOrd="1" destOrd="0" parTransId="{4E2D607E-AC3A-40F2-A05C-2C0DBEDA05DA}" sibTransId="{C1B65019-6B75-491E-A85F-0CA8CD4607D9}"/>
    <dgm:cxn modelId="{527D0721-68F2-4BB5-AEE9-51935ED1C8D5}" type="presOf" srcId="{86737D4A-EAF6-4308-9E03-E9EA65E72A98}" destId="{BE625CA6-3DEA-4BA7-8728-7E18408F76C8}" srcOrd="0" destOrd="0" presId="urn:microsoft.com/office/officeart/2005/8/layout/hProcess4"/>
    <dgm:cxn modelId="{1D8C2422-D051-4ADA-961A-740ED99BD433}" type="presOf" srcId="{8B6DB194-8BD4-4935-9212-8004D0FD1E79}" destId="{C831D30A-8DFE-4CCC-8E42-7FC93A7E2A96}" srcOrd="0" destOrd="2" presId="urn:microsoft.com/office/officeart/2005/8/layout/hProcess4"/>
    <dgm:cxn modelId="{A8B34729-6DC4-47DF-A498-7E6B46C92F36}" srcId="{CF8A8752-220C-4904-B8B8-C9502FC0CA9F}" destId="{8AD6D401-DD53-4B62-9494-02B8D475CD96}" srcOrd="0" destOrd="0" parTransId="{BAB1E78E-FDEC-42CD-A2E2-BB03B30CBF43}" sibTransId="{117108CA-170E-4196-97EB-FCCBD00929B8}"/>
    <dgm:cxn modelId="{D342722B-A3E2-4817-A51D-716E1E366EF2}" type="presOf" srcId="{02C1C9A9-3DA7-44BC-96A6-08FF67AE239C}" destId="{3302DBE9-A08F-47AA-B079-10FF89D8AFC8}" srcOrd="1" destOrd="2" presId="urn:microsoft.com/office/officeart/2005/8/layout/hProcess4"/>
    <dgm:cxn modelId="{45156A2D-7F0C-4674-868F-B1704E8560F6}" srcId="{BC4A124F-B11E-435D-9FBD-F42237BC5CFE}" destId="{7D6931EB-F7E5-4BEA-B5D4-F4A68640409F}" srcOrd="4" destOrd="0" parTransId="{661088B4-A06D-43F3-8D36-65EE55AE4F33}" sibTransId="{36F6EEE4-F458-43A8-90FC-924A5E0AC8FB}"/>
    <dgm:cxn modelId="{24FB052F-6AFB-485A-A693-A29854A314ED}" type="presOf" srcId="{6D5D4B88-4EBB-4CDA-B7DA-01B89C3C67A1}" destId="{4184D5A6-0B9A-42D2-AE87-FAA53BFD1257}" srcOrd="0" destOrd="2" presId="urn:microsoft.com/office/officeart/2005/8/layout/hProcess4"/>
    <dgm:cxn modelId="{5F182832-E1F0-4F34-8ABA-0DE261B854A3}" type="presOf" srcId="{D62FF0D6-F87C-4D70-875A-62847251855D}" destId="{59E37967-904E-4A68-B90D-409CCF6136B6}" srcOrd="1" destOrd="0" presId="urn:microsoft.com/office/officeart/2005/8/layout/hProcess4"/>
    <dgm:cxn modelId="{0A60EC34-A25E-476D-B837-C57AABA86853}" type="presOf" srcId="{02C1C9A9-3DA7-44BC-96A6-08FF67AE239C}" destId="{8D8369FF-62F7-4DCF-91AF-2D1095FE02FF}" srcOrd="0" destOrd="2" presId="urn:microsoft.com/office/officeart/2005/8/layout/hProcess4"/>
    <dgm:cxn modelId="{77DCC735-BF28-445B-8BCB-6759AB7BFBF2}" srcId="{CF8A8752-220C-4904-B8B8-C9502FC0CA9F}" destId="{4F7F5E88-15CD-4A37-9245-E6C8C6DBC731}" srcOrd="2" destOrd="0" parTransId="{E5DEF1C0-B291-444C-9C7D-641030E1E2C0}" sibTransId="{DC22FF20-C1B9-461C-83B4-C84642142593}"/>
    <dgm:cxn modelId="{8C3BB35F-ACE2-4FB1-B7F7-E2C488B9F4FC}" type="presOf" srcId="{6D447631-B499-43A2-9961-200C4E5CA1F4}" destId="{8D8369FF-62F7-4DCF-91AF-2D1095FE02FF}" srcOrd="0" destOrd="1" presId="urn:microsoft.com/office/officeart/2005/8/layout/hProcess4"/>
    <dgm:cxn modelId="{EF4A1F41-2C9F-480E-A07B-E51A7EF913D9}" type="presOf" srcId="{3D395DBD-CF14-4479-AB3A-C61D39E48597}" destId="{59E37967-904E-4A68-B90D-409CCF6136B6}" srcOrd="1" destOrd="1" presId="urn:microsoft.com/office/officeart/2005/8/layout/hProcess4"/>
    <dgm:cxn modelId="{7AE0BC44-CD37-4ED9-83E1-5D50E26C6848}" type="presOf" srcId="{9316D1B3-AAEB-4F1B-BF51-79AC739FCBED}" destId="{24290312-62F0-4432-A0A6-6CC56C59E830}" srcOrd="0" destOrd="1" presId="urn:microsoft.com/office/officeart/2005/8/layout/hProcess4"/>
    <dgm:cxn modelId="{2CCF9F6B-8A99-4B13-A940-D6D1E1CAECEB}" srcId="{AD943D2B-4922-41C2-83A0-FE08985E1AA6}" destId="{9316D1B3-AAEB-4F1B-BF51-79AC739FCBED}" srcOrd="1" destOrd="0" parTransId="{9CF04DBC-30E2-4069-BE3C-C06595A18CC4}" sibTransId="{9B582D5B-DC18-4968-BCBB-CDD68687E771}"/>
    <dgm:cxn modelId="{93CF1273-0B58-4AAA-BB4C-529D70B56832}" srcId="{5E2F35D5-C155-4EF5-9F76-7D3CFDD45D52}" destId="{02C1C9A9-3DA7-44BC-96A6-08FF67AE239C}" srcOrd="2" destOrd="0" parTransId="{31BE5153-C88E-485F-82A1-C2BA644FC03A}" sibTransId="{B3841C9E-6ACF-482A-8435-1D0D9DFDBD5F}"/>
    <dgm:cxn modelId="{1337C673-6E3C-4FD3-8AD4-61AEF7CB26B7}" srcId="{4EE3AC1B-1F5E-41E5-BBC1-0968F787E777}" destId="{E66D8642-459B-48BD-A479-1E2747518986}" srcOrd="3" destOrd="0" parTransId="{88FB2750-686B-444B-8AA0-504B0141797E}" sibTransId="{53AAB5A8-A126-4A00-8F9B-3D882533B71D}"/>
    <dgm:cxn modelId="{EE7D5D54-5176-44F6-A371-F85A3A83AD6A}" type="presOf" srcId="{9D6E6877-1F85-4A45-9874-7F7DC073CED3}" destId="{4184D5A6-0B9A-42D2-AE87-FAA53BFD1257}" srcOrd="0" destOrd="0" presId="urn:microsoft.com/office/officeart/2005/8/layout/hProcess4"/>
    <dgm:cxn modelId="{ABC1FA75-3C3E-45CF-BB52-07F012D93D85}" type="presOf" srcId="{CF8A8752-220C-4904-B8B8-C9502FC0CA9F}" destId="{ED216A79-093C-45B4-90D9-660DDA9C2C9D}" srcOrd="0" destOrd="0" presId="urn:microsoft.com/office/officeart/2005/8/layout/hProcess4"/>
    <dgm:cxn modelId="{82DE5377-133F-42F8-8E20-31ACC64B42A6}" type="presOf" srcId="{7D6931EB-F7E5-4BEA-B5D4-F4A68640409F}" destId="{28E3BDF1-34BD-4F8F-B650-0A89118CA992}" srcOrd="0" destOrd="0" presId="urn:microsoft.com/office/officeart/2005/8/layout/hProcess4"/>
    <dgm:cxn modelId="{A0688657-AEC8-4ACE-B89B-CA423D6F6727}" srcId="{4EE3AC1B-1F5E-41E5-BBC1-0968F787E777}" destId="{D62FF0D6-F87C-4D70-875A-62847251855D}" srcOrd="0" destOrd="0" parTransId="{EB5EAC8F-6B85-4481-8599-1B2FE5592ED4}" sibTransId="{97126B49-37E5-497E-A231-AE7E178FD9D8}"/>
    <dgm:cxn modelId="{78300E79-D35A-4AC1-842B-3EB0F5F09012}" type="presOf" srcId="{129FAB76-C88A-486B-B77C-A1ED32908B0A}" destId="{4A8581D6-96E4-4587-B789-0A0166908A09}" srcOrd="0" destOrd="1" presId="urn:microsoft.com/office/officeart/2005/8/layout/hProcess4"/>
    <dgm:cxn modelId="{25E0447C-2B42-4019-A224-D00FB0D798F5}" type="presOf" srcId="{E66D8642-459B-48BD-A479-1E2747518986}" destId="{C831D30A-8DFE-4CCC-8E42-7FC93A7E2A96}" srcOrd="0" destOrd="3" presId="urn:microsoft.com/office/officeart/2005/8/layout/hProcess4"/>
    <dgm:cxn modelId="{30041B81-CE8E-49DA-8E94-4894FAFBBC12}" type="presOf" srcId="{9316D1B3-AAEB-4F1B-BF51-79AC739FCBED}" destId="{795C4472-F767-472D-95A9-6D523935B640}" srcOrd="1" destOrd="1" presId="urn:microsoft.com/office/officeart/2005/8/layout/hProcess4"/>
    <dgm:cxn modelId="{48EA6086-B3F0-44A8-AD67-E5AA23848FEF}" type="presOf" srcId="{5E2F35D5-C155-4EF5-9F76-7D3CFDD45D52}" destId="{7DB28269-CD32-4691-B229-EAAF1C2B2CE7}" srcOrd="0" destOrd="0" presId="urn:microsoft.com/office/officeart/2005/8/layout/hProcess4"/>
    <dgm:cxn modelId="{7B1FC388-03AD-47B3-854B-3301014F30EB}" type="presOf" srcId="{4F7F5E88-15CD-4A37-9245-E6C8C6DBC731}" destId="{AF1D3797-9E71-4FCE-BE06-7CAE4AAF4EC2}" srcOrd="1" destOrd="2" presId="urn:microsoft.com/office/officeart/2005/8/layout/hProcess4"/>
    <dgm:cxn modelId="{5DBC2389-7465-426B-BDF5-ACAEAC4F135E}" type="presOf" srcId="{AD943D2B-4922-41C2-83A0-FE08985E1AA6}" destId="{719E8186-0E20-4F17-9D29-2A55997B5F17}" srcOrd="0" destOrd="0" presId="urn:microsoft.com/office/officeart/2005/8/layout/hProcess4"/>
    <dgm:cxn modelId="{17662589-BC42-4CC5-94D3-84D8A8449399}" type="presOf" srcId="{E2C3D834-0B7B-4D57-8A75-50028D03D06F}" destId="{890F9E7A-BF66-4076-93FF-466A34013F03}" srcOrd="0" destOrd="0" presId="urn:microsoft.com/office/officeart/2005/8/layout/hProcess4"/>
    <dgm:cxn modelId="{CFE14F92-DE1A-457C-9E50-AEB76076FFE3}" srcId="{BC4A124F-B11E-435D-9FBD-F42237BC5CFE}" destId="{5E2F35D5-C155-4EF5-9F76-7D3CFDD45D52}" srcOrd="1" destOrd="0" parTransId="{4197BA55-D78B-42E2-8574-1E13853115A1}" sibTransId="{86737D4A-EAF6-4308-9E03-E9EA65E72A98}"/>
    <dgm:cxn modelId="{86A9C49A-A6E6-4EAB-9525-A5B850BAB03D}" type="presOf" srcId="{012E206E-3288-4848-BF09-D41ECEE061D5}" destId="{A17DFA1B-3025-4B8F-93ED-789ACD5E4EC3}" srcOrd="0" destOrd="0" presId="urn:microsoft.com/office/officeart/2005/8/layout/hProcess4"/>
    <dgm:cxn modelId="{7E942DA0-11F6-4D60-9EB4-B9FB47926A93}" srcId="{BC4A124F-B11E-435D-9FBD-F42237BC5CFE}" destId="{4EE3AC1B-1F5E-41E5-BBC1-0968F787E777}" srcOrd="2" destOrd="0" parTransId="{1E58CC71-84B9-43CB-958D-7D855136FA7D}" sibTransId="{012E206E-3288-4848-BF09-D41ECEE061D5}"/>
    <dgm:cxn modelId="{07C8F2A3-0EAE-490F-B928-8ABD73FBA9CF}" type="presOf" srcId="{452BAA76-55CB-426A-82E2-EDF5BAE25441}" destId="{8D8369FF-62F7-4DCF-91AF-2D1095FE02FF}" srcOrd="0" destOrd="0" presId="urn:microsoft.com/office/officeart/2005/8/layout/hProcess4"/>
    <dgm:cxn modelId="{FF9B12A6-E3DE-4798-BD22-06C15A0981F8}" type="presOf" srcId="{D62FF0D6-F87C-4D70-875A-62847251855D}" destId="{C831D30A-8DFE-4CCC-8E42-7FC93A7E2A96}" srcOrd="0" destOrd="0" presId="urn:microsoft.com/office/officeart/2005/8/layout/hProcess4"/>
    <dgm:cxn modelId="{6440A8AD-1582-402B-B7F3-A7597D795E21}" srcId="{BC4A124F-B11E-435D-9FBD-F42237BC5CFE}" destId="{AD943D2B-4922-41C2-83A0-FE08985E1AA6}" srcOrd="3" destOrd="0" parTransId="{0B908888-822D-43EC-B368-C4B93418F94F}" sibTransId="{E2C3D834-0B7B-4D57-8A75-50028D03D06F}"/>
    <dgm:cxn modelId="{A2B2D3AD-9000-4F87-B42E-1DB5ECDF5B86}" type="presOf" srcId="{4F7F5E88-15CD-4A37-9245-E6C8C6DBC731}" destId="{4A8581D6-96E4-4587-B789-0A0166908A09}" srcOrd="0" destOrd="2" presId="urn:microsoft.com/office/officeart/2005/8/layout/hProcess4"/>
    <dgm:cxn modelId="{C5B991AE-5C03-4398-B6F5-862FE9184495}" type="presOf" srcId="{F1EB732C-A24E-478A-AA38-705E87CC0375}" destId="{24290312-62F0-4432-A0A6-6CC56C59E830}" srcOrd="0" destOrd="0" presId="urn:microsoft.com/office/officeart/2005/8/layout/hProcess4"/>
    <dgm:cxn modelId="{57BEDEAE-7A70-48A6-8F3A-6977FBE0E2FC}" type="presOf" srcId="{CF142E0F-1051-4A4E-BBEB-8C313AA219C9}" destId="{FE120CFF-C273-4344-AD1A-6E9D3DBBABE5}" srcOrd="0" destOrd="0" presId="urn:microsoft.com/office/officeart/2005/8/layout/hProcess4"/>
    <dgm:cxn modelId="{86596FB1-78B6-45C5-A7C5-88C7B002FD4D}" srcId="{5E2F35D5-C155-4EF5-9F76-7D3CFDD45D52}" destId="{6D447631-B499-43A2-9961-200C4E5CA1F4}" srcOrd="1" destOrd="0" parTransId="{83EE75A6-B87C-4143-B15E-967277E1BE10}" sibTransId="{994E6B39-4104-496F-B50E-C155249D9CA4}"/>
    <dgm:cxn modelId="{47DD5BB5-35AD-4418-9382-448145A434FC}" type="presOf" srcId="{8AD6D401-DD53-4B62-9494-02B8D475CD96}" destId="{4A8581D6-96E4-4587-B789-0A0166908A09}" srcOrd="0" destOrd="0" presId="urn:microsoft.com/office/officeart/2005/8/layout/hProcess4"/>
    <dgm:cxn modelId="{8EA8D7BF-9F05-4302-84DB-C0F04955CB3A}" type="presOf" srcId="{8AD6D401-DD53-4B62-9494-02B8D475CD96}" destId="{AF1D3797-9E71-4FCE-BE06-7CAE4AAF4EC2}" srcOrd="1" destOrd="0" presId="urn:microsoft.com/office/officeart/2005/8/layout/hProcess4"/>
    <dgm:cxn modelId="{D8F08AC7-7264-4570-8343-79FE3CCB305A}" type="presOf" srcId="{129FAB76-C88A-486B-B77C-A1ED32908B0A}" destId="{AF1D3797-9E71-4FCE-BE06-7CAE4AAF4EC2}" srcOrd="1" destOrd="1" presId="urn:microsoft.com/office/officeart/2005/8/layout/hProcess4"/>
    <dgm:cxn modelId="{746042C8-65AA-4277-9F42-5792A526669C}" type="presOf" srcId="{E66D8642-459B-48BD-A479-1E2747518986}" destId="{59E37967-904E-4A68-B90D-409CCF6136B6}" srcOrd="1" destOrd="3" presId="urn:microsoft.com/office/officeart/2005/8/layout/hProcess4"/>
    <dgm:cxn modelId="{F1BE1DCE-4FBC-49AA-8CA0-8FB256B70938}" type="presOf" srcId="{452BAA76-55CB-426A-82E2-EDF5BAE25441}" destId="{3302DBE9-A08F-47AA-B079-10FF89D8AFC8}" srcOrd="1" destOrd="0" presId="urn:microsoft.com/office/officeart/2005/8/layout/hProcess4"/>
    <dgm:cxn modelId="{73A4C0D0-56EE-4D0A-85E8-C049B558F8BE}" type="presOf" srcId="{6D5D4B88-4EBB-4CDA-B7DA-01B89C3C67A1}" destId="{15812894-94C1-4CD2-B59E-8515734C048A}" srcOrd="1" destOrd="2" presId="urn:microsoft.com/office/officeart/2005/8/layout/hProcess4"/>
    <dgm:cxn modelId="{548712D9-02E4-4FEC-8502-7772736BAED9}" type="presOf" srcId="{6D447631-B499-43A2-9961-200C4E5CA1F4}" destId="{3302DBE9-A08F-47AA-B079-10FF89D8AFC8}" srcOrd="1" destOrd="1" presId="urn:microsoft.com/office/officeart/2005/8/layout/hProcess4"/>
    <dgm:cxn modelId="{C32EE7E3-AB11-4895-8F21-BF5345FE5034}" type="presOf" srcId="{4EE3AC1B-1F5E-41E5-BBC1-0968F787E777}" destId="{888DEC72-1194-4BA5-A9EA-810A870DEDFE}" srcOrd="0" destOrd="0" presId="urn:microsoft.com/office/officeart/2005/8/layout/hProcess4"/>
    <dgm:cxn modelId="{EA6F94E5-8D63-4995-9069-43472DBF8576}" type="presOf" srcId="{BC4A124F-B11E-435D-9FBD-F42237BC5CFE}" destId="{40085087-2BCE-4130-8F7E-7581A76E066B}" srcOrd="0" destOrd="0" presId="urn:microsoft.com/office/officeart/2005/8/layout/hProcess4"/>
    <dgm:cxn modelId="{EF1923EA-FCEB-4213-BFA1-0F60C8314D1B}" type="presOf" srcId="{9D6E6877-1F85-4A45-9874-7F7DC073CED3}" destId="{15812894-94C1-4CD2-B59E-8515734C048A}" srcOrd="1" destOrd="0" presId="urn:microsoft.com/office/officeart/2005/8/layout/hProcess4"/>
    <dgm:cxn modelId="{E27934EB-B51F-4B8F-820C-9B55C6CF1439}" srcId="{7D6931EB-F7E5-4BEA-B5D4-F4A68640409F}" destId="{0857156C-2D5E-4AB2-95FD-998696665894}" srcOrd="1" destOrd="0" parTransId="{CDC5FDAF-F4BB-4BED-AE9B-5BB030E75E97}" sibTransId="{892B2749-F985-4A9C-8DCA-B900B0910E45}"/>
    <dgm:cxn modelId="{839426EC-9DFA-406F-8033-6B7F0FCCEC04}" type="presOf" srcId="{8B6DB194-8BD4-4935-9212-8004D0FD1E79}" destId="{59E37967-904E-4A68-B90D-409CCF6136B6}" srcOrd="1" destOrd="2" presId="urn:microsoft.com/office/officeart/2005/8/layout/hProcess4"/>
    <dgm:cxn modelId="{44FC2DED-87D0-4F65-961D-AB8FB1830B46}" srcId="{7D6931EB-F7E5-4BEA-B5D4-F4A68640409F}" destId="{9D6E6877-1F85-4A45-9874-7F7DC073CED3}" srcOrd="0" destOrd="0" parTransId="{A0979B36-4937-4973-BDB4-9B6901777463}" sibTransId="{B0123459-4FB1-4933-AB50-BD64D57BB485}"/>
    <dgm:cxn modelId="{BD1339F1-14B3-42C5-A731-E2AA6A1FFBC4}" srcId="{BC4A124F-B11E-435D-9FBD-F42237BC5CFE}" destId="{CF8A8752-220C-4904-B8B8-C9502FC0CA9F}" srcOrd="0" destOrd="0" parTransId="{B7736502-59C1-41C6-A83F-B678B73B4F37}" sibTransId="{CF142E0F-1051-4A4E-BBEB-8C313AA219C9}"/>
    <dgm:cxn modelId="{C15927F5-E647-4721-9A48-99222DDE4B3E}" srcId="{4EE3AC1B-1F5E-41E5-BBC1-0968F787E777}" destId="{8B6DB194-8BD4-4935-9212-8004D0FD1E79}" srcOrd="2" destOrd="0" parTransId="{51558343-FB75-4B57-BD99-06507CCFE573}" sibTransId="{5FCEBD4E-43C2-4E7E-A01F-7F364BE23FB8}"/>
    <dgm:cxn modelId="{3CFAB3F6-06EC-443F-A54E-685956D884EE}" type="presOf" srcId="{0857156C-2D5E-4AB2-95FD-998696665894}" destId="{4184D5A6-0B9A-42D2-AE87-FAA53BFD1257}" srcOrd="0" destOrd="1" presId="urn:microsoft.com/office/officeart/2005/8/layout/hProcess4"/>
    <dgm:cxn modelId="{567F6BF7-30DD-426E-B07A-EF2CA36A3C90}" srcId="{AD943D2B-4922-41C2-83A0-FE08985E1AA6}" destId="{F1EB732C-A24E-478A-AA38-705E87CC0375}" srcOrd="0" destOrd="0" parTransId="{A11C2180-EF33-4F24-B53B-BF0A7ACCB5CD}" sibTransId="{8EC13C37-1815-4722-9CA7-B537495E9FF3}"/>
    <dgm:cxn modelId="{EC5308CC-8D86-4B9E-84AF-F61AD887298A}" type="presParOf" srcId="{40085087-2BCE-4130-8F7E-7581A76E066B}" destId="{A99106EB-8673-4617-A0AB-037D323CB854}" srcOrd="0" destOrd="0" presId="urn:microsoft.com/office/officeart/2005/8/layout/hProcess4"/>
    <dgm:cxn modelId="{3CC97BEA-C37B-45E9-8005-970BB4B32B6A}" type="presParOf" srcId="{40085087-2BCE-4130-8F7E-7581A76E066B}" destId="{C00350B2-D455-4CBC-8758-6A85F750C66D}" srcOrd="1" destOrd="0" presId="urn:microsoft.com/office/officeart/2005/8/layout/hProcess4"/>
    <dgm:cxn modelId="{1499DFC2-1BD8-4725-94D9-214CC88BF2BC}" type="presParOf" srcId="{40085087-2BCE-4130-8F7E-7581A76E066B}" destId="{D70635BC-F72F-4508-AC5E-FE9BCD25E613}" srcOrd="2" destOrd="0" presId="urn:microsoft.com/office/officeart/2005/8/layout/hProcess4"/>
    <dgm:cxn modelId="{3FC77300-9210-4EF8-8F12-32EDFB560F39}" type="presParOf" srcId="{D70635BC-F72F-4508-AC5E-FE9BCD25E613}" destId="{6784CAA7-E0F4-4384-9859-9EA6B7172061}" srcOrd="0" destOrd="0" presId="urn:microsoft.com/office/officeart/2005/8/layout/hProcess4"/>
    <dgm:cxn modelId="{316C706E-B582-4C90-92F8-BA67B1D80908}" type="presParOf" srcId="{6784CAA7-E0F4-4384-9859-9EA6B7172061}" destId="{5F908C61-EF56-425C-A998-18C51D38CE52}" srcOrd="0" destOrd="0" presId="urn:microsoft.com/office/officeart/2005/8/layout/hProcess4"/>
    <dgm:cxn modelId="{9D2D8D77-C721-4C09-BFD6-017EB2769C8A}" type="presParOf" srcId="{6784CAA7-E0F4-4384-9859-9EA6B7172061}" destId="{4A8581D6-96E4-4587-B789-0A0166908A09}" srcOrd="1" destOrd="0" presId="urn:microsoft.com/office/officeart/2005/8/layout/hProcess4"/>
    <dgm:cxn modelId="{C4AB9ACA-59D7-40D2-8716-49F9526CC748}" type="presParOf" srcId="{6784CAA7-E0F4-4384-9859-9EA6B7172061}" destId="{AF1D3797-9E71-4FCE-BE06-7CAE4AAF4EC2}" srcOrd="2" destOrd="0" presId="urn:microsoft.com/office/officeart/2005/8/layout/hProcess4"/>
    <dgm:cxn modelId="{3DEDD5B3-E8C1-4CB6-99FA-A2CD2D6CF818}" type="presParOf" srcId="{6784CAA7-E0F4-4384-9859-9EA6B7172061}" destId="{ED216A79-093C-45B4-90D9-660DDA9C2C9D}" srcOrd="3" destOrd="0" presId="urn:microsoft.com/office/officeart/2005/8/layout/hProcess4"/>
    <dgm:cxn modelId="{639BB9AF-79B2-4CD1-A691-18C89BF74BD0}" type="presParOf" srcId="{6784CAA7-E0F4-4384-9859-9EA6B7172061}" destId="{882DC4B1-D93F-42FC-AE3A-9CBD3E8B841E}" srcOrd="4" destOrd="0" presId="urn:microsoft.com/office/officeart/2005/8/layout/hProcess4"/>
    <dgm:cxn modelId="{282AB7EA-2305-4A68-AFBB-7C8108AA1581}" type="presParOf" srcId="{D70635BC-F72F-4508-AC5E-FE9BCD25E613}" destId="{FE120CFF-C273-4344-AD1A-6E9D3DBBABE5}" srcOrd="1" destOrd="0" presId="urn:microsoft.com/office/officeart/2005/8/layout/hProcess4"/>
    <dgm:cxn modelId="{5130EFBC-67F3-4E06-BC58-EFEA30AA6BA4}" type="presParOf" srcId="{D70635BC-F72F-4508-AC5E-FE9BCD25E613}" destId="{4628B1F2-C9E0-49F5-83E3-BC78E6D22C2C}" srcOrd="2" destOrd="0" presId="urn:microsoft.com/office/officeart/2005/8/layout/hProcess4"/>
    <dgm:cxn modelId="{CA65B603-C95A-4867-84AF-18316C419383}" type="presParOf" srcId="{4628B1F2-C9E0-49F5-83E3-BC78E6D22C2C}" destId="{C62593FE-B848-4656-A159-5EE2C53B0860}" srcOrd="0" destOrd="0" presId="urn:microsoft.com/office/officeart/2005/8/layout/hProcess4"/>
    <dgm:cxn modelId="{ABD7373B-3ABB-44B1-A73F-3DCC6979DC8A}" type="presParOf" srcId="{4628B1F2-C9E0-49F5-83E3-BC78E6D22C2C}" destId="{8D8369FF-62F7-4DCF-91AF-2D1095FE02FF}" srcOrd="1" destOrd="0" presId="urn:microsoft.com/office/officeart/2005/8/layout/hProcess4"/>
    <dgm:cxn modelId="{C12783FB-14F8-4615-A378-DE6AEE610DFA}" type="presParOf" srcId="{4628B1F2-C9E0-49F5-83E3-BC78E6D22C2C}" destId="{3302DBE9-A08F-47AA-B079-10FF89D8AFC8}" srcOrd="2" destOrd="0" presId="urn:microsoft.com/office/officeart/2005/8/layout/hProcess4"/>
    <dgm:cxn modelId="{BE171671-4127-48E7-ACAF-3FE3536AE942}" type="presParOf" srcId="{4628B1F2-C9E0-49F5-83E3-BC78E6D22C2C}" destId="{7DB28269-CD32-4691-B229-EAAF1C2B2CE7}" srcOrd="3" destOrd="0" presId="urn:microsoft.com/office/officeart/2005/8/layout/hProcess4"/>
    <dgm:cxn modelId="{68907C87-27BF-409F-966A-848F61C3C4B8}" type="presParOf" srcId="{4628B1F2-C9E0-49F5-83E3-BC78E6D22C2C}" destId="{47A66973-2F35-423A-B083-AD7969E3295E}" srcOrd="4" destOrd="0" presId="urn:microsoft.com/office/officeart/2005/8/layout/hProcess4"/>
    <dgm:cxn modelId="{9F51299D-163E-4D48-97BD-B0D27F95C844}" type="presParOf" srcId="{D70635BC-F72F-4508-AC5E-FE9BCD25E613}" destId="{BE625CA6-3DEA-4BA7-8728-7E18408F76C8}" srcOrd="3" destOrd="0" presId="urn:microsoft.com/office/officeart/2005/8/layout/hProcess4"/>
    <dgm:cxn modelId="{FBD5EC85-95ED-44BB-AA16-50C632078DA8}" type="presParOf" srcId="{D70635BC-F72F-4508-AC5E-FE9BCD25E613}" destId="{19E5C814-3117-4CB3-9C19-B1334ECAE68A}" srcOrd="4" destOrd="0" presId="urn:microsoft.com/office/officeart/2005/8/layout/hProcess4"/>
    <dgm:cxn modelId="{6605370E-1F23-473E-992A-776586F3AFA7}" type="presParOf" srcId="{19E5C814-3117-4CB3-9C19-B1334ECAE68A}" destId="{AF767754-C901-4F98-8005-046E2942698B}" srcOrd="0" destOrd="0" presId="urn:microsoft.com/office/officeart/2005/8/layout/hProcess4"/>
    <dgm:cxn modelId="{CDC31F68-F70E-4E92-896E-0922E9FDB408}" type="presParOf" srcId="{19E5C814-3117-4CB3-9C19-B1334ECAE68A}" destId="{C831D30A-8DFE-4CCC-8E42-7FC93A7E2A96}" srcOrd="1" destOrd="0" presId="urn:microsoft.com/office/officeart/2005/8/layout/hProcess4"/>
    <dgm:cxn modelId="{67123C97-AD9B-4EC9-A79D-414C5FB4FA72}" type="presParOf" srcId="{19E5C814-3117-4CB3-9C19-B1334ECAE68A}" destId="{59E37967-904E-4A68-B90D-409CCF6136B6}" srcOrd="2" destOrd="0" presId="urn:microsoft.com/office/officeart/2005/8/layout/hProcess4"/>
    <dgm:cxn modelId="{0E6CBDD3-5768-48C4-8014-E7F94FF4925A}" type="presParOf" srcId="{19E5C814-3117-4CB3-9C19-B1334ECAE68A}" destId="{888DEC72-1194-4BA5-A9EA-810A870DEDFE}" srcOrd="3" destOrd="0" presId="urn:microsoft.com/office/officeart/2005/8/layout/hProcess4"/>
    <dgm:cxn modelId="{EA98D4AD-4338-4CE0-BE1A-DC456808B63E}" type="presParOf" srcId="{19E5C814-3117-4CB3-9C19-B1334ECAE68A}" destId="{DC67FCF9-87C3-4270-9026-A2AFB68C0C2A}" srcOrd="4" destOrd="0" presId="urn:microsoft.com/office/officeart/2005/8/layout/hProcess4"/>
    <dgm:cxn modelId="{9A21604A-E620-4E22-A6D7-B236E71EC59B}" type="presParOf" srcId="{D70635BC-F72F-4508-AC5E-FE9BCD25E613}" destId="{A17DFA1B-3025-4B8F-93ED-789ACD5E4EC3}" srcOrd="5" destOrd="0" presId="urn:microsoft.com/office/officeart/2005/8/layout/hProcess4"/>
    <dgm:cxn modelId="{AC4D1265-62C4-4A58-920D-ECC670F8114A}" type="presParOf" srcId="{D70635BC-F72F-4508-AC5E-FE9BCD25E613}" destId="{F1ED3213-5C6F-46BD-8C0E-C0649E3BC563}" srcOrd="6" destOrd="0" presId="urn:microsoft.com/office/officeart/2005/8/layout/hProcess4"/>
    <dgm:cxn modelId="{AB896924-2ECC-4FF2-87C2-2335569125C9}" type="presParOf" srcId="{F1ED3213-5C6F-46BD-8C0E-C0649E3BC563}" destId="{F0C72DB8-CC3E-4618-8711-C5E263D36C6E}" srcOrd="0" destOrd="0" presId="urn:microsoft.com/office/officeart/2005/8/layout/hProcess4"/>
    <dgm:cxn modelId="{0E044071-E2C8-4385-977E-B0F23F69570E}" type="presParOf" srcId="{F1ED3213-5C6F-46BD-8C0E-C0649E3BC563}" destId="{24290312-62F0-4432-A0A6-6CC56C59E830}" srcOrd="1" destOrd="0" presId="urn:microsoft.com/office/officeart/2005/8/layout/hProcess4"/>
    <dgm:cxn modelId="{77CD9BB3-08B8-4D2F-8897-451FEDDD9560}" type="presParOf" srcId="{F1ED3213-5C6F-46BD-8C0E-C0649E3BC563}" destId="{795C4472-F767-472D-95A9-6D523935B640}" srcOrd="2" destOrd="0" presId="urn:microsoft.com/office/officeart/2005/8/layout/hProcess4"/>
    <dgm:cxn modelId="{FEE7F796-396D-42E5-8C18-60401647CD28}" type="presParOf" srcId="{F1ED3213-5C6F-46BD-8C0E-C0649E3BC563}" destId="{719E8186-0E20-4F17-9D29-2A55997B5F17}" srcOrd="3" destOrd="0" presId="urn:microsoft.com/office/officeart/2005/8/layout/hProcess4"/>
    <dgm:cxn modelId="{E07D50D8-A452-42EF-8F80-A4E66DAFE493}" type="presParOf" srcId="{F1ED3213-5C6F-46BD-8C0E-C0649E3BC563}" destId="{0B0960B6-ED20-41B5-94B6-DF1420A8E73E}" srcOrd="4" destOrd="0" presId="urn:microsoft.com/office/officeart/2005/8/layout/hProcess4"/>
    <dgm:cxn modelId="{1D72A458-0E98-42C6-90A6-848EF911D7F7}" type="presParOf" srcId="{D70635BC-F72F-4508-AC5E-FE9BCD25E613}" destId="{890F9E7A-BF66-4076-93FF-466A34013F03}" srcOrd="7" destOrd="0" presId="urn:microsoft.com/office/officeart/2005/8/layout/hProcess4"/>
    <dgm:cxn modelId="{7AF9DDB2-E645-468B-BDCD-9FABFFE1CB8E}" type="presParOf" srcId="{D70635BC-F72F-4508-AC5E-FE9BCD25E613}" destId="{670F486F-97BD-4A2F-B451-BBE01B9A63BC}" srcOrd="8" destOrd="0" presId="urn:microsoft.com/office/officeart/2005/8/layout/hProcess4"/>
    <dgm:cxn modelId="{84473922-E9C1-4F94-AC0C-E51DB20C1CC7}" type="presParOf" srcId="{670F486F-97BD-4A2F-B451-BBE01B9A63BC}" destId="{C5E806E9-BA40-4DFA-82B8-01AA90B2F1F0}" srcOrd="0" destOrd="0" presId="urn:microsoft.com/office/officeart/2005/8/layout/hProcess4"/>
    <dgm:cxn modelId="{4B076B55-9003-429D-B3C3-27F0E6CDB0B0}" type="presParOf" srcId="{670F486F-97BD-4A2F-B451-BBE01B9A63BC}" destId="{4184D5A6-0B9A-42D2-AE87-FAA53BFD1257}" srcOrd="1" destOrd="0" presId="urn:microsoft.com/office/officeart/2005/8/layout/hProcess4"/>
    <dgm:cxn modelId="{F07B292F-9A9D-4F93-B31C-D51184A69FB6}" type="presParOf" srcId="{670F486F-97BD-4A2F-B451-BBE01B9A63BC}" destId="{15812894-94C1-4CD2-B59E-8515734C048A}" srcOrd="2" destOrd="0" presId="urn:microsoft.com/office/officeart/2005/8/layout/hProcess4"/>
    <dgm:cxn modelId="{C792C4ED-49FF-40C5-846E-CE1718387295}" type="presParOf" srcId="{670F486F-97BD-4A2F-B451-BBE01B9A63BC}" destId="{28E3BDF1-34BD-4F8F-B650-0A89118CA992}" srcOrd="3" destOrd="0" presId="urn:microsoft.com/office/officeart/2005/8/layout/hProcess4"/>
    <dgm:cxn modelId="{14E1989B-0DD0-4657-8C0C-77481A66115F}" type="presParOf" srcId="{670F486F-97BD-4A2F-B451-BBE01B9A63BC}" destId="{65B4827C-406C-4CB1-AA0C-9CF08C9FF34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4D740BD-43F6-403C-9E56-B91C29179D9C}" type="doc">
      <dgm:prSet loTypeId="urn:microsoft.com/office/officeart/2008/layout/PictureStrips" loCatId="list" qsTypeId="urn:microsoft.com/office/officeart/2005/8/quickstyle/simple5" qsCatId="simple" csTypeId="urn:microsoft.com/office/officeart/2005/8/colors/accent0_2" csCatId="mainScheme" phldr="1"/>
      <dgm:spPr/>
      <dgm:t>
        <a:bodyPr/>
        <a:lstStyle/>
        <a:p>
          <a:endParaRPr lang="en-IN"/>
        </a:p>
      </dgm:t>
    </dgm:pt>
    <dgm:pt modelId="{810173AC-EF66-49B3-83F5-B71A2CE9590C}">
      <dgm:prSet phldrT="[Text]" custT="1"/>
      <dgm:spPr/>
      <dgm:t>
        <a:bodyPr/>
        <a:lstStyle/>
        <a:p>
          <a:pPr>
            <a:buNone/>
          </a:pPr>
          <a:r>
            <a:rPr lang="en-IN" sz="1600" b="1">
              <a:latin typeface="Abadi" panose="020B0604020104020204" pitchFamily="34" charset="0"/>
            </a:rPr>
            <a:t>TECHNICAL BENEFITS</a:t>
          </a:r>
        </a:p>
      </dgm:t>
    </dgm:pt>
    <dgm:pt modelId="{EB6213B8-8D0A-4710-B393-C6765FA9B28C}" type="parTrans" cxnId="{D310AE6D-8033-4F21-A9F1-6F6455C80D2D}">
      <dgm:prSet/>
      <dgm:spPr/>
      <dgm:t>
        <a:bodyPr/>
        <a:lstStyle/>
        <a:p>
          <a:endParaRPr lang="en-IN"/>
        </a:p>
      </dgm:t>
    </dgm:pt>
    <dgm:pt modelId="{1F379078-E837-42CE-BB3E-9A54D4158113}" type="sibTrans" cxnId="{D310AE6D-8033-4F21-A9F1-6F6455C80D2D}">
      <dgm:prSet/>
      <dgm:spPr/>
      <dgm:t>
        <a:bodyPr/>
        <a:lstStyle/>
        <a:p>
          <a:endParaRPr lang="en-IN"/>
        </a:p>
      </dgm:t>
    </dgm:pt>
    <dgm:pt modelId="{A69539F6-45B9-4A31-8722-359E63FD9E71}">
      <dgm:prSet phldrT="[Text]" custT="1"/>
      <dgm:spPr/>
      <dgm:t>
        <a:bodyPr/>
        <a:lstStyle/>
        <a:p>
          <a:r>
            <a:rPr lang="en-IN" sz="1400" b="1">
              <a:latin typeface="Abadi" panose="020B0604020104020204" pitchFamily="34" charset="0"/>
            </a:rPr>
            <a:t>BUSINESS</a:t>
          </a:r>
          <a:r>
            <a:rPr lang="en-IN" sz="1400" b="1" baseline="0">
              <a:latin typeface="Abadi" panose="020B0604020104020204" pitchFamily="34" charset="0"/>
            </a:rPr>
            <a:t> BENEFITS</a:t>
          </a:r>
        </a:p>
        <a:p>
          <a:r>
            <a:rPr lang="en-US" sz="1400" b="0" i="0">
              <a:latin typeface="Abadi" panose="020B0604020104020204" pitchFamily="34" charset="0"/>
            </a:rPr>
            <a:t>Personalized promo recommendations leading to a 3% increase in promotion sales</a:t>
          </a:r>
          <a:endParaRPr lang="en-IN" sz="1400" b="0">
            <a:latin typeface="Abadi" panose="020B0604020104020204" pitchFamily="34" charset="0"/>
          </a:endParaRPr>
        </a:p>
      </dgm:t>
    </dgm:pt>
    <dgm:pt modelId="{6A100D9F-C2F1-4561-95C6-7A22ED9A75E0}" type="parTrans" cxnId="{99B1AF90-FFCD-49DE-919F-E0F77255DA59}">
      <dgm:prSet/>
      <dgm:spPr/>
      <dgm:t>
        <a:bodyPr/>
        <a:lstStyle/>
        <a:p>
          <a:endParaRPr lang="en-IN"/>
        </a:p>
      </dgm:t>
    </dgm:pt>
    <dgm:pt modelId="{04F8991E-6B43-48C6-A349-B7974692F590}" type="sibTrans" cxnId="{99B1AF90-FFCD-49DE-919F-E0F77255DA59}">
      <dgm:prSet/>
      <dgm:spPr/>
      <dgm:t>
        <a:bodyPr/>
        <a:lstStyle/>
        <a:p>
          <a:endParaRPr lang="en-IN"/>
        </a:p>
      </dgm:t>
    </dgm:pt>
    <dgm:pt modelId="{BDE1FF96-254A-478E-9160-B8262CBECDC9}">
      <dgm:prSet phldrT="[Text]" custT="1"/>
      <dgm:spPr/>
      <dgm:t>
        <a:bodyPr/>
        <a:lstStyle/>
        <a:p>
          <a:pPr>
            <a:buFont typeface="Arial" panose="020B0604020202020204" pitchFamily="34" charset="0"/>
            <a:buChar char="•"/>
          </a:pPr>
          <a:r>
            <a:rPr lang="en-US" sz="1200" b="1" i="0">
              <a:latin typeface="Bahnschrift" panose="020B0502040204020203" pitchFamily="34" charset="0"/>
            </a:rPr>
            <a:t>Data Standardization: </a:t>
          </a:r>
          <a:r>
            <a:rPr lang="en-US" sz="1200" b="0" i="0">
              <a:latin typeface="Bahnschrift" panose="020B0502040204020203" pitchFamily="34" charset="0"/>
            </a:rPr>
            <a:t>Uniform formatting of promotion data.</a:t>
          </a:r>
          <a:endParaRPr lang="en-IN" sz="1200">
            <a:latin typeface="Bahnschrift" panose="020B0502040204020203" pitchFamily="34" charset="0"/>
          </a:endParaRPr>
        </a:p>
      </dgm:t>
    </dgm:pt>
    <dgm:pt modelId="{A942D8AD-0FE1-43E8-825D-D788F4BBC0EE}" type="sibTrans" cxnId="{9864DB31-C089-4DFA-ADBC-B22347F4CAD9}">
      <dgm:prSet/>
      <dgm:spPr/>
      <dgm:t>
        <a:bodyPr/>
        <a:lstStyle/>
        <a:p>
          <a:endParaRPr lang="en-IN"/>
        </a:p>
      </dgm:t>
    </dgm:pt>
    <dgm:pt modelId="{5768272F-9175-4503-9F4E-1C9D654AB12D}" type="parTrans" cxnId="{9864DB31-C089-4DFA-ADBC-B22347F4CAD9}">
      <dgm:prSet/>
      <dgm:spPr/>
      <dgm:t>
        <a:bodyPr/>
        <a:lstStyle/>
        <a:p>
          <a:endParaRPr lang="en-IN"/>
        </a:p>
      </dgm:t>
    </dgm:pt>
    <dgm:pt modelId="{B5C2AF8A-487E-4BA9-8F27-511DEA5E592E}">
      <dgm:prSet phldrT="[Text]" custT="1"/>
      <dgm:spPr/>
      <dgm:t>
        <a:bodyPr/>
        <a:lstStyle/>
        <a:p>
          <a:pPr>
            <a:buFont typeface="Arial" panose="020B0604020202020204" pitchFamily="34" charset="0"/>
            <a:buChar char="•"/>
          </a:pPr>
          <a:r>
            <a:rPr lang="en-US" sz="1200" b="1" i="0">
              <a:latin typeface="Bahnschrift" panose="020B0502040204020203" pitchFamily="34" charset="0"/>
            </a:rPr>
            <a:t>Aggregated Marketing Data</a:t>
          </a:r>
          <a:r>
            <a:rPr lang="en-US" sz="1200" b="0" i="0">
              <a:latin typeface="Bahnschrift" panose="020B0502040204020203" pitchFamily="34" charset="0"/>
            </a:rPr>
            <a:t>: Streamlined marketing insights. </a:t>
          </a:r>
          <a:endParaRPr lang="en-IN" sz="1200">
            <a:latin typeface="Bahnschrift" panose="020B0502040204020203" pitchFamily="34" charset="0"/>
          </a:endParaRPr>
        </a:p>
      </dgm:t>
    </dgm:pt>
    <dgm:pt modelId="{8018B33E-5A74-401C-BA27-65B8591412C2}" type="parTrans" cxnId="{5AF3D52E-D30A-45F9-8EB4-3B8305D7E5F6}">
      <dgm:prSet/>
      <dgm:spPr/>
      <dgm:t>
        <a:bodyPr/>
        <a:lstStyle/>
        <a:p>
          <a:endParaRPr lang="en-IN"/>
        </a:p>
      </dgm:t>
    </dgm:pt>
    <dgm:pt modelId="{234CAC24-760E-46A4-8C58-3A79DC180DAA}" type="sibTrans" cxnId="{5AF3D52E-D30A-45F9-8EB4-3B8305D7E5F6}">
      <dgm:prSet/>
      <dgm:spPr/>
      <dgm:t>
        <a:bodyPr/>
        <a:lstStyle/>
        <a:p>
          <a:endParaRPr lang="en-IN"/>
        </a:p>
      </dgm:t>
    </dgm:pt>
    <dgm:pt modelId="{8703B391-6004-4409-97FA-C5F248ADAFBC}">
      <dgm:prSet phldrT="[Text]" custT="1"/>
      <dgm:spPr/>
      <dgm:t>
        <a:bodyPr/>
        <a:lstStyle/>
        <a:p>
          <a:pPr>
            <a:buFont typeface="Arial" panose="020B0604020202020204" pitchFamily="34" charset="0"/>
            <a:buChar char="•"/>
          </a:pPr>
          <a:r>
            <a:rPr lang="en-US" sz="1200" b="1" i="0">
              <a:latin typeface="Bahnschrift" panose="020B0502040204020203" pitchFamily="34" charset="0"/>
            </a:rPr>
            <a:t>Online and Offline Client Association: </a:t>
          </a:r>
          <a:r>
            <a:rPr lang="en-US" sz="1200" b="0" i="0">
              <a:latin typeface="Bahnschrift" panose="020B0502040204020203" pitchFamily="34" charset="0"/>
            </a:rPr>
            <a:t>Unified customer profiles. </a:t>
          </a:r>
          <a:endParaRPr lang="en-IN" sz="1200">
            <a:latin typeface="Bahnschrift" panose="020B0502040204020203" pitchFamily="34" charset="0"/>
          </a:endParaRPr>
        </a:p>
      </dgm:t>
    </dgm:pt>
    <dgm:pt modelId="{0EADC382-748B-46B3-B9A5-FDBF060C0C40}" type="parTrans" cxnId="{03758A5E-9EFD-4B0E-8C71-C17922447479}">
      <dgm:prSet/>
      <dgm:spPr/>
      <dgm:t>
        <a:bodyPr/>
        <a:lstStyle/>
        <a:p>
          <a:endParaRPr lang="en-IN"/>
        </a:p>
      </dgm:t>
    </dgm:pt>
    <dgm:pt modelId="{59B5CF15-0D7F-4BAE-9937-B6852EFEAFAE}" type="sibTrans" cxnId="{03758A5E-9EFD-4B0E-8C71-C17922447479}">
      <dgm:prSet/>
      <dgm:spPr/>
      <dgm:t>
        <a:bodyPr/>
        <a:lstStyle/>
        <a:p>
          <a:endParaRPr lang="en-IN"/>
        </a:p>
      </dgm:t>
    </dgm:pt>
    <dgm:pt modelId="{3FA374D1-9E98-48EC-BF19-CE37B1A81B05}">
      <dgm:prSet phldrT="[Text]" custT="1"/>
      <dgm:spPr/>
      <dgm:t>
        <a:bodyPr/>
        <a:lstStyle/>
        <a:p>
          <a:pPr>
            <a:buFont typeface="Arial" panose="020B0604020202020204" pitchFamily="34" charset="0"/>
            <a:buChar char="•"/>
          </a:pPr>
          <a:r>
            <a:rPr lang="en-US" sz="1200" b="1" i="0">
              <a:latin typeface="Bahnschrift" panose="020B0502040204020203" pitchFamily="34" charset="0"/>
            </a:rPr>
            <a:t>Normalized </a:t>
          </a:r>
          <a:r>
            <a:rPr lang="en-US" sz="1200" b="1" i="0" err="1">
              <a:latin typeface="Bahnschrift" panose="020B0502040204020203" pitchFamily="34" charset="0"/>
            </a:rPr>
            <a:t>PoS</a:t>
          </a:r>
          <a:r>
            <a:rPr lang="en-US" sz="1200" b="1" i="0">
              <a:latin typeface="Bahnschrift" panose="020B0502040204020203" pitchFamily="34" charset="0"/>
            </a:rPr>
            <a:t> Data Model: </a:t>
          </a:r>
          <a:r>
            <a:rPr lang="en-US" sz="1200" b="0" i="0">
              <a:latin typeface="Bahnschrift" panose="020B0502040204020203" pitchFamily="34" charset="0"/>
            </a:rPr>
            <a:t>Structured sales data.</a:t>
          </a:r>
          <a:endParaRPr lang="en-IN" sz="1200">
            <a:latin typeface="Bahnschrift" panose="020B0502040204020203" pitchFamily="34" charset="0"/>
          </a:endParaRPr>
        </a:p>
      </dgm:t>
    </dgm:pt>
    <dgm:pt modelId="{9ABC572A-F4F5-4AA1-8F1A-627D8EDB604B}" type="parTrans" cxnId="{37AE8708-538F-4F12-814D-86B4C74E1B47}">
      <dgm:prSet/>
      <dgm:spPr/>
      <dgm:t>
        <a:bodyPr/>
        <a:lstStyle/>
        <a:p>
          <a:endParaRPr lang="en-IN"/>
        </a:p>
      </dgm:t>
    </dgm:pt>
    <dgm:pt modelId="{629CD151-F6AA-46E7-917B-4ACB39F0873B}" type="sibTrans" cxnId="{37AE8708-538F-4F12-814D-86B4C74E1B47}">
      <dgm:prSet/>
      <dgm:spPr/>
      <dgm:t>
        <a:bodyPr/>
        <a:lstStyle/>
        <a:p>
          <a:endParaRPr lang="en-IN"/>
        </a:p>
      </dgm:t>
    </dgm:pt>
    <dgm:pt modelId="{02DDB1EA-5F07-438B-A290-7D6BA038C69D}" type="pres">
      <dgm:prSet presAssocID="{84D740BD-43F6-403C-9E56-B91C29179D9C}" presName="Name0" presStyleCnt="0">
        <dgm:presLayoutVars>
          <dgm:dir/>
          <dgm:resizeHandles val="exact"/>
        </dgm:presLayoutVars>
      </dgm:prSet>
      <dgm:spPr/>
    </dgm:pt>
    <dgm:pt modelId="{64D9307F-6B8B-4A1F-8BB4-5D7607A54314}" type="pres">
      <dgm:prSet presAssocID="{810173AC-EF66-49B3-83F5-B71A2CE9590C}" presName="composite" presStyleCnt="0"/>
      <dgm:spPr/>
    </dgm:pt>
    <dgm:pt modelId="{423A4712-F9BA-490F-B4BD-FFB4885B5317}" type="pres">
      <dgm:prSet presAssocID="{810173AC-EF66-49B3-83F5-B71A2CE9590C}" presName="rect1" presStyleLbl="trAlignAcc1" presStyleIdx="0" presStyleCnt="2" custScaleX="113974" custScaleY="198112" custLinFactNeighborX="291" custLinFactNeighborY="10223">
        <dgm:presLayoutVars>
          <dgm:bulletEnabled val="1"/>
        </dgm:presLayoutVars>
      </dgm:prSet>
      <dgm:spPr/>
    </dgm:pt>
    <dgm:pt modelId="{4DE06309-4AA1-4713-B27E-A5FA31A85F3B}" type="pres">
      <dgm:prSet presAssocID="{810173AC-EF66-49B3-83F5-B71A2CE9590C}" presName="rect2" presStyleLbl="fgImgPlace1" presStyleIdx="0" presStyleCnt="2" custLinFactNeighborX="-38431" custLinFactNeighborY="-4292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4843B9A-6FFF-45B9-ABE2-2BBD6AA1D31D}" type="pres">
      <dgm:prSet presAssocID="{1F379078-E837-42CE-BB3E-9A54D4158113}" presName="sibTrans" presStyleCnt="0"/>
      <dgm:spPr/>
    </dgm:pt>
    <dgm:pt modelId="{65AD208B-C063-4EE8-980B-5821C76B7FDD}" type="pres">
      <dgm:prSet presAssocID="{A69539F6-45B9-4A31-8722-359E63FD9E71}" presName="composite" presStyleCnt="0"/>
      <dgm:spPr/>
    </dgm:pt>
    <dgm:pt modelId="{6356C06C-C07C-4DDF-99F6-C0D83F9BA7B1}" type="pres">
      <dgm:prSet presAssocID="{A69539F6-45B9-4A31-8722-359E63FD9E71}" presName="rect1" presStyleLbl="trAlignAcc1" presStyleIdx="1" presStyleCnt="2" custScaleY="112165">
        <dgm:presLayoutVars>
          <dgm:bulletEnabled val="1"/>
        </dgm:presLayoutVars>
      </dgm:prSet>
      <dgm:spPr/>
    </dgm:pt>
    <dgm:pt modelId="{7724DC14-802C-43D6-B082-7E5FC2FA62E9}" type="pres">
      <dgm:prSet presAssocID="{A69539F6-45B9-4A31-8722-359E63FD9E71}" presName="rect2" presStyleLbl="fgImgPlace1" presStyleIdx="1" presStyleCnt="2" custLinFactNeighborX="-2547" custLinFactNeighborY="-6770"/>
      <dgm:spPr>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dgm:spPr>
    </dgm:pt>
  </dgm:ptLst>
  <dgm:cxnLst>
    <dgm:cxn modelId="{37AE8708-538F-4F12-814D-86B4C74E1B47}" srcId="{810173AC-EF66-49B3-83F5-B71A2CE9590C}" destId="{3FA374D1-9E98-48EC-BF19-CE37B1A81B05}" srcOrd="3" destOrd="0" parTransId="{9ABC572A-F4F5-4AA1-8F1A-627D8EDB604B}" sibTransId="{629CD151-F6AA-46E7-917B-4ACB39F0873B}"/>
    <dgm:cxn modelId="{5F1A370B-309D-4081-A6F5-C6C0FA8DA6FA}" type="presOf" srcId="{84D740BD-43F6-403C-9E56-B91C29179D9C}" destId="{02DDB1EA-5F07-438B-A290-7D6BA038C69D}" srcOrd="0" destOrd="0" presId="urn:microsoft.com/office/officeart/2008/layout/PictureStrips"/>
    <dgm:cxn modelId="{5AF3D52E-D30A-45F9-8EB4-3B8305D7E5F6}" srcId="{810173AC-EF66-49B3-83F5-B71A2CE9590C}" destId="{B5C2AF8A-487E-4BA9-8F27-511DEA5E592E}" srcOrd="1" destOrd="0" parTransId="{8018B33E-5A74-401C-BA27-65B8591412C2}" sibTransId="{234CAC24-760E-46A4-8C58-3A79DC180DAA}"/>
    <dgm:cxn modelId="{9864DB31-C089-4DFA-ADBC-B22347F4CAD9}" srcId="{810173AC-EF66-49B3-83F5-B71A2CE9590C}" destId="{BDE1FF96-254A-478E-9160-B8262CBECDC9}" srcOrd="0" destOrd="0" parTransId="{5768272F-9175-4503-9F4E-1C9D654AB12D}" sibTransId="{A942D8AD-0FE1-43E8-825D-D788F4BBC0EE}"/>
    <dgm:cxn modelId="{03758A5E-9EFD-4B0E-8C71-C17922447479}" srcId="{810173AC-EF66-49B3-83F5-B71A2CE9590C}" destId="{8703B391-6004-4409-97FA-C5F248ADAFBC}" srcOrd="2" destOrd="0" parTransId="{0EADC382-748B-46B3-B9A5-FDBF060C0C40}" sibTransId="{59B5CF15-0D7F-4BAE-9937-B6852EFEAFAE}"/>
    <dgm:cxn modelId="{FD080242-ED90-4188-B6F3-0133903E4939}" type="presOf" srcId="{BDE1FF96-254A-478E-9160-B8262CBECDC9}" destId="{423A4712-F9BA-490F-B4BD-FFB4885B5317}" srcOrd="0" destOrd="1" presId="urn:microsoft.com/office/officeart/2008/layout/PictureStrips"/>
    <dgm:cxn modelId="{5A24E849-18C2-4A20-B974-DA6419ED73BE}" type="presOf" srcId="{3FA374D1-9E98-48EC-BF19-CE37B1A81B05}" destId="{423A4712-F9BA-490F-B4BD-FFB4885B5317}" srcOrd="0" destOrd="4" presId="urn:microsoft.com/office/officeart/2008/layout/PictureStrips"/>
    <dgm:cxn modelId="{D310AE6D-8033-4F21-A9F1-6F6455C80D2D}" srcId="{84D740BD-43F6-403C-9E56-B91C29179D9C}" destId="{810173AC-EF66-49B3-83F5-B71A2CE9590C}" srcOrd="0" destOrd="0" parTransId="{EB6213B8-8D0A-4710-B393-C6765FA9B28C}" sibTransId="{1F379078-E837-42CE-BB3E-9A54D4158113}"/>
    <dgm:cxn modelId="{99B1AF90-FFCD-49DE-919F-E0F77255DA59}" srcId="{84D740BD-43F6-403C-9E56-B91C29179D9C}" destId="{A69539F6-45B9-4A31-8722-359E63FD9E71}" srcOrd="1" destOrd="0" parTransId="{6A100D9F-C2F1-4561-95C6-7A22ED9A75E0}" sibTransId="{04F8991E-6B43-48C6-A349-B7974692F590}"/>
    <dgm:cxn modelId="{FAEA99AD-FB4C-4B6F-9B9C-DDB9FFA01867}" type="presOf" srcId="{8703B391-6004-4409-97FA-C5F248ADAFBC}" destId="{423A4712-F9BA-490F-B4BD-FFB4885B5317}" srcOrd="0" destOrd="3" presId="urn:microsoft.com/office/officeart/2008/layout/PictureStrips"/>
    <dgm:cxn modelId="{EB5059B4-5818-4A52-97A0-4E3A393DCCC1}" type="presOf" srcId="{A69539F6-45B9-4A31-8722-359E63FD9E71}" destId="{6356C06C-C07C-4DDF-99F6-C0D83F9BA7B1}" srcOrd="0" destOrd="0" presId="urn:microsoft.com/office/officeart/2008/layout/PictureStrips"/>
    <dgm:cxn modelId="{8401C8CA-E910-49B5-918E-119C3AF23BAB}" type="presOf" srcId="{810173AC-EF66-49B3-83F5-B71A2CE9590C}" destId="{423A4712-F9BA-490F-B4BD-FFB4885B5317}" srcOrd="0" destOrd="0" presId="urn:microsoft.com/office/officeart/2008/layout/PictureStrips"/>
    <dgm:cxn modelId="{67F010E6-C176-4F03-B8FC-C57FC3F251DF}" type="presOf" srcId="{B5C2AF8A-487E-4BA9-8F27-511DEA5E592E}" destId="{423A4712-F9BA-490F-B4BD-FFB4885B5317}" srcOrd="0" destOrd="2" presId="urn:microsoft.com/office/officeart/2008/layout/PictureStrips"/>
    <dgm:cxn modelId="{495CF3B3-CBA9-40E1-9501-320D6B19A099}" type="presParOf" srcId="{02DDB1EA-5F07-438B-A290-7D6BA038C69D}" destId="{64D9307F-6B8B-4A1F-8BB4-5D7607A54314}" srcOrd="0" destOrd="0" presId="urn:microsoft.com/office/officeart/2008/layout/PictureStrips"/>
    <dgm:cxn modelId="{C3D54E11-0CD1-411D-ADC5-8DC4CD4CB166}" type="presParOf" srcId="{64D9307F-6B8B-4A1F-8BB4-5D7607A54314}" destId="{423A4712-F9BA-490F-B4BD-FFB4885B5317}" srcOrd="0" destOrd="0" presId="urn:microsoft.com/office/officeart/2008/layout/PictureStrips"/>
    <dgm:cxn modelId="{2328B842-3323-464C-86AC-ABF7449DF4BF}" type="presParOf" srcId="{64D9307F-6B8B-4A1F-8BB4-5D7607A54314}" destId="{4DE06309-4AA1-4713-B27E-A5FA31A85F3B}" srcOrd="1" destOrd="0" presId="urn:microsoft.com/office/officeart/2008/layout/PictureStrips"/>
    <dgm:cxn modelId="{5185522C-0E7A-49E5-BB17-B36E50CCD95F}" type="presParOf" srcId="{02DDB1EA-5F07-438B-A290-7D6BA038C69D}" destId="{44843B9A-6FFF-45B9-ABE2-2BBD6AA1D31D}" srcOrd="1" destOrd="0" presId="urn:microsoft.com/office/officeart/2008/layout/PictureStrips"/>
    <dgm:cxn modelId="{2F3F265D-4376-4CF2-A458-08E95AEF9A3C}" type="presParOf" srcId="{02DDB1EA-5F07-438B-A290-7D6BA038C69D}" destId="{65AD208B-C063-4EE8-980B-5821C76B7FDD}" srcOrd="2" destOrd="0" presId="urn:microsoft.com/office/officeart/2008/layout/PictureStrips"/>
    <dgm:cxn modelId="{40B02B95-3158-4096-981B-A68A470D7E5E}" type="presParOf" srcId="{65AD208B-C063-4EE8-980B-5821C76B7FDD}" destId="{6356C06C-C07C-4DDF-99F6-C0D83F9BA7B1}" srcOrd="0" destOrd="0" presId="urn:microsoft.com/office/officeart/2008/layout/PictureStrips"/>
    <dgm:cxn modelId="{DD4D39DC-0CDA-4913-8FB8-C7262F7603B5}" type="presParOf" srcId="{65AD208B-C063-4EE8-980B-5821C76B7FDD}" destId="{7724DC14-802C-43D6-B082-7E5FC2FA62E9}" srcOrd="1" destOrd="0" presId="urn:microsoft.com/office/officeart/2008/layout/PictureStrip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E483C-F897-4830-A917-A268A64DAC9A}">
      <dsp:nvSpPr>
        <dsp:cNvPr id="0" name=""/>
        <dsp:cNvSpPr/>
      </dsp:nvSpPr>
      <dsp:spPr>
        <a:xfrm rot="16200000">
          <a:off x="-1773328" y="2639206"/>
          <a:ext cx="4026601" cy="362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9988" bIns="0" numCol="1" spcCol="1270" anchor="t" anchorCtr="0">
          <a:noAutofit/>
        </a:bodyPr>
        <a:lstStyle/>
        <a:p>
          <a:pPr marL="0" lvl="0" indent="0" algn="r" defTabSz="1200150">
            <a:lnSpc>
              <a:spcPct val="90000"/>
            </a:lnSpc>
            <a:spcBef>
              <a:spcPct val="0"/>
            </a:spcBef>
            <a:spcAft>
              <a:spcPct val="35000"/>
            </a:spcAft>
            <a:buNone/>
          </a:pPr>
          <a:r>
            <a:rPr lang="en-US" sz="2700" b="1" kern="1200" dirty="0">
              <a:solidFill>
                <a:schemeClr val="accent4">
                  <a:lumMod val="50000"/>
                </a:schemeClr>
              </a:solidFill>
            </a:rPr>
            <a:t>RETAIL</a:t>
          </a:r>
          <a:endParaRPr lang="en-IN" sz="2700" b="1" kern="1200" dirty="0">
            <a:solidFill>
              <a:schemeClr val="accent4">
                <a:lumMod val="50000"/>
              </a:schemeClr>
            </a:solidFill>
          </a:endParaRPr>
        </a:p>
      </dsp:txBody>
      <dsp:txXfrm>
        <a:off x="-1773328" y="2639206"/>
        <a:ext cx="4026601" cy="362821"/>
      </dsp:txXfrm>
    </dsp:sp>
    <dsp:sp modelId="{E5FC63FE-8169-43F9-8168-2894316925B0}">
      <dsp:nvSpPr>
        <dsp:cNvPr id="0" name=""/>
        <dsp:cNvSpPr/>
      </dsp:nvSpPr>
      <dsp:spPr>
        <a:xfrm>
          <a:off x="421382" y="807316"/>
          <a:ext cx="1807233" cy="402660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319988" rIns="120904" bIns="120904"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latin typeface="+mn-lt"/>
            </a:rPr>
            <a:t>Auto-pricing</a:t>
          </a:r>
          <a:endParaRPr lang="en-IN" sz="1300" kern="1200" dirty="0">
            <a:latin typeface="+mn-lt"/>
          </a:endParaRP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latin typeface="+mn-lt"/>
            </a:rPr>
            <a:t>Pricing optimization</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latin typeface="+mn-lt"/>
            </a:rPr>
            <a:t>Product matching</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latin typeface="+mn-lt"/>
            </a:rPr>
            <a:t>Marketing campaign optimization</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latin typeface="+mn-lt"/>
            </a:rPr>
            <a:t>Product promotion optimization</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latin typeface="+mn-lt"/>
            </a:rPr>
            <a:t>Product replenishment optimization</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latin typeface="+mn-lt"/>
            </a:rPr>
            <a:t>Customer profiling</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latin typeface="+mn-lt"/>
            </a:rPr>
            <a:t>Customer segmentation</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latin typeface="+mn-lt"/>
            </a:rPr>
            <a:t>Predicting inventory</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latin typeface="+mn-lt"/>
            </a:rPr>
            <a:t>Similar products</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latin typeface="+mn-lt"/>
            </a:rPr>
            <a:t>Recommendation engines</a:t>
          </a:r>
        </a:p>
      </dsp:txBody>
      <dsp:txXfrm>
        <a:off x="421382" y="807316"/>
        <a:ext cx="1807233" cy="4026601"/>
      </dsp:txXfrm>
    </dsp:sp>
    <dsp:sp modelId="{0740A55C-B3BB-485D-9EA3-845DDBE7AE9C}">
      <dsp:nvSpPr>
        <dsp:cNvPr id="0" name=""/>
        <dsp:cNvSpPr/>
      </dsp:nvSpPr>
      <dsp:spPr>
        <a:xfrm>
          <a:off x="58561" y="328392"/>
          <a:ext cx="725642" cy="72564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4D205A0C-ECB0-4B70-860B-35DB1BFEFDB3}">
      <dsp:nvSpPr>
        <dsp:cNvPr id="0" name=""/>
        <dsp:cNvSpPr/>
      </dsp:nvSpPr>
      <dsp:spPr>
        <a:xfrm rot="16200000">
          <a:off x="867878" y="2639206"/>
          <a:ext cx="4026601" cy="362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9988" bIns="0" numCol="1" spcCol="1270" anchor="t" anchorCtr="0">
          <a:noAutofit/>
        </a:bodyPr>
        <a:lstStyle/>
        <a:p>
          <a:pPr marL="0" lvl="0" indent="0" algn="r" defTabSz="1200150">
            <a:lnSpc>
              <a:spcPct val="90000"/>
            </a:lnSpc>
            <a:spcBef>
              <a:spcPct val="0"/>
            </a:spcBef>
            <a:spcAft>
              <a:spcPct val="35000"/>
            </a:spcAft>
            <a:buNone/>
          </a:pPr>
          <a:r>
            <a:rPr lang="en-US" sz="2700" b="1" kern="1200" dirty="0">
              <a:solidFill>
                <a:schemeClr val="accent4">
                  <a:lumMod val="50000"/>
                </a:schemeClr>
              </a:solidFill>
            </a:rPr>
            <a:t>FINANCE</a:t>
          </a:r>
          <a:endParaRPr lang="en-IN" sz="2700" b="1" kern="1200" dirty="0">
            <a:solidFill>
              <a:schemeClr val="accent4">
                <a:lumMod val="50000"/>
              </a:schemeClr>
            </a:solidFill>
          </a:endParaRPr>
        </a:p>
      </dsp:txBody>
      <dsp:txXfrm>
        <a:off x="867878" y="2639206"/>
        <a:ext cx="4026601" cy="362821"/>
      </dsp:txXfrm>
    </dsp:sp>
    <dsp:sp modelId="{1663168C-97CF-4820-A009-2942517D150A}">
      <dsp:nvSpPr>
        <dsp:cNvPr id="0" name=""/>
        <dsp:cNvSpPr/>
      </dsp:nvSpPr>
      <dsp:spPr>
        <a:xfrm>
          <a:off x="3062589" y="807316"/>
          <a:ext cx="1807233" cy="402660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319988" rIns="120904" bIns="120904"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Algorithmic trading</a:t>
          </a:r>
          <a:endParaRPr lang="en-IN" sz="1300" kern="1200" dirty="0"/>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Making investment predictions</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Fraud detection and prevention</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Portfolio management </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Loan underwriting</a:t>
          </a:r>
        </a:p>
        <a:p>
          <a:pPr marL="114300" lvl="1" indent="-114300" algn="l" defTabSz="577850" rtl="0">
            <a:lnSpc>
              <a:spcPct val="90000"/>
            </a:lnSpc>
            <a:spcBef>
              <a:spcPct val="0"/>
            </a:spcBef>
            <a:spcAft>
              <a:spcPct val="15000"/>
            </a:spcAft>
            <a:buFont typeface="Arial" panose="020B0604020202020204" pitchFamily="34" charset="0"/>
            <a:buChar char="•"/>
          </a:pPr>
          <a:r>
            <a:rPr lang="en-IN" sz="1300" b="0" i="0" u="none" kern="1200" dirty="0">
              <a:latin typeface="Gill Sans MT"/>
            </a:rPr>
            <a:t>Business process</a:t>
          </a:r>
          <a:r>
            <a:rPr lang="en-IN" sz="1300" b="0" i="0" u="none" kern="1200" dirty="0"/>
            <a:t> automation</a:t>
          </a:r>
          <a:endParaRPr lang="en-IN" sz="1300" b="0" i="0" u="none" kern="1200" dirty="0">
            <a:latin typeface="Gill Sans MT"/>
          </a:endParaRP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a:t>Customer data management</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a:t>Decision-making</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u="none" kern="1200"/>
            <a:t>Customer service level Improvement (Chat bots)</a:t>
          </a:r>
        </a:p>
      </dsp:txBody>
      <dsp:txXfrm>
        <a:off x="3062589" y="807316"/>
        <a:ext cx="1807233" cy="4026601"/>
      </dsp:txXfrm>
    </dsp:sp>
    <dsp:sp modelId="{7F8623D5-83E5-4D07-9663-A515845F6FF7}">
      <dsp:nvSpPr>
        <dsp:cNvPr id="0" name=""/>
        <dsp:cNvSpPr/>
      </dsp:nvSpPr>
      <dsp:spPr>
        <a:xfrm>
          <a:off x="2699768" y="328392"/>
          <a:ext cx="725642" cy="72564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AB26DA1E-F80F-438A-ADF6-BAAEE4981ECB}">
      <dsp:nvSpPr>
        <dsp:cNvPr id="0" name=""/>
        <dsp:cNvSpPr/>
      </dsp:nvSpPr>
      <dsp:spPr>
        <a:xfrm rot="16200000">
          <a:off x="3509085" y="2639206"/>
          <a:ext cx="4026601" cy="362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9988" bIns="0" numCol="1" spcCol="1270" anchor="t" anchorCtr="0">
          <a:noAutofit/>
        </a:bodyPr>
        <a:lstStyle/>
        <a:p>
          <a:pPr marL="0" lvl="0" indent="0" algn="r" defTabSz="1200150">
            <a:lnSpc>
              <a:spcPct val="90000"/>
            </a:lnSpc>
            <a:spcBef>
              <a:spcPct val="0"/>
            </a:spcBef>
            <a:spcAft>
              <a:spcPct val="35000"/>
            </a:spcAft>
            <a:buNone/>
          </a:pPr>
          <a:r>
            <a:rPr lang="en-US" sz="2700" b="1" kern="1200" dirty="0">
              <a:solidFill>
                <a:schemeClr val="accent4">
                  <a:lumMod val="50000"/>
                </a:schemeClr>
              </a:solidFill>
            </a:rPr>
            <a:t>HEALTHCARE</a:t>
          </a:r>
          <a:endParaRPr lang="en-IN" sz="2700" b="1" kern="1200" dirty="0">
            <a:solidFill>
              <a:schemeClr val="accent4">
                <a:lumMod val="50000"/>
              </a:schemeClr>
            </a:solidFill>
          </a:endParaRPr>
        </a:p>
      </dsp:txBody>
      <dsp:txXfrm>
        <a:off x="3509085" y="2639206"/>
        <a:ext cx="4026601" cy="362821"/>
      </dsp:txXfrm>
    </dsp:sp>
    <dsp:sp modelId="{1B929941-3B87-4A81-AD97-E82E302FE1C1}">
      <dsp:nvSpPr>
        <dsp:cNvPr id="0" name=""/>
        <dsp:cNvSpPr/>
      </dsp:nvSpPr>
      <dsp:spPr>
        <a:xfrm>
          <a:off x="5703797" y="807316"/>
          <a:ext cx="1807233" cy="402660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319988" rIns="120904" bIns="120904"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Personalized medicine</a:t>
          </a:r>
          <a:endParaRPr lang="en-IN" sz="1300" kern="1200" dirty="0"/>
        </a:p>
        <a:p>
          <a:pPr marL="114300" lvl="1" indent="-114300" algn="l" defTabSz="577850">
            <a:lnSpc>
              <a:spcPct val="90000"/>
            </a:lnSpc>
            <a:spcBef>
              <a:spcPct val="0"/>
            </a:spcBef>
            <a:spcAft>
              <a:spcPct val="15000"/>
            </a:spcAft>
            <a:buFont typeface="Arial" panose="020B0604020202020204" pitchFamily="34" charset="0"/>
            <a:buChar char="•"/>
          </a:pPr>
          <a:r>
            <a:rPr lang="en-US" sz="1300" b="0" i="0" u="none" kern="1200" dirty="0"/>
            <a:t>Detecting fraud in healthcare claims</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Identifying diseases and Diagnosis</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Medical imaging diagnosis</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Machine learning-based </a:t>
          </a:r>
          <a:r>
            <a:rPr lang="en-IN" sz="1300" b="0" i="0" u="none" kern="1200" dirty="0" err="1"/>
            <a:t>behavioral</a:t>
          </a:r>
          <a:r>
            <a:rPr lang="en-IN" sz="1300" b="0" i="0" u="none" kern="1200" dirty="0"/>
            <a:t> modification</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Smart health records</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Clinical trial and research</a:t>
          </a:r>
        </a:p>
      </dsp:txBody>
      <dsp:txXfrm>
        <a:off x="5703797" y="807316"/>
        <a:ext cx="1807233" cy="4026601"/>
      </dsp:txXfrm>
    </dsp:sp>
    <dsp:sp modelId="{7CD8097F-ED56-4F23-B5EA-F42B05DA383D}">
      <dsp:nvSpPr>
        <dsp:cNvPr id="0" name=""/>
        <dsp:cNvSpPr/>
      </dsp:nvSpPr>
      <dsp:spPr>
        <a:xfrm>
          <a:off x="5340976" y="328392"/>
          <a:ext cx="725642" cy="72564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a:ln>
          <a:noFill/>
        </a:ln>
        <a:effectLst/>
      </dsp:spPr>
      <dsp:style>
        <a:lnRef idx="0">
          <a:scrgbClr r="0" g="0" b="0"/>
        </a:lnRef>
        <a:fillRef idx="1">
          <a:scrgbClr r="0" g="0" b="0"/>
        </a:fillRef>
        <a:effectRef idx="2">
          <a:scrgbClr r="0" g="0" b="0"/>
        </a:effectRef>
        <a:fontRef idx="minor"/>
      </dsp:style>
    </dsp:sp>
    <dsp:sp modelId="{DBE3C8EF-EAA2-4ECE-888E-88DF1D9BF905}">
      <dsp:nvSpPr>
        <dsp:cNvPr id="0" name=""/>
        <dsp:cNvSpPr/>
      </dsp:nvSpPr>
      <dsp:spPr>
        <a:xfrm rot="16200000">
          <a:off x="6150293" y="2639206"/>
          <a:ext cx="4026601" cy="362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9988" bIns="0" numCol="1" spcCol="1270" anchor="t" anchorCtr="0">
          <a:noAutofit/>
        </a:bodyPr>
        <a:lstStyle/>
        <a:p>
          <a:pPr marL="0" lvl="0" indent="0" algn="r" defTabSz="1200150">
            <a:lnSpc>
              <a:spcPct val="90000"/>
            </a:lnSpc>
            <a:spcBef>
              <a:spcPct val="0"/>
            </a:spcBef>
            <a:spcAft>
              <a:spcPct val="35000"/>
            </a:spcAft>
            <a:buNone/>
          </a:pPr>
          <a:r>
            <a:rPr lang="en-US" sz="2700" b="1" kern="1200" dirty="0">
              <a:solidFill>
                <a:schemeClr val="accent4">
                  <a:lumMod val="50000"/>
                </a:schemeClr>
              </a:solidFill>
            </a:rPr>
            <a:t>ENERGY</a:t>
          </a:r>
          <a:endParaRPr lang="en-IN" sz="2700" b="1" kern="1200" dirty="0">
            <a:solidFill>
              <a:schemeClr val="accent4">
                <a:lumMod val="50000"/>
              </a:schemeClr>
            </a:solidFill>
          </a:endParaRPr>
        </a:p>
      </dsp:txBody>
      <dsp:txXfrm>
        <a:off x="6150293" y="2639206"/>
        <a:ext cx="4026601" cy="362821"/>
      </dsp:txXfrm>
    </dsp:sp>
    <dsp:sp modelId="{1DB23EFA-AC1B-4671-83F9-6D25F6F58259}">
      <dsp:nvSpPr>
        <dsp:cNvPr id="0" name=""/>
        <dsp:cNvSpPr/>
      </dsp:nvSpPr>
      <dsp:spPr>
        <a:xfrm>
          <a:off x="8345004" y="807316"/>
          <a:ext cx="1807233" cy="402660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319988" rIns="120904" bIns="120904"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Predictive maintenance</a:t>
          </a:r>
          <a:endParaRPr lang="en-IN" sz="1300" kern="1200" dirty="0"/>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Grid management</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Demand and load forecasting</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Reduced energy consumption</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Reliable renewable energy forecasts</a:t>
          </a:r>
        </a:p>
        <a:p>
          <a:pPr marL="114300" lvl="1" indent="-114300" algn="l" defTabSz="577850">
            <a:lnSpc>
              <a:spcPct val="90000"/>
            </a:lnSpc>
            <a:spcBef>
              <a:spcPct val="0"/>
            </a:spcBef>
            <a:spcAft>
              <a:spcPct val="15000"/>
            </a:spcAft>
            <a:buFont typeface="Arial" panose="020B0604020202020204" pitchFamily="34" charset="0"/>
            <a:buChar char="•"/>
          </a:pPr>
          <a:r>
            <a:rPr lang="en-IN" sz="1300" b="0" i="0" u="none" kern="1200" dirty="0"/>
            <a:t>Energy source exploration</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u="none" kern="1200" dirty="0"/>
            <a:t>Optimize prices through better trading</a:t>
          </a:r>
        </a:p>
      </dsp:txBody>
      <dsp:txXfrm>
        <a:off x="8345004" y="807316"/>
        <a:ext cx="1807233" cy="4026601"/>
      </dsp:txXfrm>
    </dsp:sp>
    <dsp:sp modelId="{8B5FA9AD-E919-467E-AD1F-1587855CBE8D}">
      <dsp:nvSpPr>
        <dsp:cNvPr id="0" name=""/>
        <dsp:cNvSpPr/>
      </dsp:nvSpPr>
      <dsp:spPr>
        <a:xfrm>
          <a:off x="7982183" y="328392"/>
          <a:ext cx="725642" cy="725642"/>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a:ln>
          <a:noFill/>
        </a:ln>
        <a:effectLst/>
      </dsp:spPr>
      <dsp:style>
        <a:lnRef idx="0">
          <a:scrgbClr r="0" g="0" b="0"/>
        </a:lnRef>
        <a:fillRef idx="1">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581D6-96E4-4587-B789-0A0166908A09}">
      <dsp:nvSpPr>
        <dsp:cNvPr id="0" name=""/>
        <dsp:cNvSpPr/>
      </dsp:nvSpPr>
      <dsp:spPr>
        <a:xfrm>
          <a:off x="3717" y="26467"/>
          <a:ext cx="1343029" cy="116484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IN" sz="1200" b="0" i="0" kern="1200">
              <a:latin typeface="Abadi" panose="020B0604020104020204" pitchFamily="34" charset="0"/>
            </a:rPr>
            <a:t>Category-wise data</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IN" sz="1200" b="0" i="0" kern="1200">
              <a:latin typeface="Abadi" panose="020B0604020104020204" pitchFamily="34" charset="0"/>
            </a:rPr>
            <a:t>Product data</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IN" sz="1200" b="0" i="0" kern="1200">
              <a:latin typeface="Abadi" panose="020B0604020104020204" pitchFamily="34" charset="0"/>
            </a:rPr>
            <a:t>Product attribute data.</a:t>
          </a:r>
          <a:endParaRPr lang="en-IN" sz="1200" kern="1200">
            <a:latin typeface="Abadi" panose="020B0604020104020204" pitchFamily="34" charset="0"/>
          </a:endParaRPr>
        </a:p>
      </dsp:txBody>
      <dsp:txXfrm>
        <a:off x="30523" y="53273"/>
        <a:ext cx="1289417" cy="861620"/>
      </dsp:txXfrm>
    </dsp:sp>
    <dsp:sp modelId="{FE120CFF-C273-4344-AD1A-6E9D3DBBABE5}">
      <dsp:nvSpPr>
        <dsp:cNvPr id="0" name=""/>
        <dsp:cNvSpPr/>
      </dsp:nvSpPr>
      <dsp:spPr>
        <a:xfrm rot="377758">
          <a:off x="661630" y="-984"/>
          <a:ext cx="1727567" cy="1727567"/>
        </a:xfrm>
        <a:prstGeom prst="leftCircularArrow">
          <a:avLst>
            <a:gd name="adj1" fmla="val 5578"/>
            <a:gd name="adj2" fmla="val 728461"/>
            <a:gd name="adj3" fmla="val 2091592"/>
            <a:gd name="adj4" fmla="val 8612110"/>
            <a:gd name="adj5" fmla="val 6508"/>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16A79-093C-45B4-90D9-660DDA9C2C9D}">
      <dsp:nvSpPr>
        <dsp:cNvPr id="0" name=""/>
        <dsp:cNvSpPr/>
      </dsp:nvSpPr>
      <dsp:spPr>
        <a:xfrm>
          <a:off x="484975" y="1041870"/>
          <a:ext cx="893759" cy="35541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a:t>DATA SOURCE</a:t>
          </a:r>
          <a:endParaRPr lang="en-IN" sz="900" kern="1200"/>
        </a:p>
      </dsp:txBody>
      <dsp:txXfrm>
        <a:off x="495385" y="1052280"/>
        <a:ext cx="872939" cy="334598"/>
      </dsp:txXfrm>
    </dsp:sp>
    <dsp:sp modelId="{8D8369FF-62F7-4DCF-91AF-2D1095FE02FF}">
      <dsp:nvSpPr>
        <dsp:cNvPr id="0" name=""/>
        <dsp:cNvSpPr/>
      </dsp:nvSpPr>
      <dsp:spPr>
        <a:xfrm>
          <a:off x="1862984" y="107676"/>
          <a:ext cx="1195807" cy="107490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01640"/>
              <a:satOff val="-2418"/>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a:latin typeface="Abadi" panose="020B0604020104020204" pitchFamily="34" charset="0"/>
            </a:rPr>
            <a:t>Data cleaning</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US" sz="1200" kern="1200">
              <a:latin typeface="Abadi" panose="020B0604020104020204" pitchFamily="34" charset="0"/>
            </a:rPr>
            <a:t>Data model</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US" sz="1200" kern="1200">
              <a:latin typeface="Abadi" panose="020B0604020104020204" pitchFamily="34" charset="0"/>
            </a:rPr>
            <a:t>Analysis</a:t>
          </a:r>
          <a:endParaRPr lang="en-IN" sz="1200" kern="1200">
            <a:latin typeface="Abadi" panose="020B0604020104020204" pitchFamily="34" charset="0"/>
          </a:endParaRPr>
        </a:p>
      </dsp:txBody>
      <dsp:txXfrm>
        <a:off x="1887720" y="362748"/>
        <a:ext cx="1146335" cy="795094"/>
      </dsp:txXfrm>
    </dsp:sp>
    <dsp:sp modelId="{BE625CA6-3DEA-4BA7-8728-7E18408F76C8}">
      <dsp:nvSpPr>
        <dsp:cNvPr id="0" name=""/>
        <dsp:cNvSpPr/>
      </dsp:nvSpPr>
      <dsp:spPr>
        <a:xfrm>
          <a:off x="2398333" y="-400910"/>
          <a:ext cx="1751554" cy="1763458"/>
        </a:xfrm>
        <a:prstGeom prst="circularArrow">
          <a:avLst>
            <a:gd name="adj1" fmla="val 5465"/>
            <a:gd name="adj2" fmla="val 711583"/>
            <a:gd name="adj3" fmla="val 19548958"/>
            <a:gd name="adj4" fmla="val 13011562"/>
            <a:gd name="adj5" fmla="val 6376"/>
          </a:avLst>
        </a:prstGeom>
        <a:solidFill>
          <a:schemeClr val="accent5">
            <a:hueOff val="-135520"/>
            <a:satOff val="-3225"/>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B28269-CD32-4691-B229-EAAF1C2B2CE7}">
      <dsp:nvSpPr>
        <dsp:cNvPr id="0" name=""/>
        <dsp:cNvSpPr/>
      </dsp:nvSpPr>
      <dsp:spPr>
        <a:xfrm>
          <a:off x="2205280" y="14534"/>
          <a:ext cx="893759" cy="355418"/>
        </a:xfrm>
        <a:prstGeom prst="roundRect">
          <a:avLst>
            <a:gd name="adj" fmla="val 10000"/>
          </a:avLst>
        </a:prstGeom>
        <a:solidFill>
          <a:schemeClr val="accent5">
            <a:hueOff val="-101640"/>
            <a:satOff val="-241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a:t>DATA PROCESSING</a:t>
          </a:r>
          <a:endParaRPr lang="en-IN" sz="900" kern="1200"/>
        </a:p>
      </dsp:txBody>
      <dsp:txXfrm>
        <a:off x="2215690" y="24944"/>
        <a:ext cx="872939" cy="334598"/>
      </dsp:txXfrm>
    </dsp:sp>
    <dsp:sp modelId="{C831D30A-8DFE-4CCC-8E42-7FC93A7E2A96}">
      <dsp:nvSpPr>
        <dsp:cNvPr id="0" name=""/>
        <dsp:cNvSpPr/>
      </dsp:nvSpPr>
      <dsp:spPr>
        <a:xfrm>
          <a:off x="3400424" y="113267"/>
          <a:ext cx="1397777" cy="133654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203279"/>
              <a:satOff val="-4837"/>
              <a:lumOff val="-29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88950">
            <a:lnSpc>
              <a:spcPct val="90000"/>
            </a:lnSpc>
            <a:spcBef>
              <a:spcPct val="0"/>
            </a:spcBef>
            <a:spcAft>
              <a:spcPct val="15000"/>
            </a:spcAft>
            <a:buChar char="•"/>
          </a:pPr>
          <a:r>
            <a:rPr lang="en-IN" sz="1100" b="0" i="0" kern="1200">
              <a:latin typeface="Abadi" panose="020B0604020104020204" pitchFamily="34" charset="0"/>
            </a:rPr>
            <a:t>Data Exploration</a:t>
          </a:r>
          <a:endParaRPr lang="en-IN" sz="1100" kern="1200">
            <a:latin typeface="Abadi" panose="020B0604020104020204" pitchFamily="34" charset="0"/>
          </a:endParaRPr>
        </a:p>
        <a:p>
          <a:pPr marL="57150" lvl="1" indent="-57150" algn="l" defTabSz="488950">
            <a:lnSpc>
              <a:spcPct val="90000"/>
            </a:lnSpc>
            <a:spcBef>
              <a:spcPct val="0"/>
            </a:spcBef>
            <a:spcAft>
              <a:spcPct val="15000"/>
            </a:spcAft>
            <a:buChar char="•"/>
          </a:pPr>
          <a:r>
            <a:rPr lang="en-IN" sz="1100" b="0" i="0" kern="1200">
              <a:latin typeface="Abadi" panose="020B0604020104020204" pitchFamily="34" charset="0"/>
            </a:rPr>
            <a:t>Stop words removal</a:t>
          </a:r>
          <a:endParaRPr lang="en-IN" sz="1100" kern="1200">
            <a:latin typeface="Abadi" panose="020B0604020104020204" pitchFamily="34" charset="0"/>
          </a:endParaRPr>
        </a:p>
        <a:p>
          <a:pPr marL="57150" lvl="1" indent="-57150" algn="l" defTabSz="488950">
            <a:lnSpc>
              <a:spcPct val="90000"/>
            </a:lnSpc>
            <a:spcBef>
              <a:spcPct val="0"/>
            </a:spcBef>
            <a:spcAft>
              <a:spcPct val="15000"/>
            </a:spcAft>
            <a:buChar char="•"/>
          </a:pPr>
          <a:r>
            <a:rPr lang="en-IN" sz="1100" b="0" i="0" kern="1200">
              <a:latin typeface="Abadi" panose="020B0604020104020204" pitchFamily="34" charset="0"/>
            </a:rPr>
            <a:t>Lemmatization</a:t>
          </a:r>
          <a:endParaRPr lang="en-IN" sz="1100" kern="1200">
            <a:latin typeface="Abadi" panose="020B0604020104020204" pitchFamily="34" charset="0"/>
          </a:endParaRPr>
        </a:p>
        <a:p>
          <a:pPr marL="57150" lvl="1" indent="-57150" algn="l" defTabSz="488950">
            <a:lnSpc>
              <a:spcPct val="90000"/>
            </a:lnSpc>
            <a:spcBef>
              <a:spcPct val="0"/>
            </a:spcBef>
            <a:spcAft>
              <a:spcPct val="15000"/>
            </a:spcAft>
            <a:buChar char="•"/>
          </a:pPr>
          <a:r>
            <a:rPr lang="en-IN" sz="1100" b="0" i="0" kern="1200">
              <a:latin typeface="Abadi" panose="020B0604020104020204" pitchFamily="34" charset="0"/>
            </a:rPr>
            <a:t>Category-wise data analysis</a:t>
          </a:r>
          <a:endParaRPr lang="en-IN" sz="1100" kern="1200">
            <a:latin typeface="Abadi" panose="020B0604020104020204" pitchFamily="34" charset="0"/>
          </a:endParaRPr>
        </a:p>
      </dsp:txBody>
      <dsp:txXfrm>
        <a:off x="3431182" y="144025"/>
        <a:ext cx="1336261" cy="988623"/>
      </dsp:txXfrm>
    </dsp:sp>
    <dsp:sp modelId="{A17DFA1B-3025-4B8F-93ED-789ACD5E4EC3}">
      <dsp:nvSpPr>
        <dsp:cNvPr id="0" name=""/>
        <dsp:cNvSpPr/>
      </dsp:nvSpPr>
      <dsp:spPr>
        <a:xfrm>
          <a:off x="4331296" y="255860"/>
          <a:ext cx="1760194" cy="1760194"/>
        </a:xfrm>
        <a:prstGeom prst="leftCircularArrow">
          <a:avLst>
            <a:gd name="adj1" fmla="val 5475"/>
            <a:gd name="adj2" fmla="val 713085"/>
            <a:gd name="adj3" fmla="val 2121606"/>
            <a:gd name="adj4" fmla="val 8657499"/>
            <a:gd name="adj5" fmla="val 6387"/>
          </a:avLst>
        </a:prstGeom>
        <a:solidFill>
          <a:schemeClr val="accent5">
            <a:hueOff val="-271039"/>
            <a:satOff val="-6449"/>
            <a:lumOff val="-392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8DEC72-1194-4BA5-A9EA-810A870DEDFE}">
      <dsp:nvSpPr>
        <dsp:cNvPr id="0" name=""/>
        <dsp:cNvSpPr/>
      </dsp:nvSpPr>
      <dsp:spPr>
        <a:xfrm>
          <a:off x="4176323" y="1287622"/>
          <a:ext cx="810407" cy="301078"/>
        </a:xfrm>
        <a:prstGeom prst="roundRect">
          <a:avLst>
            <a:gd name="adj" fmla="val 10000"/>
          </a:avLst>
        </a:prstGeom>
        <a:solidFill>
          <a:schemeClr val="accent5">
            <a:hueOff val="-203279"/>
            <a:satOff val="-4837"/>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IN" sz="1050" kern="1200">
              <a:latin typeface="Abadi" panose="020B0604020104020204" pitchFamily="34" charset="0"/>
            </a:rPr>
            <a:t>DATA CLEANING</a:t>
          </a:r>
        </a:p>
      </dsp:txBody>
      <dsp:txXfrm>
        <a:off x="4185141" y="1296440"/>
        <a:ext cx="792771" cy="283442"/>
      </dsp:txXfrm>
    </dsp:sp>
    <dsp:sp modelId="{24290312-62F0-4432-A0A6-6CC56C59E830}">
      <dsp:nvSpPr>
        <dsp:cNvPr id="0" name=""/>
        <dsp:cNvSpPr/>
      </dsp:nvSpPr>
      <dsp:spPr>
        <a:xfrm>
          <a:off x="5302102" y="0"/>
          <a:ext cx="1677281" cy="169285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04919"/>
              <a:satOff val="-7255"/>
              <a:lumOff val="-44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Product matching based on title and attributes</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Ranking model to rank similar products within the category</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Image similarity using computer vision</a:t>
          </a:r>
          <a:endParaRPr lang="en-IN" sz="1050" kern="1200">
            <a:latin typeface="Abadi" panose="020B0604020104020204" pitchFamily="34" charset="0"/>
          </a:endParaRPr>
        </a:p>
      </dsp:txBody>
      <dsp:txXfrm>
        <a:off x="5341059" y="401711"/>
        <a:ext cx="1599367" cy="1252186"/>
      </dsp:txXfrm>
    </dsp:sp>
    <dsp:sp modelId="{890F9E7A-BF66-4076-93FF-466A34013F03}">
      <dsp:nvSpPr>
        <dsp:cNvPr id="0" name=""/>
        <dsp:cNvSpPr/>
      </dsp:nvSpPr>
      <dsp:spPr>
        <a:xfrm>
          <a:off x="6318182" y="-441316"/>
          <a:ext cx="1694678" cy="1997640"/>
        </a:xfrm>
        <a:prstGeom prst="circularArrow">
          <a:avLst>
            <a:gd name="adj1" fmla="val 4824"/>
            <a:gd name="adj2" fmla="val 618157"/>
            <a:gd name="adj3" fmla="val 19744326"/>
            <a:gd name="adj4" fmla="val 13113504"/>
            <a:gd name="adj5" fmla="val 5628"/>
          </a:avLst>
        </a:prstGeom>
        <a:solidFill>
          <a:schemeClr val="accent5">
            <a:hueOff val="-406559"/>
            <a:satOff val="-9674"/>
            <a:lumOff val="-58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9E8186-0E20-4F17-9D29-2A55997B5F17}">
      <dsp:nvSpPr>
        <dsp:cNvPr id="0" name=""/>
        <dsp:cNvSpPr/>
      </dsp:nvSpPr>
      <dsp:spPr>
        <a:xfrm>
          <a:off x="5962545" y="0"/>
          <a:ext cx="1007124" cy="360334"/>
        </a:xfrm>
        <a:prstGeom prst="roundRect">
          <a:avLst>
            <a:gd name="adj" fmla="val 10000"/>
          </a:avLst>
        </a:prstGeom>
        <a:solidFill>
          <a:schemeClr val="accent5">
            <a:hueOff val="-304919"/>
            <a:satOff val="-7255"/>
            <a:lumOff val="-44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IN" sz="1050" kern="1200">
              <a:latin typeface="Abadi" panose="020B0604020104020204" pitchFamily="34" charset="0"/>
            </a:rPr>
            <a:t>DATA</a:t>
          </a:r>
          <a:r>
            <a:rPr lang="en-IN" sz="1050" kern="1200" baseline="0">
              <a:latin typeface="Abadi" panose="020B0604020104020204" pitchFamily="34" charset="0"/>
            </a:rPr>
            <a:t> </a:t>
          </a:r>
          <a:r>
            <a:rPr lang="en-IN" sz="1200" kern="1200" baseline="0">
              <a:latin typeface="Abadi" panose="020B0604020104020204" pitchFamily="34" charset="0"/>
            </a:rPr>
            <a:t>MODEL</a:t>
          </a:r>
          <a:endParaRPr lang="en-IN" sz="1050" kern="1200">
            <a:latin typeface="Abadi" panose="020B0604020104020204" pitchFamily="34" charset="0"/>
          </a:endParaRPr>
        </a:p>
      </dsp:txBody>
      <dsp:txXfrm>
        <a:off x="5973099" y="10554"/>
        <a:ext cx="986016" cy="339226"/>
      </dsp:txXfrm>
    </dsp:sp>
    <dsp:sp modelId="{4184D5A6-0B9A-42D2-AE87-FAA53BFD1257}">
      <dsp:nvSpPr>
        <dsp:cNvPr id="0" name=""/>
        <dsp:cNvSpPr/>
      </dsp:nvSpPr>
      <dsp:spPr>
        <a:xfrm>
          <a:off x="7399628" y="190600"/>
          <a:ext cx="1418239" cy="129505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406559"/>
              <a:satOff val="-9674"/>
              <a:lumOff val="-58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Product Similarity Model</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Identify similar products in a product category from the e-commerce data </a:t>
          </a:r>
          <a:br>
            <a:rPr lang="en-US" sz="1050" kern="1200"/>
          </a:br>
          <a:endParaRPr lang="en-IN" sz="1050" kern="1200">
            <a:latin typeface="Abadi" panose="020B0604020104020204" pitchFamily="34" charset="0"/>
          </a:endParaRPr>
        </a:p>
      </dsp:txBody>
      <dsp:txXfrm>
        <a:off x="7429431" y="220403"/>
        <a:ext cx="1358633" cy="957940"/>
      </dsp:txXfrm>
    </dsp:sp>
    <dsp:sp modelId="{28E3BDF1-34BD-4F8F-B650-0A89118CA992}">
      <dsp:nvSpPr>
        <dsp:cNvPr id="0" name=""/>
        <dsp:cNvSpPr/>
      </dsp:nvSpPr>
      <dsp:spPr>
        <a:xfrm>
          <a:off x="8304963" y="1367936"/>
          <a:ext cx="718573" cy="308507"/>
        </a:xfrm>
        <a:prstGeom prst="roundRect">
          <a:avLst>
            <a:gd name="adj" fmla="val 10000"/>
          </a:avLst>
        </a:prstGeom>
        <a:solidFill>
          <a:schemeClr val="accent5">
            <a:hueOff val="-406559"/>
            <a:satOff val="-9674"/>
            <a:lumOff val="-58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latin typeface="Abadi" panose="020B0604020104020204" pitchFamily="34" charset="0"/>
            </a:rPr>
            <a:t>ANALYSIS</a:t>
          </a:r>
          <a:endParaRPr lang="en-IN" sz="1200" kern="1200">
            <a:latin typeface="Abadi" panose="020B0604020104020204" pitchFamily="34" charset="0"/>
          </a:endParaRPr>
        </a:p>
      </dsp:txBody>
      <dsp:txXfrm>
        <a:off x="8313999" y="1376972"/>
        <a:ext cx="700501" cy="2904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A4712-F9BA-490F-B4BD-FFB4885B5317}">
      <dsp:nvSpPr>
        <dsp:cNvPr id="0" name=""/>
        <dsp:cNvSpPr/>
      </dsp:nvSpPr>
      <dsp:spPr>
        <a:xfrm>
          <a:off x="74637" y="173087"/>
          <a:ext cx="3481777" cy="1891280"/>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6618"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a:latin typeface="Abadi" panose="020B0604020104020204" pitchFamily="34" charset="0"/>
            </a:rPr>
            <a:t>TECHNICAL BENEFITS</a:t>
          </a:r>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latin typeface="Bahnschrift" panose="020B0502040204020203" pitchFamily="34" charset="0"/>
            </a:rPr>
            <a:t>Data Standardization: </a:t>
          </a:r>
          <a:r>
            <a:rPr lang="en-US" sz="1200" b="0" i="0" kern="1200">
              <a:latin typeface="Bahnschrift" panose="020B0502040204020203" pitchFamily="34" charset="0"/>
            </a:rPr>
            <a:t>Uniform formatting of promotion data.</a:t>
          </a:r>
          <a:endParaRPr lang="en-IN" sz="1200" kern="1200">
            <a:latin typeface="Bahnschrift" panose="020B0502040204020203"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latin typeface="Bahnschrift" panose="020B0502040204020203" pitchFamily="34" charset="0"/>
            </a:rPr>
            <a:t>Aggregated Marketing Data</a:t>
          </a:r>
          <a:r>
            <a:rPr lang="en-US" sz="1200" b="0" i="0" kern="1200">
              <a:latin typeface="Bahnschrift" panose="020B0502040204020203" pitchFamily="34" charset="0"/>
            </a:rPr>
            <a:t>: Streamlined marketing insights. </a:t>
          </a:r>
          <a:endParaRPr lang="en-IN" sz="1200" kern="1200">
            <a:latin typeface="Bahnschrift" panose="020B0502040204020203"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latin typeface="Bahnschrift" panose="020B0502040204020203" pitchFamily="34" charset="0"/>
            </a:rPr>
            <a:t>Online and Offline Client Association: </a:t>
          </a:r>
          <a:r>
            <a:rPr lang="en-US" sz="1200" b="0" i="0" kern="1200">
              <a:latin typeface="Bahnschrift" panose="020B0502040204020203" pitchFamily="34" charset="0"/>
            </a:rPr>
            <a:t>Unified customer profiles. </a:t>
          </a:r>
          <a:endParaRPr lang="en-IN" sz="1200" kern="1200">
            <a:latin typeface="Bahnschrift" panose="020B0502040204020203"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latin typeface="Bahnschrift" panose="020B0502040204020203" pitchFamily="34" charset="0"/>
            </a:rPr>
            <a:t>Normalized </a:t>
          </a:r>
          <a:r>
            <a:rPr lang="en-US" sz="1200" b="1" i="0" kern="1200" err="1">
              <a:latin typeface="Bahnschrift" panose="020B0502040204020203" pitchFamily="34" charset="0"/>
            </a:rPr>
            <a:t>PoS</a:t>
          </a:r>
          <a:r>
            <a:rPr lang="en-US" sz="1200" b="1" i="0" kern="1200">
              <a:latin typeface="Bahnschrift" panose="020B0502040204020203" pitchFamily="34" charset="0"/>
            </a:rPr>
            <a:t> Data Model: </a:t>
          </a:r>
          <a:r>
            <a:rPr lang="en-US" sz="1200" b="0" i="0" kern="1200">
              <a:latin typeface="Bahnschrift" panose="020B0502040204020203" pitchFamily="34" charset="0"/>
            </a:rPr>
            <a:t>Structured sales data.</a:t>
          </a:r>
          <a:endParaRPr lang="en-IN" sz="1200" kern="1200">
            <a:latin typeface="Bahnschrift" panose="020B0502040204020203" pitchFamily="34" charset="0"/>
          </a:endParaRPr>
        </a:p>
      </dsp:txBody>
      <dsp:txXfrm>
        <a:off x="74637" y="173087"/>
        <a:ext cx="3481777" cy="1891280"/>
      </dsp:txXfrm>
    </dsp:sp>
    <dsp:sp modelId="{4DE06309-4AA1-4713-B27E-A5FA31A85F3B}">
      <dsp:nvSpPr>
        <dsp:cNvPr id="0" name=""/>
        <dsp:cNvSpPr/>
      </dsp:nvSpPr>
      <dsp:spPr>
        <a:xfrm>
          <a:off x="0" y="0"/>
          <a:ext cx="668256" cy="100238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356C06C-C07C-4DDF-99F6-C0D83F9BA7B1}">
      <dsp:nvSpPr>
        <dsp:cNvPr id="0" name=""/>
        <dsp:cNvSpPr/>
      </dsp:nvSpPr>
      <dsp:spPr>
        <a:xfrm>
          <a:off x="3788267" y="537254"/>
          <a:ext cx="3051498" cy="1069597"/>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5901"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latin typeface="Abadi" panose="020B0604020104020204" pitchFamily="34" charset="0"/>
            </a:rPr>
            <a:t>BUSINESS</a:t>
          </a:r>
          <a:r>
            <a:rPr lang="en-IN" sz="1400" b="1" kern="1200" baseline="0">
              <a:latin typeface="Abadi" panose="020B0604020104020204" pitchFamily="34" charset="0"/>
            </a:rPr>
            <a:t> BENEFITS</a:t>
          </a:r>
        </a:p>
        <a:p>
          <a:pPr marL="0" lvl="0" indent="0" algn="l" defTabSz="622300">
            <a:lnSpc>
              <a:spcPct val="90000"/>
            </a:lnSpc>
            <a:spcBef>
              <a:spcPct val="0"/>
            </a:spcBef>
            <a:spcAft>
              <a:spcPct val="35000"/>
            </a:spcAft>
            <a:buNone/>
          </a:pPr>
          <a:r>
            <a:rPr lang="en-US" sz="1400" b="0" i="0" kern="1200">
              <a:latin typeface="Abadi" panose="020B0604020104020204" pitchFamily="34" charset="0"/>
            </a:rPr>
            <a:t>Personalized promo recommendations leading to a 3% increase in promotion sales</a:t>
          </a:r>
          <a:endParaRPr lang="en-IN" sz="1400" b="0" kern="1200">
            <a:latin typeface="Abadi" panose="020B0604020104020204" pitchFamily="34" charset="0"/>
          </a:endParaRPr>
        </a:p>
      </dsp:txBody>
      <dsp:txXfrm>
        <a:off x="3788267" y="537254"/>
        <a:ext cx="3051498" cy="1069597"/>
      </dsp:txXfrm>
    </dsp:sp>
    <dsp:sp modelId="{7724DC14-802C-43D6-B082-7E5FC2FA62E9}">
      <dsp:nvSpPr>
        <dsp:cNvPr id="0" name=""/>
        <dsp:cNvSpPr/>
      </dsp:nvSpPr>
      <dsp:spPr>
        <a:xfrm>
          <a:off x="3644120" y="389729"/>
          <a:ext cx="667515" cy="100127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581D6-96E4-4587-B789-0A0166908A09}">
      <dsp:nvSpPr>
        <dsp:cNvPr id="0" name=""/>
        <dsp:cNvSpPr/>
      </dsp:nvSpPr>
      <dsp:spPr>
        <a:xfrm>
          <a:off x="19721" y="172756"/>
          <a:ext cx="1765427" cy="155381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IN" sz="1200" b="0" i="0" kern="1200">
              <a:latin typeface="Abadi" panose="020B0604020104020204" pitchFamily="34" charset="0"/>
            </a:rPr>
            <a:t>User-uploaded documents</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IN" sz="1200" b="0" i="0" kern="1200">
              <a:latin typeface="Abadi" panose="020B0604020104020204" pitchFamily="34" charset="0"/>
            </a:rPr>
            <a:t>Azure blob storage</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IN" sz="1200" b="0" i="0" kern="1200">
              <a:latin typeface="Abadi" panose="020B0604020104020204" pitchFamily="34" charset="0"/>
            </a:rPr>
            <a:t>xlsx format documents</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IN" sz="1200" b="0" i="0" kern="1200">
              <a:latin typeface="Abadi" panose="020B0604020104020204" pitchFamily="34" charset="0"/>
            </a:rPr>
            <a:t>Financial reports, Portfolio data, credit </a:t>
          </a:r>
          <a:endParaRPr lang="en-IN" sz="1200" kern="1200">
            <a:latin typeface="Abadi" panose="020B0604020104020204" pitchFamily="34" charset="0"/>
          </a:endParaRPr>
        </a:p>
      </dsp:txBody>
      <dsp:txXfrm>
        <a:off x="55479" y="208514"/>
        <a:ext cx="1693911" cy="1149340"/>
      </dsp:txXfrm>
    </dsp:sp>
    <dsp:sp modelId="{FE120CFF-C273-4344-AD1A-6E9D3DBBABE5}">
      <dsp:nvSpPr>
        <dsp:cNvPr id="0" name=""/>
        <dsp:cNvSpPr/>
      </dsp:nvSpPr>
      <dsp:spPr>
        <a:xfrm rot="377758">
          <a:off x="906783" y="372592"/>
          <a:ext cx="1684932" cy="1684932"/>
        </a:xfrm>
        <a:prstGeom prst="leftCircularArrow">
          <a:avLst>
            <a:gd name="adj1" fmla="val 4203"/>
            <a:gd name="adj2" fmla="val 530412"/>
            <a:gd name="adj3" fmla="val 1074226"/>
            <a:gd name="adj4" fmla="val 7792793"/>
            <a:gd name="adj5" fmla="val 4904"/>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16A79-093C-45B4-90D9-660DDA9C2C9D}">
      <dsp:nvSpPr>
        <dsp:cNvPr id="0" name=""/>
        <dsp:cNvSpPr/>
      </dsp:nvSpPr>
      <dsp:spPr>
        <a:xfrm>
          <a:off x="792772" y="1585415"/>
          <a:ext cx="964455" cy="29838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a:t>DATA SOURCE</a:t>
          </a:r>
          <a:endParaRPr lang="en-IN" sz="900" kern="1200"/>
        </a:p>
      </dsp:txBody>
      <dsp:txXfrm>
        <a:off x="801511" y="1594154"/>
        <a:ext cx="946977" cy="280904"/>
      </dsp:txXfrm>
    </dsp:sp>
    <dsp:sp modelId="{8D8369FF-62F7-4DCF-91AF-2D1095FE02FF}">
      <dsp:nvSpPr>
        <dsp:cNvPr id="0" name=""/>
        <dsp:cNvSpPr/>
      </dsp:nvSpPr>
      <dsp:spPr>
        <a:xfrm>
          <a:off x="2030495" y="165167"/>
          <a:ext cx="1349130" cy="149721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01640"/>
              <a:satOff val="-2418"/>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IN" sz="1200" b="0" i="0" kern="1200">
              <a:latin typeface="Abadi" panose="020B0604020104020204" pitchFamily="34" charset="0"/>
            </a:rPr>
            <a:t>Data Ingestion</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IN" sz="1200" b="0" i="0" kern="1200">
              <a:latin typeface="Abadi" panose="020B0604020104020204" pitchFamily="34" charset="0"/>
            </a:rPr>
            <a:t>Modelling</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IN" sz="1200" b="0" i="0" kern="1200">
              <a:latin typeface="Abadi" panose="020B0604020104020204" pitchFamily="34" charset="0"/>
            </a:rPr>
            <a:t>Reporting and visualization</a:t>
          </a:r>
          <a:endParaRPr lang="en-IN" sz="1200" kern="1200">
            <a:latin typeface="Abadi" panose="020B0604020104020204" pitchFamily="34" charset="0"/>
          </a:endParaRPr>
        </a:p>
      </dsp:txBody>
      <dsp:txXfrm>
        <a:off x="2064950" y="520454"/>
        <a:ext cx="1280220" cy="1107472"/>
      </dsp:txXfrm>
    </dsp:sp>
    <dsp:sp modelId="{BE625CA6-3DEA-4BA7-8728-7E18408F76C8}">
      <dsp:nvSpPr>
        <dsp:cNvPr id="0" name=""/>
        <dsp:cNvSpPr/>
      </dsp:nvSpPr>
      <dsp:spPr>
        <a:xfrm rot="21338483">
          <a:off x="2343398" y="-266789"/>
          <a:ext cx="2121293" cy="2135709"/>
        </a:xfrm>
        <a:prstGeom prst="circularArrow">
          <a:avLst>
            <a:gd name="adj1" fmla="val 3316"/>
            <a:gd name="adj2" fmla="val 409630"/>
            <a:gd name="adj3" fmla="val 20000427"/>
            <a:gd name="adj4" fmla="val 13161079"/>
            <a:gd name="adj5" fmla="val 3869"/>
          </a:avLst>
        </a:prstGeom>
        <a:solidFill>
          <a:schemeClr val="accent5">
            <a:hueOff val="-135520"/>
            <a:satOff val="-3225"/>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B28269-CD32-4691-B229-EAAF1C2B2CE7}">
      <dsp:nvSpPr>
        <dsp:cNvPr id="0" name=""/>
        <dsp:cNvSpPr/>
      </dsp:nvSpPr>
      <dsp:spPr>
        <a:xfrm>
          <a:off x="2415453" y="157256"/>
          <a:ext cx="983956" cy="298382"/>
        </a:xfrm>
        <a:prstGeom prst="roundRect">
          <a:avLst>
            <a:gd name="adj" fmla="val 10000"/>
          </a:avLst>
        </a:prstGeom>
        <a:solidFill>
          <a:schemeClr val="accent5">
            <a:hueOff val="-101640"/>
            <a:satOff val="-241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US" sz="900" kern="1200"/>
            <a:t>DATA MODEL</a:t>
          </a:r>
        </a:p>
      </dsp:txBody>
      <dsp:txXfrm>
        <a:off x="2424192" y="165995"/>
        <a:ext cx="966478" cy="280904"/>
      </dsp:txXfrm>
    </dsp:sp>
    <dsp:sp modelId="{C831D30A-8DFE-4CCC-8E42-7FC93A7E2A96}">
      <dsp:nvSpPr>
        <dsp:cNvPr id="0" name=""/>
        <dsp:cNvSpPr/>
      </dsp:nvSpPr>
      <dsp:spPr>
        <a:xfrm>
          <a:off x="3603135" y="47923"/>
          <a:ext cx="2184332" cy="181362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203279"/>
              <a:satOff val="-4837"/>
              <a:lumOff val="-29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Exploration of the standardized data formats to create a basic set of rules for processing the files</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Ingest the data on the client environment in the standard format</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Create a data pipeline so that user can load and process the data from the database</a:t>
          </a:r>
          <a:endParaRPr lang="en-IN" sz="1050" kern="1200">
            <a:latin typeface="Abadi" panose="020B0604020104020204" pitchFamily="34" charset="0"/>
          </a:endParaRPr>
        </a:p>
      </dsp:txBody>
      <dsp:txXfrm>
        <a:off x="3644871" y="89659"/>
        <a:ext cx="2100860" cy="1341515"/>
      </dsp:txXfrm>
    </dsp:sp>
    <dsp:sp modelId="{A17DFA1B-3025-4B8F-93ED-789ACD5E4EC3}">
      <dsp:nvSpPr>
        <dsp:cNvPr id="0" name=""/>
        <dsp:cNvSpPr/>
      </dsp:nvSpPr>
      <dsp:spPr>
        <a:xfrm>
          <a:off x="4632204" y="172029"/>
          <a:ext cx="2224911" cy="2224911"/>
        </a:xfrm>
        <a:prstGeom prst="leftCircularArrow">
          <a:avLst>
            <a:gd name="adj1" fmla="val 3183"/>
            <a:gd name="adj2" fmla="val 391971"/>
            <a:gd name="adj3" fmla="val 1068756"/>
            <a:gd name="adj4" fmla="val 7925763"/>
            <a:gd name="adj5" fmla="val 3713"/>
          </a:avLst>
        </a:prstGeom>
        <a:solidFill>
          <a:schemeClr val="accent5">
            <a:hueOff val="-271039"/>
            <a:satOff val="-6449"/>
            <a:lumOff val="-392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8DEC72-1194-4BA5-A9EA-810A870DEDFE}">
      <dsp:nvSpPr>
        <dsp:cNvPr id="0" name=""/>
        <dsp:cNvSpPr/>
      </dsp:nvSpPr>
      <dsp:spPr>
        <a:xfrm>
          <a:off x="4405293" y="1702913"/>
          <a:ext cx="1290069" cy="350110"/>
        </a:xfrm>
        <a:prstGeom prst="roundRect">
          <a:avLst>
            <a:gd name="adj" fmla="val 10000"/>
          </a:avLst>
        </a:prstGeom>
        <a:solidFill>
          <a:schemeClr val="accent5">
            <a:hueOff val="-203279"/>
            <a:satOff val="-4837"/>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IN" sz="1050" kern="1200">
              <a:latin typeface="Abadi" panose="020B0604020104020204" pitchFamily="34" charset="0"/>
            </a:rPr>
            <a:t>DATA CLEANING</a:t>
          </a:r>
        </a:p>
      </dsp:txBody>
      <dsp:txXfrm>
        <a:off x="4415547" y="1713167"/>
        <a:ext cx="1269561" cy="329602"/>
      </dsp:txXfrm>
    </dsp:sp>
    <dsp:sp modelId="{24290312-62F0-4432-A0A6-6CC56C59E830}">
      <dsp:nvSpPr>
        <dsp:cNvPr id="0" name=""/>
        <dsp:cNvSpPr/>
      </dsp:nvSpPr>
      <dsp:spPr>
        <a:xfrm>
          <a:off x="5981635" y="0"/>
          <a:ext cx="1923295" cy="1961464"/>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04919"/>
              <a:satOff val="-7255"/>
              <a:lumOff val="-44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88950">
            <a:lnSpc>
              <a:spcPct val="90000"/>
            </a:lnSpc>
            <a:spcBef>
              <a:spcPct val="0"/>
            </a:spcBef>
            <a:spcAft>
              <a:spcPct val="15000"/>
            </a:spcAft>
            <a:buChar char="•"/>
          </a:pPr>
          <a:r>
            <a:rPr lang="en-US" sz="1100" b="0" i="0" kern="1200">
              <a:latin typeface="Abadi" panose="020B0604020104020204" pitchFamily="34" charset="0"/>
            </a:rPr>
            <a:t>Parsing of the input data</a:t>
          </a:r>
          <a:endParaRPr lang="en-IN" sz="1100" kern="1200">
            <a:latin typeface="Abadi" panose="020B0604020104020204" pitchFamily="34" charset="0"/>
          </a:endParaRPr>
        </a:p>
        <a:p>
          <a:pPr marL="57150" lvl="1" indent="-57150" algn="l" defTabSz="488950">
            <a:lnSpc>
              <a:spcPct val="90000"/>
            </a:lnSpc>
            <a:spcBef>
              <a:spcPct val="0"/>
            </a:spcBef>
            <a:spcAft>
              <a:spcPct val="15000"/>
            </a:spcAft>
            <a:buChar char="•"/>
          </a:pPr>
          <a:r>
            <a:rPr lang="en-US" sz="1100" b="0" i="0" kern="1200">
              <a:latin typeface="Abadi" panose="020B0604020104020204" pitchFamily="34" charset="0"/>
            </a:rPr>
            <a:t>Perform analytics on the data</a:t>
          </a:r>
          <a:endParaRPr lang="en-IN" sz="1100" kern="1200">
            <a:latin typeface="Abadi" panose="020B0604020104020204" pitchFamily="34" charset="0"/>
          </a:endParaRPr>
        </a:p>
        <a:p>
          <a:pPr marL="57150" lvl="1" indent="-57150" algn="l" defTabSz="488950">
            <a:lnSpc>
              <a:spcPct val="90000"/>
            </a:lnSpc>
            <a:spcBef>
              <a:spcPct val="0"/>
            </a:spcBef>
            <a:spcAft>
              <a:spcPct val="15000"/>
            </a:spcAft>
            <a:buChar char="•"/>
          </a:pPr>
          <a:r>
            <a:rPr lang="en-US" sz="1100" b="0" i="0" kern="1200">
              <a:latin typeface="Abadi" panose="020B0604020104020204" pitchFamily="34" charset="0"/>
            </a:rPr>
            <a:t>Formula configuration Parsing of the formula expressions</a:t>
          </a:r>
          <a:endParaRPr lang="en-IN" sz="1100" kern="1200">
            <a:latin typeface="Abadi" panose="020B0604020104020204" pitchFamily="34" charset="0"/>
          </a:endParaRPr>
        </a:p>
        <a:p>
          <a:pPr marL="57150" lvl="1" indent="-57150" algn="l" defTabSz="488950">
            <a:lnSpc>
              <a:spcPct val="90000"/>
            </a:lnSpc>
            <a:spcBef>
              <a:spcPct val="0"/>
            </a:spcBef>
            <a:spcAft>
              <a:spcPct val="15000"/>
            </a:spcAft>
            <a:buChar char="•"/>
          </a:pPr>
          <a:r>
            <a:rPr lang="en-US" sz="1100" b="0" i="0" kern="1200">
              <a:latin typeface="Abadi" panose="020B0604020104020204" pitchFamily="34" charset="0"/>
            </a:rPr>
            <a:t>Execute the formulas and generate the results Integrated Rest APIs</a:t>
          </a:r>
          <a:endParaRPr lang="en-IN" sz="1100" kern="1200">
            <a:latin typeface="Abadi" panose="020B0604020104020204" pitchFamily="34" charset="0"/>
          </a:endParaRPr>
        </a:p>
      </dsp:txBody>
      <dsp:txXfrm>
        <a:off x="6026774" y="465452"/>
        <a:ext cx="1833017" cy="1450872"/>
      </dsp:txXfrm>
    </dsp:sp>
    <dsp:sp modelId="{890F9E7A-BF66-4076-93FF-466A34013F03}">
      <dsp:nvSpPr>
        <dsp:cNvPr id="0" name=""/>
        <dsp:cNvSpPr/>
      </dsp:nvSpPr>
      <dsp:spPr>
        <a:xfrm>
          <a:off x="7102958" y="-366673"/>
          <a:ext cx="1989337" cy="2344976"/>
        </a:xfrm>
        <a:prstGeom prst="circularArrow">
          <a:avLst>
            <a:gd name="adj1" fmla="val 3020"/>
            <a:gd name="adj2" fmla="val 370475"/>
            <a:gd name="adj3" fmla="val 20518905"/>
            <a:gd name="adj4" fmla="val 13640401"/>
            <a:gd name="adj5" fmla="val 3523"/>
          </a:avLst>
        </a:prstGeom>
        <a:solidFill>
          <a:schemeClr val="accent5">
            <a:hueOff val="-406559"/>
            <a:satOff val="-9674"/>
            <a:lumOff val="-58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9E8186-0E20-4F17-9D29-2A55997B5F17}">
      <dsp:nvSpPr>
        <dsp:cNvPr id="0" name=""/>
        <dsp:cNvSpPr/>
      </dsp:nvSpPr>
      <dsp:spPr>
        <a:xfrm>
          <a:off x="6810184" y="0"/>
          <a:ext cx="1089798" cy="302416"/>
        </a:xfrm>
        <a:prstGeom prst="roundRect">
          <a:avLst>
            <a:gd name="adj" fmla="val 10000"/>
          </a:avLst>
        </a:prstGeom>
        <a:solidFill>
          <a:schemeClr val="accent5">
            <a:hueOff val="-304919"/>
            <a:satOff val="-7255"/>
            <a:lumOff val="-44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IN" sz="1050" kern="1200">
              <a:latin typeface="Abadi" panose="020B0604020104020204" pitchFamily="34" charset="0"/>
            </a:rPr>
            <a:t>DATA</a:t>
          </a:r>
          <a:r>
            <a:rPr lang="en-IN" sz="1050" kern="1200" baseline="0">
              <a:latin typeface="Abadi" panose="020B0604020104020204" pitchFamily="34" charset="0"/>
            </a:rPr>
            <a:t> </a:t>
          </a:r>
          <a:r>
            <a:rPr lang="en-IN" sz="1200" kern="1200" baseline="0">
              <a:latin typeface="Abadi" panose="020B0604020104020204" pitchFamily="34" charset="0"/>
            </a:rPr>
            <a:t>MODEL</a:t>
          </a:r>
          <a:endParaRPr lang="en-IN" sz="1050" kern="1200">
            <a:latin typeface="Abadi" panose="020B0604020104020204" pitchFamily="34" charset="0"/>
          </a:endParaRPr>
        </a:p>
      </dsp:txBody>
      <dsp:txXfrm>
        <a:off x="6819041" y="8857"/>
        <a:ext cx="1072084" cy="284702"/>
      </dsp:txXfrm>
    </dsp:sp>
    <dsp:sp modelId="{4184D5A6-0B9A-42D2-AE87-FAA53BFD1257}">
      <dsp:nvSpPr>
        <dsp:cNvPr id="0" name=""/>
        <dsp:cNvSpPr/>
      </dsp:nvSpPr>
      <dsp:spPr>
        <a:xfrm>
          <a:off x="8409584" y="121357"/>
          <a:ext cx="1699172" cy="193137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406559"/>
              <a:satOff val="-9674"/>
              <a:lumOff val="-58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Design, prepare and pipeline data</a:t>
          </a:r>
          <a:endParaRPr lang="en-IN" sz="110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Deployed the solution on a cloud environment where user could access the web-based application</a:t>
          </a:r>
          <a:endParaRPr lang="en-IN" sz="110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Plot graphs and charts based on the </a:t>
          </a:r>
          <a:r>
            <a:rPr lang="en-US" sz="1050" b="0" i="0" kern="1200" err="1">
              <a:latin typeface="Abadi" panose="020B0604020104020204" pitchFamily="34" charset="0"/>
            </a:rPr>
            <a:t>analysed</a:t>
          </a:r>
          <a:r>
            <a:rPr lang="en-US" sz="1050" b="0" i="0" kern="1200">
              <a:latin typeface="Abadi" panose="020B0604020104020204" pitchFamily="34" charset="0"/>
            </a:rPr>
            <a:t> data and generate reports</a:t>
          </a:r>
          <a:br>
            <a:rPr lang="en-US" sz="1050" kern="1200">
              <a:latin typeface="Abadi" panose="020B0604020104020204" pitchFamily="34" charset="0"/>
            </a:rPr>
          </a:br>
          <a:endParaRPr lang="en-IN" sz="1100" kern="1200">
            <a:latin typeface="Abadi" panose="020B0604020104020204" pitchFamily="34" charset="0"/>
          </a:endParaRPr>
        </a:p>
      </dsp:txBody>
      <dsp:txXfrm>
        <a:off x="8454030" y="165803"/>
        <a:ext cx="1610280" cy="1428615"/>
      </dsp:txXfrm>
    </dsp:sp>
    <dsp:sp modelId="{28E3BDF1-34BD-4F8F-B650-0A89118CA992}">
      <dsp:nvSpPr>
        <dsp:cNvPr id="0" name=""/>
        <dsp:cNvSpPr/>
      </dsp:nvSpPr>
      <dsp:spPr>
        <a:xfrm>
          <a:off x="9238086" y="1877968"/>
          <a:ext cx="857060" cy="257742"/>
        </a:xfrm>
        <a:prstGeom prst="roundRect">
          <a:avLst>
            <a:gd name="adj" fmla="val 10000"/>
          </a:avLst>
        </a:prstGeom>
        <a:solidFill>
          <a:schemeClr val="accent5">
            <a:hueOff val="-406559"/>
            <a:satOff val="-9674"/>
            <a:lumOff val="-58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latin typeface="Abadi" panose="020B0604020104020204" pitchFamily="34" charset="0"/>
            </a:rPr>
            <a:t>ANALYSIS</a:t>
          </a:r>
          <a:endParaRPr lang="en-IN" sz="1200" kern="1200">
            <a:latin typeface="Abadi" panose="020B0604020104020204" pitchFamily="34" charset="0"/>
          </a:endParaRPr>
        </a:p>
      </dsp:txBody>
      <dsp:txXfrm>
        <a:off x="9245635" y="1885517"/>
        <a:ext cx="841962" cy="24264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A4712-F9BA-490F-B4BD-FFB4885B5317}">
      <dsp:nvSpPr>
        <dsp:cNvPr id="0" name=""/>
        <dsp:cNvSpPr/>
      </dsp:nvSpPr>
      <dsp:spPr>
        <a:xfrm>
          <a:off x="69302" y="252897"/>
          <a:ext cx="4177457" cy="1619760"/>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58202"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a:latin typeface="Abadi" panose="020B0604020104020204" pitchFamily="34" charset="0"/>
            </a:rPr>
            <a:t>TECHNICAL BENEFITS</a:t>
          </a:r>
        </a:p>
        <a:p>
          <a:pPr marL="0" lvl="0" indent="0" algn="l" defTabSz="711200">
            <a:lnSpc>
              <a:spcPct val="90000"/>
            </a:lnSpc>
            <a:spcBef>
              <a:spcPct val="0"/>
            </a:spcBef>
            <a:spcAft>
              <a:spcPct val="35000"/>
            </a:spcAft>
            <a:buNone/>
          </a:pPr>
          <a:r>
            <a:rPr lang="en-US" sz="1300" kern="1200">
              <a:latin typeface="Abadi" panose="020B0604020104020204" pitchFamily="34" charset="0"/>
            </a:rPr>
            <a:t>A user-friendly web application streamlines financial data modeling, processing, analysis, and reporting, revolutionizing traditional manual efforts in financial data analysis, often reliant on orthodox methods like Excel-based approaches.</a:t>
          </a:r>
          <a:endParaRPr lang="en-IN" sz="1600" b="1" kern="1200">
            <a:latin typeface="Abadi" panose="020B0604020104020204" pitchFamily="34" charset="0"/>
          </a:endParaRPr>
        </a:p>
      </dsp:txBody>
      <dsp:txXfrm>
        <a:off x="69302" y="252897"/>
        <a:ext cx="4177457" cy="1619760"/>
      </dsp:txXfrm>
    </dsp:sp>
    <dsp:sp modelId="{4DE06309-4AA1-4713-B27E-A5FA31A85F3B}">
      <dsp:nvSpPr>
        <dsp:cNvPr id="0" name=""/>
        <dsp:cNvSpPr/>
      </dsp:nvSpPr>
      <dsp:spPr>
        <a:xfrm>
          <a:off x="0" y="0"/>
          <a:ext cx="680228" cy="102034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356C06C-C07C-4DDF-99F6-C0D83F9BA7B1}">
      <dsp:nvSpPr>
        <dsp:cNvPr id="0" name=""/>
        <dsp:cNvSpPr/>
      </dsp:nvSpPr>
      <dsp:spPr>
        <a:xfrm>
          <a:off x="4557024" y="616499"/>
          <a:ext cx="2644456" cy="1089280"/>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57786"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latin typeface="Abadi" panose="020B0604020104020204" pitchFamily="34" charset="0"/>
            </a:rPr>
            <a:t>BUSINESS</a:t>
          </a:r>
          <a:r>
            <a:rPr lang="en-IN" sz="1400" b="1" kern="1200" baseline="0">
              <a:latin typeface="Abadi" panose="020B0604020104020204" pitchFamily="34" charset="0"/>
            </a:rPr>
            <a:t> BENEFITS</a:t>
          </a:r>
        </a:p>
        <a:p>
          <a:pPr marL="0" lvl="0" indent="0" algn="l" defTabSz="622300">
            <a:lnSpc>
              <a:spcPct val="90000"/>
            </a:lnSpc>
            <a:spcBef>
              <a:spcPct val="0"/>
            </a:spcBef>
            <a:spcAft>
              <a:spcPct val="35000"/>
            </a:spcAft>
            <a:buNone/>
          </a:pPr>
          <a:r>
            <a:rPr lang="en-US" sz="1400" b="0" kern="1200" baseline="0">
              <a:latin typeface="Abadi" panose="020B0604020104020204" pitchFamily="34" charset="0"/>
            </a:rPr>
            <a:t>A search engine streamlining information retrieval from vast document repositories</a:t>
          </a:r>
          <a:r>
            <a:rPr lang="en-US" sz="1400" b="1" kern="1200" baseline="0">
              <a:latin typeface="Abadi" panose="020B0604020104020204" pitchFamily="34" charset="0"/>
            </a:rPr>
            <a:t>.</a:t>
          </a:r>
          <a:endParaRPr lang="en-IN" sz="1400" b="1" kern="1200" baseline="0">
            <a:latin typeface="Abadi" panose="020B0604020104020204" pitchFamily="34" charset="0"/>
          </a:endParaRPr>
        </a:p>
      </dsp:txBody>
      <dsp:txXfrm>
        <a:off x="4557024" y="616499"/>
        <a:ext cx="2644456" cy="1089280"/>
      </dsp:txXfrm>
    </dsp:sp>
    <dsp:sp modelId="{7724DC14-802C-43D6-B082-7E5FC2FA62E9}">
      <dsp:nvSpPr>
        <dsp:cNvPr id="0" name=""/>
        <dsp:cNvSpPr/>
      </dsp:nvSpPr>
      <dsp:spPr>
        <a:xfrm>
          <a:off x="4405144" y="363508"/>
          <a:ext cx="679798" cy="101969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A4712-F9BA-490F-B4BD-FFB4885B5317}">
      <dsp:nvSpPr>
        <dsp:cNvPr id="0" name=""/>
        <dsp:cNvSpPr/>
      </dsp:nvSpPr>
      <dsp:spPr>
        <a:xfrm>
          <a:off x="20382" y="173087"/>
          <a:ext cx="3481777" cy="1891280"/>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6618"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a:latin typeface="Abadi" panose="020B0604020104020204" pitchFamily="34" charset="0"/>
            </a:rPr>
            <a:t>TECHNICAL BENEFITS</a:t>
          </a:r>
        </a:p>
        <a:p>
          <a:pPr marL="114300" lvl="1" indent="-114300" algn="l" defTabSz="555625">
            <a:lnSpc>
              <a:spcPct val="90000"/>
            </a:lnSpc>
            <a:spcBef>
              <a:spcPct val="0"/>
            </a:spcBef>
            <a:spcAft>
              <a:spcPct val="15000"/>
            </a:spcAft>
            <a:buChar char="•"/>
          </a:pPr>
          <a:r>
            <a:rPr lang="en-US" sz="1250" b="1" i="0" kern="1200">
              <a:latin typeface="Abadi" panose="020B0604020104020204" pitchFamily="34" charset="0"/>
            </a:rPr>
            <a:t>Enhanced Customer Retention</a:t>
          </a:r>
          <a:r>
            <a:rPr lang="en-US" sz="1250" b="0" i="0" kern="1200">
              <a:latin typeface="Abadi" panose="020B0604020104020204" pitchFamily="34" charset="0"/>
            </a:rPr>
            <a:t>: Improved churn prediction and ranking models for targeted retention efforts. </a:t>
          </a:r>
          <a:endParaRPr lang="en-IN" sz="1250" kern="1200">
            <a:latin typeface="Abadi" panose="020B0604020104020204" pitchFamily="34" charset="0"/>
          </a:endParaRPr>
        </a:p>
        <a:p>
          <a:pPr marL="114300" lvl="1" indent="-114300" algn="l" defTabSz="555625">
            <a:lnSpc>
              <a:spcPct val="90000"/>
            </a:lnSpc>
            <a:spcBef>
              <a:spcPct val="0"/>
            </a:spcBef>
            <a:spcAft>
              <a:spcPct val="15000"/>
            </a:spcAft>
            <a:buChar char="•"/>
          </a:pPr>
          <a:r>
            <a:rPr lang="en-US" sz="1250" b="1" i="0" kern="1200">
              <a:latin typeface="Abadi" panose="020B0604020104020204" pitchFamily="34" charset="0"/>
            </a:rPr>
            <a:t>Revenue Optimization: </a:t>
          </a:r>
          <a:r>
            <a:rPr lang="en-US" sz="1250" b="0" i="0" kern="1200">
              <a:latin typeface="Abadi" panose="020B0604020104020204" pitchFamily="34" charset="0"/>
            </a:rPr>
            <a:t>The recommendation engine boosts cross-selling and upselling, increasing sales.</a:t>
          </a:r>
          <a:endParaRPr lang="en-IN" sz="1250" kern="1200">
            <a:latin typeface="Abadi" panose="020B0604020104020204" pitchFamily="34" charset="0"/>
          </a:endParaRPr>
        </a:p>
        <a:p>
          <a:pPr marL="114300" lvl="1" indent="-114300" algn="l" defTabSz="555625">
            <a:lnSpc>
              <a:spcPct val="90000"/>
            </a:lnSpc>
            <a:spcBef>
              <a:spcPct val="0"/>
            </a:spcBef>
            <a:spcAft>
              <a:spcPct val="15000"/>
            </a:spcAft>
            <a:buChar char="•"/>
          </a:pPr>
          <a:r>
            <a:rPr lang="en-US" sz="1250" b="1" i="0" kern="1200">
              <a:latin typeface="Abadi" panose="020B0604020104020204" pitchFamily="34" charset="0"/>
            </a:rPr>
            <a:t>Business Prioritization: </a:t>
          </a:r>
          <a:r>
            <a:rPr lang="en-US" sz="1250" b="0" i="0" kern="1200">
              <a:latin typeface="Abadi" panose="020B0604020104020204" pitchFamily="34" charset="0"/>
            </a:rPr>
            <a:t>Ranking model aids in resource allocation and customer prioritization.</a:t>
          </a:r>
          <a:endParaRPr lang="en-IN" sz="1250" kern="1200">
            <a:latin typeface="Abadi" panose="020B0604020104020204" pitchFamily="34" charset="0"/>
          </a:endParaRPr>
        </a:p>
      </dsp:txBody>
      <dsp:txXfrm>
        <a:off x="20382" y="173087"/>
        <a:ext cx="3481777" cy="1891280"/>
      </dsp:txXfrm>
    </dsp:sp>
    <dsp:sp modelId="{4DE06309-4AA1-4713-B27E-A5FA31A85F3B}">
      <dsp:nvSpPr>
        <dsp:cNvPr id="0" name=""/>
        <dsp:cNvSpPr/>
      </dsp:nvSpPr>
      <dsp:spPr>
        <a:xfrm>
          <a:off x="0" y="0"/>
          <a:ext cx="668256" cy="100238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356C06C-C07C-4DDF-99F6-C0D83F9BA7B1}">
      <dsp:nvSpPr>
        <dsp:cNvPr id="0" name=""/>
        <dsp:cNvSpPr/>
      </dsp:nvSpPr>
      <dsp:spPr>
        <a:xfrm>
          <a:off x="3788267" y="437048"/>
          <a:ext cx="3051498" cy="1203205"/>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5901"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latin typeface="Abadi" panose="020B0604020104020204" pitchFamily="34" charset="0"/>
            </a:rPr>
            <a:t>BUSINESS</a:t>
          </a:r>
          <a:r>
            <a:rPr lang="en-IN" sz="1400" b="1" kern="1200" baseline="0">
              <a:latin typeface="Abadi" panose="020B0604020104020204" pitchFamily="34" charset="0"/>
            </a:rPr>
            <a:t> BENEFITS</a:t>
          </a:r>
        </a:p>
        <a:p>
          <a:pPr marL="0" lvl="0" indent="0" algn="l" defTabSz="622300">
            <a:lnSpc>
              <a:spcPct val="90000"/>
            </a:lnSpc>
            <a:spcBef>
              <a:spcPct val="0"/>
            </a:spcBef>
            <a:spcAft>
              <a:spcPct val="35000"/>
            </a:spcAft>
            <a:buNone/>
          </a:pPr>
          <a:r>
            <a:rPr lang="en-US" sz="1300" b="0" i="0" kern="1200">
              <a:latin typeface="Abadi" panose="020B0604020104020204" pitchFamily="34" charset="0"/>
            </a:rPr>
            <a:t>Examined the rate of customer churn, identified businesses at risk of churn, and provided recommendations for addressing the issue.</a:t>
          </a:r>
          <a:endParaRPr lang="en-IN" sz="1300" b="0" kern="1200">
            <a:latin typeface="Abadi" panose="020B0604020104020204" pitchFamily="34" charset="0"/>
          </a:endParaRPr>
        </a:p>
      </dsp:txBody>
      <dsp:txXfrm>
        <a:off x="3788267" y="437048"/>
        <a:ext cx="3051498" cy="1203205"/>
      </dsp:txXfrm>
    </dsp:sp>
    <dsp:sp modelId="{7724DC14-802C-43D6-B082-7E5FC2FA62E9}">
      <dsp:nvSpPr>
        <dsp:cNvPr id="0" name=""/>
        <dsp:cNvSpPr/>
      </dsp:nvSpPr>
      <dsp:spPr>
        <a:xfrm>
          <a:off x="3644120" y="356327"/>
          <a:ext cx="667515" cy="100127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581D6-96E4-4587-B789-0A0166908A09}">
      <dsp:nvSpPr>
        <dsp:cNvPr id="0" name=""/>
        <dsp:cNvSpPr/>
      </dsp:nvSpPr>
      <dsp:spPr>
        <a:xfrm>
          <a:off x="77070" y="43094"/>
          <a:ext cx="1673076" cy="127177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77850">
            <a:lnSpc>
              <a:spcPct val="90000"/>
            </a:lnSpc>
            <a:spcBef>
              <a:spcPct val="0"/>
            </a:spcBef>
            <a:spcAft>
              <a:spcPct val="15000"/>
            </a:spcAft>
            <a:buChar char="•"/>
          </a:pPr>
          <a:r>
            <a:rPr lang="en-US" sz="1300" b="0" i="0" kern="1200">
              <a:latin typeface="Abadi" panose="020B0604020104020204" pitchFamily="34" charset="0"/>
            </a:rPr>
            <a:t>Transactional data</a:t>
          </a:r>
          <a:endParaRPr lang="en-IN" sz="1300" kern="1200">
            <a:latin typeface="Abadi" panose="020B0604020104020204" pitchFamily="34" charset="0"/>
          </a:endParaRPr>
        </a:p>
        <a:p>
          <a:pPr marL="114300" lvl="1" indent="-114300" algn="l" defTabSz="577850">
            <a:lnSpc>
              <a:spcPct val="90000"/>
            </a:lnSpc>
            <a:spcBef>
              <a:spcPct val="0"/>
            </a:spcBef>
            <a:spcAft>
              <a:spcPct val="15000"/>
            </a:spcAft>
            <a:buChar char="•"/>
          </a:pPr>
          <a:r>
            <a:rPr lang="en-US" sz="1300" b="0" i="0" kern="1200">
              <a:latin typeface="Abadi" panose="020B0604020104020204" pitchFamily="34" charset="0"/>
            </a:rPr>
            <a:t>Products and services data</a:t>
          </a:r>
          <a:endParaRPr lang="en-IN" sz="1300" kern="1200">
            <a:latin typeface="Abadi" panose="020B0604020104020204" pitchFamily="34" charset="0"/>
          </a:endParaRPr>
        </a:p>
        <a:p>
          <a:pPr marL="114300" lvl="1" indent="-114300" algn="l" defTabSz="577850">
            <a:lnSpc>
              <a:spcPct val="90000"/>
            </a:lnSpc>
            <a:spcBef>
              <a:spcPct val="0"/>
            </a:spcBef>
            <a:spcAft>
              <a:spcPct val="15000"/>
            </a:spcAft>
            <a:buChar char="•"/>
          </a:pPr>
          <a:r>
            <a:rPr lang="en-US" sz="1300" b="0" i="0" kern="1200">
              <a:latin typeface="Abadi" panose="020B0604020104020204" pitchFamily="34" charset="0"/>
            </a:rPr>
            <a:t>Business catalog</a:t>
          </a:r>
          <a:endParaRPr lang="en-IN" sz="1300" kern="1200">
            <a:latin typeface="Abadi" panose="020B0604020104020204" pitchFamily="34" charset="0"/>
          </a:endParaRPr>
        </a:p>
      </dsp:txBody>
      <dsp:txXfrm>
        <a:off x="106337" y="72361"/>
        <a:ext cx="1614542" cy="940715"/>
      </dsp:txXfrm>
    </dsp:sp>
    <dsp:sp modelId="{FE120CFF-C273-4344-AD1A-6E9D3DBBABE5}">
      <dsp:nvSpPr>
        <dsp:cNvPr id="0" name=""/>
        <dsp:cNvSpPr/>
      </dsp:nvSpPr>
      <dsp:spPr>
        <a:xfrm rot="377758">
          <a:off x="1146925" y="165134"/>
          <a:ext cx="1773467" cy="1773467"/>
        </a:xfrm>
        <a:prstGeom prst="leftCircularArrow">
          <a:avLst>
            <a:gd name="adj1" fmla="val 5352"/>
            <a:gd name="adj2" fmla="val 694938"/>
            <a:gd name="adj3" fmla="val 2672540"/>
            <a:gd name="adj4" fmla="val 9226580"/>
            <a:gd name="adj5" fmla="val 6244"/>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16A79-093C-45B4-90D9-660DDA9C2C9D}">
      <dsp:nvSpPr>
        <dsp:cNvPr id="0" name=""/>
        <dsp:cNvSpPr/>
      </dsp:nvSpPr>
      <dsp:spPr>
        <a:xfrm>
          <a:off x="599152" y="1129403"/>
          <a:ext cx="1258510" cy="39858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a:t>DATA SOURCE</a:t>
          </a:r>
          <a:endParaRPr lang="en-IN" sz="1200" b="1" kern="1200"/>
        </a:p>
      </dsp:txBody>
      <dsp:txXfrm>
        <a:off x="610826" y="1141077"/>
        <a:ext cx="1235162" cy="375235"/>
      </dsp:txXfrm>
    </dsp:sp>
    <dsp:sp modelId="{8D8369FF-62F7-4DCF-91AF-2D1095FE02FF}">
      <dsp:nvSpPr>
        <dsp:cNvPr id="0" name=""/>
        <dsp:cNvSpPr/>
      </dsp:nvSpPr>
      <dsp:spPr>
        <a:xfrm>
          <a:off x="2183365" y="365218"/>
          <a:ext cx="1287401" cy="118902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01640"/>
              <a:satOff val="-2418"/>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a:latin typeface="Abadi" panose="020B0604020104020204" pitchFamily="34" charset="0"/>
            </a:rPr>
            <a:t>Data cleaning</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US" sz="1200" kern="1200">
              <a:latin typeface="Abadi" panose="020B0604020104020204" pitchFamily="34" charset="0"/>
            </a:rPr>
            <a:t>Data model</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US" sz="1200" kern="1200">
              <a:latin typeface="Abadi" panose="020B0604020104020204" pitchFamily="34" charset="0"/>
            </a:rPr>
            <a:t>Analysis</a:t>
          </a:r>
          <a:endParaRPr lang="en-IN" sz="1100" kern="1200">
            <a:latin typeface="Abadi" panose="020B0604020104020204" pitchFamily="34" charset="0"/>
          </a:endParaRPr>
        </a:p>
      </dsp:txBody>
      <dsp:txXfrm>
        <a:off x="2210728" y="647372"/>
        <a:ext cx="1232675" cy="879506"/>
      </dsp:txXfrm>
    </dsp:sp>
    <dsp:sp modelId="{BE625CA6-3DEA-4BA7-8728-7E18408F76C8}">
      <dsp:nvSpPr>
        <dsp:cNvPr id="0" name=""/>
        <dsp:cNvSpPr/>
      </dsp:nvSpPr>
      <dsp:spPr>
        <a:xfrm>
          <a:off x="2698963" y="-276795"/>
          <a:ext cx="1962597" cy="1975934"/>
        </a:xfrm>
        <a:prstGeom prst="circularArrow">
          <a:avLst>
            <a:gd name="adj1" fmla="val 4804"/>
            <a:gd name="adj2" fmla="val 615231"/>
            <a:gd name="adj3" fmla="val 19296578"/>
            <a:gd name="adj4" fmla="val 12662831"/>
            <a:gd name="adj5" fmla="val 5604"/>
          </a:avLst>
        </a:prstGeom>
        <a:solidFill>
          <a:schemeClr val="accent5">
            <a:hueOff val="-135520"/>
            <a:satOff val="-3225"/>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B28269-CD32-4691-B229-EAAF1C2B2CE7}">
      <dsp:nvSpPr>
        <dsp:cNvPr id="0" name=""/>
        <dsp:cNvSpPr/>
      </dsp:nvSpPr>
      <dsp:spPr>
        <a:xfrm>
          <a:off x="2357771" y="158201"/>
          <a:ext cx="1128305" cy="384358"/>
        </a:xfrm>
        <a:prstGeom prst="roundRect">
          <a:avLst>
            <a:gd name="adj" fmla="val 10000"/>
          </a:avLst>
        </a:prstGeom>
        <a:solidFill>
          <a:schemeClr val="accent5">
            <a:hueOff val="-101640"/>
            <a:satOff val="-241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US" sz="1050" b="1" kern="1200"/>
            <a:t>DATA PROCESSING</a:t>
          </a:r>
          <a:endParaRPr lang="en-IN" sz="1050" b="1" kern="1200"/>
        </a:p>
      </dsp:txBody>
      <dsp:txXfrm>
        <a:off x="2369028" y="169458"/>
        <a:ext cx="1105791" cy="361844"/>
      </dsp:txXfrm>
    </dsp:sp>
    <dsp:sp modelId="{C831D30A-8DFE-4CCC-8E42-7FC93A7E2A96}">
      <dsp:nvSpPr>
        <dsp:cNvPr id="0" name=""/>
        <dsp:cNvSpPr/>
      </dsp:nvSpPr>
      <dsp:spPr>
        <a:xfrm>
          <a:off x="3850819" y="194614"/>
          <a:ext cx="1451567" cy="130371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203279"/>
              <a:satOff val="-4837"/>
              <a:lumOff val="-29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IN" sz="1200" b="0" i="0" kern="1200">
              <a:latin typeface="Abadi" panose="020B0604020104020204" pitchFamily="34" charset="0"/>
            </a:rPr>
            <a:t>Data extraction from the client database</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IN" sz="1200" b="0" i="0" kern="1200">
              <a:latin typeface="Abadi" panose="020B0604020104020204" pitchFamily="34" charset="0"/>
            </a:rPr>
            <a:t>Data exploration and transformation</a:t>
          </a:r>
          <a:endParaRPr lang="en-IN" sz="1200" kern="1200">
            <a:latin typeface="Abadi" panose="020B0604020104020204" pitchFamily="34" charset="0"/>
          </a:endParaRPr>
        </a:p>
      </dsp:txBody>
      <dsp:txXfrm>
        <a:off x="3880821" y="224616"/>
        <a:ext cx="1391563" cy="964342"/>
      </dsp:txXfrm>
    </dsp:sp>
    <dsp:sp modelId="{A17DFA1B-3025-4B8F-93ED-789ACD5E4EC3}">
      <dsp:nvSpPr>
        <dsp:cNvPr id="0" name=""/>
        <dsp:cNvSpPr/>
      </dsp:nvSpPr>
      <dsp:spPr>
        <a:xfrm>
          <a:off x="4493698" y="22959"/>
          <a:ext cx="2291848" cy="2291848"/>
        </a:xfrm>
        <a:prstGeom prst="leftCircularArrow">
          <a:avLst>
            <a:gd name="adj1" fmla="val 4142"/>
            <a:gd name="adj2" fmla="val 521871"/>
            <a:gd name="adj3" fmla="val 2241246"/>
            <a:gd name="adj4" fmla="val 8968354"/>
            <a:gd name="adj5" fmla="val 4832"/>
          </a:avLst>
        </a:prstGeom>
        <a:solidFill>
          <a:schemeClr val="accent5">
            <a:hueOff val="-271039"/>
            <a:satOff val="-6449"/>
            <a:lumOff val="-392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8DEC72-1194-4BA5-A9EA-810A870DEDFE}">
      <dsp:nvSpPr>
        <dsp:cNvPr id="0" name=""/>
        <dsp:cNvSpPr/>
      </dsp:nvSpPr>
      <dsp:spPr>
        <a:xfrm>
          <a:off x="4111175" y="1412319"/>
          <a:ext cx="1259876" cy="286405"/>
        </a:xfrm>
        <a:prstGeom prst="roundRect">
          <a:avLst>
            <a:gd name="adj" fmla="val 10000"/>
          </a:avLst>
        </a:prstGeom>
        <a:solidFill>
          <a:schemeClr val="accent5">
            <a:hueOff val="-203279"/>
            <a:satOff val="-4837"/>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0" kern="1200">
              <a:latin typeface="Abadi" panose="020B0604020104020204" pitchFamily="34" charset="0"/>
            </a:rPr>
            <a:t>DATA CLEANING</a:t>
          </a:r>
        </a:p>
      </dsp:txBody>
      <dsp:txXfrm>
        <a:off x="4119564" y="1420708"/>
        <a:ext cx="1243098" cy="269627"/>
      </dsp:txXfrm>
    </dsp:sp>
    <dsp:sp modelId="{24290312-62F0-4432-A0A6-6CC56C59E830}">
      <dsp:nvSpPr>
        <dsp:cNvPr id="0" name=""/>
        <dsp:cNvSpPr/>
      </dsp:nvSpPr>
      <dsp:spPr>
        <a:xfrm>
          <a:off x="5744998" y="92519"/>
          <a:ext cx="2095306" cy="184706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04919"/>
              <a:satOff val="-7255"/>
              <a:lumOff val="-44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b="0" i="0" kern="1200">
              <a:latin typeface="Abadi" panose="020B0604020104020204" pitchFamily="34" charset="0"/>
            </a:rPr>
            <a:t>Identification of churn-susceptible business</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US" sz="1200" b="0" i="0" kern="1200">
              <a:latin typeface="Abadi" panose="020B0604020104020204" pitchFamily="34" charset="0"/>
            </a:rPr>
            <a:t>Model to rank businesses based on the risk of churn</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US" sz="1200" b="0" i="0" kern="1200">
              <a:latin typeface="Abadi" panose="020B0604020104020204" pitchFamily="34" charset="0"/>
            </a:rPr>
            <a:t>Development of products and services recommendation engine</a:t>
          </a:r>
          <a:endParaRPr lang="en-IN" sz="1200" kern="1200">
            <a:latin typeface="Abadi" panose="020B0604020104020204" pitchFamily="34" charset="0"/>
          </a:endParaRPr>
        </a:p>
      </dsp:txBody>
      <dsp:txXfrm>
        <a:off x="5787504" y="530824"/>
        <a:ext cx="2010294" cy="1366249"/>
      </dsp:txXfrm>
    </dsp:sp>
    <dsp:sp modelId="{890F9E7A-BF66-4076-93FF-466A34013F03}">
      <dsp:nvSpPr>
        <dsp:cNvPr id="0" name=""/>
        <dsp:cNvSpPr/>
      </dsp:nvSpPr>
      <dsp:spPr>
        <a:xfrm>
          <a:off x="7080972" y="-377378"/>
          <a:ext cx="1791617" cy="2111910"/>
        </a:xfrm>
        <a:prstGeom prst="circularArrow">
          <a:avLst>
            <a:gd name="adj1" fmla="val 4494"/>
            <a:gd name="adj2" fmla="val 571241"/>
            <a:gd name="adj3" fmla="val 19983875"/>
            <a:gd name="adj4" fmla="val 13306137"/>
            <a:gd name="adj5" fmla="val 5243"/>
          </a:avLst>
        </a:prstGeom>
        <a:solidFill>
          <a:schemeClr val="accent5">
            <a:hueOff val="-406559"/>
            <a:satOff val="-9674"/>
            <a:lumOff val="-58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9E8186-0E20-4F17-9D29-2A55997B5F17}">
      <dsp:nvSpPr>
        <dsp:cNvPr id="0" name=""/>
        <dsp:cNvSpPr/>
      </dsp:nvSpPr>
      <dsp:spPr>
        <a:xfrm>
          <a:off x="6644366" y="43671"/>
          <a:ext cx="1243073" cy="393157"/>
        </a:xfrm>
        <a:prstGeom prst="roundRect">
          <a:avLst>
            <a:gd name="adj" fmla="val 10000"/>
          </a:avLst>
        </a:prstGeom>
        <a:solidFill>
          <a:schemeClr val="accent5">
            <a:hueOff val="-304919"/>
            <a:satOff val="-7255"/>
            <a:lumOff val="-44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a:latin typeface="Abadi" panose="020B0604020104020204" pitchFamily="34" charset="0"/>
            </a:rPr>
            <a:t>DATA</a:t>
          </a:r>
          <a:r>
            <a:rPr lang="en-IN" sz="1200" kern="1200" baseline="0">
              <a:latin typeface="Abadi" panose="020B0604020104020204" pitchFamily="34" charset="0"/>
            </a:rPr>
            <a:t> MODEL</a:t>
          </a:r>
          <a:endParaRPr lang="en-IN" sz="1200" kern="1200">
            <a:latin typeface="Abadi" panose="020B0604020104020204" pitchFamily="34" charset="0"/>
          </a:endParaRPr>
        </a:p>
      </dsp:txBody>
      <dsp:txXfrm>
        <a:off x="6655881" y="55186"/>
        <a:ext cx="1220043" cy="370127"/>
      </dsp:txXfrm>
    </dsp:sp>
    <dsp:sp modelId="{4184D5A6-0B9A-42D2-AE87-FAA53BFD1257}">
      <dsp:nvSpPr>
        <dsp:cNvPr id="0" name=""/>
        <dsp:cNvSpPr/>
      </dsp:nvSpPr>
      <dsp:spPr>
        <a:xfrm>
          <a:off x="8203201" y="436596"/>
          <a:ext cx="1597642" cy="121045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406559"/>
              <a:satOff val="-9674"/>
              <a:lumOff val="-58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88950">
            <a:lnSpc>
              <a:spcPct val="90000"/>
            </a:lnSpc>
            <a:spcBef>
              <a:spcPct val="0"/>
            </a:spcBef>
            <a:spcAft>
              <a:spcPct val="15000"/>
            </a:spcAft>
            <a:buChar char="•"/>
          </a:pPr>
          <a:r>
            <a:rPr lang="en-US" sz="1100" b="0" i="0" kern="1200">
              <a:latin typeface="Abadi" panose="020B0604020104020204" pitchFamily="34" charset="0"/>
            </a:rPr>
            <a:t>Churn prediction model</a:t>
          </a:r>
          <a:endParaRPr lang="en-IN" sz="1100" kern="1200">
            <a:latin typeface="Abadi" panose="020B0604020104020204" pitchFamily="34" charset="0"/>
          </a:endParaRPr>
        </a:p>
        <a:p>
          <a:pPr marL="57150" lvl="1" indent="-57150" algn="l" defTabSz="488950">
            <a:lnSpc>
              <a:spcPct val="90000"/>
            </a:lnSpc>
            <a:spcBef>
              <a:spcPct val="0"/>
            </a:spcBef>
            <a:spcAft>
              <a:spcPct val="15000"/>
            </a:spcAft>
            <a:buChar char="•"/>
          </a:pPr>
          <a:r>
            <a:rPr lang="en-US" sz="1100" b="0" i="0" kern="1200">
              <a:latin typeface="Abadi" panose="020B0604020104020204" pitchFamily="34" charset="0"/>
            </a:rPr>
            <a:t>Recommendation analysis for products and services provided</a:t>
          </a:r>
          <a:br>
            <a:rPr lang="en-US" sz="1050" kern="1200">
              <a:latin typeface="Abadi" panose="020B0604020104020204" pitchFamily="34" charset="0"/>
            </a:rPr>
          </a:br>
          <a:endParaRPr lang="en-IN" sz="1050" kern="1200">
            <a:latin typeface="Abadi" panose="020B0604020104020204" pitchFamily="34" charset="0"/>
          </a:endParaRPr>
        </a:p>
      </dsp:txBody>
      <dsp:txXfrm>
        <a:off x="8231057" y="464452"/>
        <a:ext cx="1541930" cy="895363"/>
      </dsp:txXfrm>
    </dsp:sp>
    <dsp:sp modelId="{28E3BDF1-34BD-4F8F-B650-0A89118CA992}">
      <dsp:nvSpPr>
        <dsp:cNvPr id="0" name=""/>
        <dsp:cNvSpPr/>
      </dsp:nvSpPr>
      <dsp:spPr>
        <a:xfrm>
          <a:off x="8888260" y="1482781"/>
          <a:ext cx="1020344" cy="361827"/>
        </a:xfrm>
        <a:prstGeom prst="roundRect">
          <a:avLst>
            <a:gd name="adj" fmla="val 10000"/>
          </a:avLst>
        </a:prstGeom>
        <a:solidFill>
          <a:schemeClr val="accent5">
            <a:hueOff val="-406559"/>
            <a:satOff val="-9674"/>
            <a:lumOff val="-58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latin typeface="Abadi" panose="020B0604020104020204" pitchFamily="34" charset="0"/>
            </a:rPr>
            <a:t>ANALYSIS</a:t>
          </a:r>
          <a:endParaRPr lang="en-IN" sz="1200" kern="1200">
            <a:latin typeface="Abadi" panose="020B0604020104020204" pitchFamily="34" charset="0"/>
          </a:endParaRPr>
        </a:p>
      </dsp:txBody>
      <dsp:txXfrm>
        <a:off x="8898858" y="1493379"/>
        <a:ext cx="999148" cy="34063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A4712-F9BA-490F-B4BD-FFB4885B5317}">
      <dsp:nvSpPr>
        <dsp:cNvPr id="0" name=""/>
        <dsp:cNvSpPr/>
      </dsp:nvSpPr>
      <dsp:spPr>
        <a:xfrm>
          <a:off x="455056" y="1446"/>
          <a:ext cx="3788105" cy="2015604"/>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29309"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a:latin typeface="Abadi" panose="020B0604020104020204" pitchFamily="34" charset="0"/>
            </a:rPr>
            <a:t>TECHNICAL BENEFITS</a:t>
          </a:r>
        </a:p>
        <a:p>
          <a:pPr marL="114300" lvl="1" indent="-114300" algn="l" defTabSz="533400">
            <a:lnSpc>
              <a:spcPct val="90000"/>
            </a:lnSpc>
            <a:spcBef>
              <a:spcPct val="0"/>
            </a:spcBef>
            <a:spcAft>
              <a:spcPct val="15000"/>
            </a:spcAft>
            <a:buChar char="•"/>
          </a:pPr>
          <a:r>
            <a:rPr lang="en-IN" sz="1200" b="1" i="0" kern="1200">
              <a:latin typeface="Abadi" panose="020B0604020104020204" pitchFamily="34" charset="0"/>
            </a:rPr>
            <a:t>Data-Driven Portfolio Analysis</a:t>
          </a:r>
          <a:r>
            <a:rPr lang="en-IN" sz="1200" b="0" i="0" kern="1200">
              <a:latin typeface="Abadi" panose="020B0604020104020204" pitchFamily="34" charset="0"/>
            </a:rPr>
            <a:t>: In-depth analysis of portfolios using data-driven insights. </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IN" sz="1200" b="1" i="0" kern="1200">
              <a:latin typeface="Abadi" panose="020B0604020104020204" pitchFamily="34" charset="0"/>
            </a:rPr>
            <a:t>Interactive Data Analysis: </a:t>
          </a:r>
          <a:r>
            <a:rPr lang="en-IN" sz="1200" b="0" i="0" kern="1200">
              <a:latin typeface="Abadi" panose="020B0604020104020204" pitchFamily="34" charset="0"/>
            </a:rPr>
            <a:t>Development of a web app for user-friendly data manipulation. </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IN" sz="1200" b="1" i="0" kern="1200">
              <a:latin typeface="Abadi" panose="020B0604020104020204" pitchFamily="34" charset="0"/>
            </a:rPr>
            <a:t>Summarized Insights: </a:t>
          </a:r>
          <a:r>
            <a:rPr lang="en-IN" sz="1200" b="0" i="0" kern="1200">
              <a:latin typeface="Abadi" panose="020B0604020104020204" pitchFamily="34" charset="0"/>
            </a:rPr>
            <a:t>Clear and concise results after comprehensive analysis.</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IN" sz="1200" b="1" i="0" kern="1200">
              <a:latin typeface="Abadi" panose="020B0604020104020204" pitchFamily="34" charset="0"/>
            </a:rPr>
            <a:t>Scenario Simulation</a:t>
          </a:r>
          <a:r>
            <a:rPr lang="en-IN" sz="1200" b="0" i="0" kern="1200">
              <a:latin typeface="Abadi" panose="020B0604020104020204" pitchFamily="34" charset="0"/>
            </a:rPr>
            <a:t>: Freedom to run multiple simulations for different business scenarios.</a:t>
          </a:r>
          <a:endParaRPr lang="en-IN" sz="1200" kern="1200">
            <a:latin typeface="Abadi" panose="020B0604020104020204" pitchFamily="34" charset="0"/>
          </a:endParaRPr>
        </a:p>
      </dsp:txBody>
      <dsp:txXfrm>
        <a:off x="455056" y="1446"/>
        <a:ext cx="3788105" cy="2015604"/>
      </dsp:txXfrm>
    </dsp:sp>
    <dsp:sp modelId="{4DE06309-4AA1-4713-B27E-A5FA31A85F3B}">
      <dsp:nvSpPr>
        <dsp:cNvPr id="0" name=""/>
        <dsp:cNvSpPr/>
      </dsp:nvSpPr>
      <dsp:spPr>
        <a:xfrm>
          <a:off x="397891" y="0"/>
          <a:ext cx="650368" cy="86071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356C06C-C07C-4DDF-99F6-C0D83F9BA7B1}">
      <dsp:nvSpPr>
        <dsp:cNvPr id="0" name=""/>
        <dsp:cNvSpPr/>
      </dsp:nvSpPr>
      <dsp:spPr>
        <a:xfrm>
          <a:off x="4520329" y="487003"/>
          <a:ext cx="2480745" cy="1343454"/>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28912"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latin typeface="Abadi" panose="020B0604020104020204" pitchFamily="34" charset="0"/>
            </a:rPr>
            <a:t>BUSINESS </a:t>
          </a:r>
          <a:r>
            <a:rPr lang="en-IN" sz="1400" b="1" kern="1200" baseline="0">
              <a:latin typeface="Abadi" panose="020B0604020104020204" pitchFamily="34" charset="0"/>
            </a:rPr>
            <a:t>BENEFITS</a:t>
          </a:r>
        </a:p>
        <a:p>
          <a:pPr marL="0" lvl="0" indent="0" algn="l" defTabSz="622300">
            <a:lnSpc>
              <a:spcPct val="90000"/>
            </a:lnSpc>
            <a:spcBef>
              <a:spcPct val="0"/>
            </a:spcBef>
            <a:spcAft>
              <a:spcPct val="35000"/>
            </a:spcAft>
            <a:buNone/>
          </a:pPr>
          <a:r>
            <a:rPr lang="en-IN" sz="1200" b="0" i="0" kern="1200">
              <a:latin typeface="Abadi" panose="020B0604020104020204" pitchFamily="34" charset="0"/>
            </a:rPr>
            <a:t>Automated portfolio analysis for portfolios and credit management for leverage modelling</a:t>
          </a:r>
          <a:endParaRPr lang="en-IN" sz="1200" b="1" kern="1200" baseline="0">
            <a:latin typeface="Abadi" panose="020B0604020104020204" pitchFamily="34" charset="0"/>
          </a:endParaRPr>
        </a:p>
      </dsp:txBody>
      <dsp:txXfrm>
        <a:off x="4520329" y="487003"/>
        <a:ext cx="2480745" cy="1343454"/>
      </dsp:txXfrm>
    </dsp:sp>
    <dsp:sp modelId="{7724DC14-802C-43D6-B082-7E5FC2FA62E9}">
      <dsp:nvSpPr>
        <dsp:cNvPr id="0" name=""/>
        <dsp:cNvSpPr/>
      </dsp:nvSpPr>
      <dsp:spPr>
        <a:xfrm>
          <a:off x="4488244" y="318716"/>
          <a:ext cx="594770" cy="87304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581D6-96E4-4587-B789-0A0166908A09}">
      <dsp:nvSpPr>
        <dsp:cNvPr id="0" name=""/>
        <dsp:cNvSpPr/>
      </dsp:nvSpPr>
      <dsp:spPr>
        <a:xfrm>
          <a:off x="8117" y="92988"/>
          <a:ext cx="1486915" cy="120760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IN" sz="1400" b="0" i="0" u="none" kern="1200">
              <a:latin typeface="Abadi" panose="020B0604020104020204" pitchFamily="34" charset="0"/>
            </a:rPr>
            <a:t>Assets data</a:t>
          </a:r>
          <a:endParaRPr lang="en-IN" sz="1400" kern="1200">
            <a:latin typeface="Abadi" panose="020B0604020104020204" pitchFamily="34" charset="0"/>
          </a:endParaRPr>
        </a:p>
        <a:p>
          <a:pPr marL="114300" lvl="1" indent="-114300" algn="l" defTabSz="622300">
            <a:lnSpc>
              <a:spcPct val="90000"/>
            </a:lnSpc>
            <a:spcBef>
              <a:spcPct val="0"/>
            </a:spcBef>
            <a:spcAft>
              <a:spcPct val="15000"/>
            </a:spcAft>
            <a:buChar char="•"/>
          </a:pPr>
          <a:r>
            <a:rPr lang="en-IN" sz="1400" b="0" i="0" u="none" kern="1200">
              <a:latin typeface="Abadi" panose="020B0604020104020204" pitchFamily="34" charset="0"/>
            </a:rPr>
            <a:t>Portfolio data</a:t>
          </a:r>
          <a:endParaRPr lang="en-IN" sz="1400" kern="1200">
            <a:latin typeface="Abadi" panose="020B0604020104020204" pitchFamily="34" charset="0"/>
          </a:endParaRPr>
        </a:p>
        <a:p>
          <a:pPr marL="114300" lvl="1" indent="-114300" algn="l" defTabSz="622300">
            <a:lnSpc>
              <a:spcPct val="90000"/>
            </a:lnSpc>
            <a:spcBef>
              <a:spcPct val="0"/>
            </a:spcBef>
            <a:spcAft>
              <a:spcPct val="15000"/>
            </a:spcAft>
            <a:buChar char="•"/>
          </a:pPr>
          <a:r>
            <a:rPr lang="en-IN" sz="1400" b="0" i="0" u="none" kern="1200">
              <a:latin typeface="Abadi" panose="020B0604020104020204" pitchFamily="34" charset="0"/>
            </a:rPr>
            <a:t>Credit data</a:t>
          </a:r>
          <a:r>
            <a:rPr lang="en-IN" sz="1400" b="1" i="0" u="none" kern="1200">
              <a:latin typeface="Abadi" panose="020B0604020104020204" pitchFamily="34" charset="0"/>
            </a:rPr>
            <a:t>. </a:t>
          </a:r>
          <a:endParaRPr lang="en-IN" sz="1400" kern="1200">
            <a:latin typeface="Abadi" panose="020B0604020104020204" pitchFamily="34" charset="0"/>
          </a:endParaRPr>
        </a:p>
      </dsp:txBody>
      <dsp:txXfrm>
        <a:off x="35907" y="120778"/>
        <a:ext cx="1431335" cy="893250"/>
      </dsp:txXfrm>
    </dsp:sp>
    <dsp:sp modelId="{FE120CFF-C273-4344-AD1A-6E9D3DBBABE5}">
      <dsp:nvSpPr>
        <dsp:cNvPr id="0" name=""/>
        <dsp:cNvSpPr/>
      </dsp:nvSpPr>
      <dsp:spPr>
        <a:xfrm rot="377758">
          <a:off x="709065" y="-31170"/>
          <a:ext cx="1838506" cy="1838506"/>
        </a:xfrm>
        <a:prstGeom prst="leftCircularArrow">
          <a:avLst>
            <a:gd name="adj1" fmla="val 4474"/>
            <a:gd name="adj2" fmla="val 568360"/>
            <a:gd name="adj3" fmla="val 2329686"/>
            <a:gd name="adj4" fmla="val 9010304"/>
            <a:gd name="adj5" fmla="val 522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16A79-093C-45B4-90D9-660DDA9C2C9D}">
      <dsp:nvSpPr>
        <dsp:cNvPr id="0" name=""/>
        <dsp:cNvSpPr/>
      </dsp:nvSpPr>
      <dsp:spPr>
        <a:xfrm>
          <a:off x="307777" y="938131"/>
          <a:ext cx="1153646" cy="43385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a:t>DATA SOURCE</a:t>
          </a:r>
          <a:endParaRPr lang="en-IN" sz="1400" b="1" kern="1200"/>
        </a:p>
      </dsp:txBody>
      <dsp:txXfrm>
        <a:off x="320484" y="950838"/>
        <a:ext cx="1128232" cy="408437"/>
      </dsp:txXfrm>
    </dsp:sp>
    <dsp:sp modelId="{8D8369FF-62F7-4DCF-91AF-2D1095FE02FF}">
      <dsp:nvSpPr>
        <dsp:cNvPr id="0" name=""/>
        <dsp:cNvSpPr/>
      </dsp:nvSpPr>
      <dsp:spPr>
        <a:xfrm>
          <a:off x="1743195" y="253054"/>
          <a:ext cx="1564200" cy="114903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01640"/>
              <a:satOff val="-2418"/>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a:latin typeface="Abadi" panose="020B0604020104020204" pitchFamily="34" charset="0"/>
            </a:rPr>
            <a:t>Data cleaning</a:t>
          </a:r>
          <a:endParaRPr lang="en-IN" sz="1400" kern="1200">
            <a:latin typeface="Abadi" panose="020B0604020104020204" pitchFamily="34" charset="0"/>
          </a:endParaRPr>
        </a:p>
        <a:p>
          <a:pPr marL="114300" lvl="1" indent="-114300" algn="l" defTabSz="622300">
            <a:lnSpc>
              <a:spcPct val="90000"/>
            </a:lnSpc>
            <a:spcBef>
              <a:spcPct val="0"/>
            </a:spcBef>
            <a:spcAft>
              <a:spcPct val="15000"/>
            </a:spcAft>
            <a:buChar char="•"/>
          </a:pPr>
          <a:r>
            <a:rPr lang="en-US" sz="1400" kern="1200">
              <a:latin typeface="Abadi" panose="020B0604020104020204" pitchFamily="34" charset="0"/>
            </a:rPr>
            <a:t>Data model</a:t>
          </a:r>
          <a:endParaRPr lang="en-IN" sz="1400" kern="1200">
            <a:latin typeface="Abadi" panose="020B0604020104020204" pitchFamily="34" charset="0"/>
          </a:endParaRPr>
        </a:p>
        <a:p>
          <a:pPr marL="114300" lvl="1" indent="-114300" algn="l" defTabSz="622300">
            <a:lnSpc>
              <a:spcPct val="90000"/>
            </a:lnSpc>
            <a:spcBef>
              <a:spcPct val="0"/>
            </a:spcBef>
            <a:spcAft>
              <a:spcPct val="15000"/>
            </a:spcAft>
            <a:buChar char="•"/>
          </a:pPr>
          <a:r>
            <a:rPr lang="en-US" sz="1400" kern="1200">
              <a:latin typeface="Abadi" panose="020B0604020104020204" pitchFamily="34" charset="0"/>
            </a:rPr>
            <a:t>Analysis</a:t>
          </a:r>
          <a:endParaRPr lang="en-IN" sz="1200" kern="1200">
            <a:latin typeface="Abadi" panose="020B0604020104020204" pitchFamily="34" charset="0"/>
          </a:endParaRPr>
        </a:p>
      </dsp:txBody>
      <dsp:txXfrm>
        <a:off x="1769637" y="525717"/>
        <a:ext cx="1511316" cy="849927"/>
      </dsp:txXfrm>
    </dsp:sp>
    <dsp:sp modelId="{BE625CA6-3DEA-4BA7-8728-7E18408F76C8}">
      <dsp:nvSpPr>
        <dsp:cNvPr id="0" name=""/>
        <dsp:cNvSpPr/>
      </dsp:nvSpPr>
      <dsp:spPr>
        <a:xfrm>
          <a:off x="2524552" y="-318280"/>
          <a:ext cx="1881436" cy="1894222"/>
        </a:xfrm>
        <a:prstGeom prst="circularArrow">
          <a:avLst>
            <a:gd name="adj1" fmla="val 4342"/>
            <a:gd name="adj2" fmla="val 549867"/>
            <a:gd name="adj3" fmla="val 19675729"/>
            <a:gd name="adj4" fmla="val 12976618"/>
            <a:gd name="adj5" fmla="val 5066"/>
          </a:avLst>
        </a:prstGeom>
        <a:solidFill>
          <a:schemeClr val="accent5">
            <a:hueOff val="-135520"/>
            <a:satOff val="-3225"/>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B28269-CD32-4691-B229-EAAF1C2B2CE7}">
      <dsp:nvSpPr>
        <dsp:cNvPr id="0" name=""/>
        <dsp:cNvSpPr/>
      </dsp:nvSpPr>
      <dsp:spPr>
        <a:xfrm>
          <a:off x="2231541" y="121160"/>
          <a:ext cx="1084075" cy="321362"/>
        </a:xfrm>
        <a:prstGeom prst="roundRect">
          <a:avLst>
            <a:gd name="adj" fmla="val 10000"/>
          </a:avLst>
        </a:prstGeom>
        <a:solidFill>
          <a:schemeClr val="accent5">
            <a:hueOff val="-101640"/>
            <a:satOff val="-241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a:t>DATA PROCESSING</a:t>
          </a:r>
          <a:endParaRPr lang="en-IN" sz="1100" b="1" kern="1200"/>
        </a:p>
      </dsp:txBody>
      <dsp:txXfrm>
        <a:off x="2240953" y="130572"/>
        <a:ext cx="1065251" cy="302538"/>
      </dsp:txXfrm>
    </dsp:sp>
    <dsp:sp modelId="{C831D30A-8DFE-4CCC-8E42-7FC93A7E2A96}">
      <dsp:nvSpPr>
        <dsp:cNvPr id="0" name=""/>
        <dsp:cNvSpPr/>
      </dsp:nvSpPr>
      <dsp:spPr>
        <a:xfrm>
          <a:off x="3559596" y="170931"/>
          <a:ext cx="1583956" cy="132733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203279"/>
              <a:satOff val="-4837"/>
              <a:lumOff val="-29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Execution flow based on dependencies</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Creation of base data</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Relationships and Dependencies Between the Data</a:t>
          </a:r>
          <a:endParaRPr lang="en-IN" sz="1050" kern="1200">
            <a:latin typeface="Abadi" panose="020B0604020104020204" pitchFamily="34" charset="0"/>
          </a:endParaRPr>
        </a:p>
      </dsp:txBody>
      <dsp:txXfrm>
        <a:off x="3590142" y="201477"/>
        <a:ext cx="1522864" cy="981810"/>
      </dsp:txXfrm>
    </dsp:sp>
    <dsp:sp modelId="{A17DFA1B-3025-4B8F-93ED-789ACD5E4EC3}">
      <dsp:nvSpPr>
        <dsp:cNvPr id="0" name=""/>
        <dsp:cNvSpPr/>
      </dsp:nvSpPr>
      <dsp:spPr>
        <a:xfrm>
          <a:off x="4369113" y="-62481"/>
          <a:ext cx="2140725" cy="2140725"/>
        </a:xfrm>
        <a:prstGeom prst="leftCircularArrow">
          <a:avLst>
            <a:gd name="adj1" fmla="val 3842"/>
            <a:gd name="adj2" fmla="val 480679"/>
            <a:gd name="adj3" fmla="val 2211667"/>
            <a:gd name="adj4" fmla="val 8979966"/>
            <a:gd name="adj5" fmla="val 4483"/>
          </a:avLst>
        </a:prstGeom>
        <a:solidFill>
          <a:schemeClr val="accent5">
            <a:hueOff val="-271039"/>
            <a:satOff val="-6449"/>
            <a:lumOff val="-392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8DEC72-1194-4BA5-A9EA-810A870DEDFE}">
      <dsp:nvSpPr>
        <dsp:cNvPr id="0" name=""/>
        <dsp:cNvSpPr/>
      </dsp:nvSpPr>
      <dsp:spPr>
        <a:xfrm>
          <a:off x="3997448" y="1230410"/>
          <a:ext cx="1190221" cy="273042"/>
        </a:xfrm>
        <a:prstGeom prst="roundRect">
          <a:avLst>
            <a:gd name="adj" fmla="val 10000"/>
          </a:avLst>
        </a:prstGeom>
        <a:solidFill>
          <a:schemeClr val="accent5">
            <a:hueOff val="-203279"/>
            <a:satOff val="-4837"/>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0" kern="1200">
              <a:latin typeface="Abadi" panose="020B0604020104020204" pitchFamily="34" charset="0"/>
            </a:rPr>
            <a:t>DATA CLEANING</a:t>
          </a:r>
        </a:p>
      </dsp:txBody>
      <dsp:txXfrm>
        <a:off x="4005445" y="1238407"/>
        <a:ext cx="1174227" cy="257048"/>
      </dsp:txXfrm>
    </dsp:sp>
    <dsp:sp modelId="{24290312-62F0-4432-A0A6-6CC56C59E830}">
      <dsp:nvSpPr>
        <dsp:cNvPr id="0" name=""/>
        <dsp:cNvSpPr/>
      </dsp:nvSpPr>
      <dsp:spPr>
        <a:xfrm>
          <a:off x="5636209" y="68693"/>
          <a:ext cx="1719426" cy="173996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04919"/>
              <a:satOff val="-7255"/>
              <a:lumOff val="-44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88950">
            <a:lnSpc>
              <a:spcPct val="90000"/>
            </a:lnSpc>
            <a:spcBef>
              <a:spcPct val="0"/>
            </a:spcBef>
            <a:spcAft>
              <a:spcPct val="15000"/>
            </a:spcAft>
            <a:buChar char="•"/>
          </a:pPr>
          <a:r>
            <a:rPr lang="en-US" sz="1100" b="0" i="0" kern="1200">
              <a:latin typeface="Abadi" panose="020B0604020104020204" pitchFamily="34" charset="0"/>
            </a:rPr>
            <a:t>Processing and computing of new features based on the relationship with the base data</a:t>
          </a:r>
          <a:endParaRPr lang="en-IN" sz="1100" kern="1200">
            <a:latin typeface="Abadi" panose="020B0604020104020204" pitchFamily="34" charset="0"/>
          </a:endParaRPr>
        </a:p>
        <a:p>
          <a:pPr marL="57150" lvl="1" indent="-57150" algn="l" defTabSz="488950">
            <a:lnSpc>
              <a:spcPct val="90000"/>
            </a:lnSpc>
            <a:spcBef>
              <a:spcPct val="0"/>
            </a:spcBef>
            <a:spcAft>
              <a:spcPct val="15000"/>
            </a:spcAft>
            <a:buChar char="•"/>
          </a:pPr>
          <a:r>
            <a:rPr lang="en-US" sz="1100" b="0" i="0" kern="1200">
              <a:latin typeface="Abadi" panose="020B0604020104020204" pitchFamily="34" charset="0"/>
            </a:rPr>
            <a:t>Interactive web app to manipulate the data analysis process</a:t>
          </a:r>
          <a:endParaRPr lang="en-IN" sz="1100" kern="1200">
            <a:latin typeface="Abadi" panose="020B0604020104020204" pitchFamily="34" charset="0"/>
          </a:endParaRPr>
        </a:p>
      </dsp:txBody>
      <dsp:txXfrm>
        <a:off x="5676250" y="481584"/>
        <a:ext cx="1639344" cy="1287031"/>
      </dsp:txXfrm>
    </dsp:sp>
    <dsp:sp modelId="{890F9E7A-BF66-4076-93FF-466A34013F03}">
      <dsp:nvSpPr>
        <dsp:cNvPr id="0" name=""/>
        <dsp:cNvSpPr/>
      </dsp:nvSpPr>
      <dsp:spPr>
        <a:xfrm>
          <a:off x="6721145" y="-391065"/>
          <a:ext cx="1859954" cy="2192463"/>
        </a:xfrm>
        <a:prstGeom prst="circularArrow">
          <a:avLst>
            <a:gd name="adj1" fmla="val 3752"/>
            <a:gd name="adj2" fmla="val 468313"/>
            <a:gd name="adj3" fmla="val 19976223"/>
            <a:gd name="adj4" fmla="val 13195558"/>
            <a:gd name="adj5" fmla="val 4377"/>
          </a:avLst>
        </a:prstGeom>
        <a:solidFill>
          <a:schemeClr val="accent5">
            <a:hueOff val="-406559"/>
            <a:satOff val="-9674"/>
            <a:lumOff val="-58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9E8186-0E20-4F17-9D29-2A55997B5F17}">
      <dsp:nvSpPr>
        <dsp:cNvPr id="0" name=""/>
        <dsp:cNvSpPr/>
      </dsp:nvSpPr>
      <dsp:spPr>
        <a:xfrm>
          <a:off x="6363723" y="58798"/>
          <a:ext cx="1030125" cy="325806"/>
        </a:xfrm>
        <a:prstGeom prst="roundRect">
          <a:avLst>
            <a:gd name="adj" fmla="val 10000"/>
          </a:avLst>
        </a:prstGeom>
        <a:solidFill>
          <a:schemeClr val="accent5">
            <a:hueOff val="-304919"/>
            <a:satOff val="-7255"/>
            <a:lumOff val="-44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a:latin typeface="Abadi" panose="020B0604020104020204" pitchFamily="34" charset="0"/>
            </a:rPr>
            <a:t>DATA</a:t>
          </a:r>
          <a:r>
            <a:rPr lang="en-IN" sz="1200" kern="1200" baseline="0">
              <a:latin typeface="Abadi" panose="020B0604020104020204" pitchFamily="34" charset="0"/>
            </a:rPr>
            <a:t> MODEL</a:t>
          </a:r>
          <a:endParaRPr lang="en-IN" sz="1200" kern="1200">
            <a:latin typeface="Abadi" panose="020B0604020104020204" pitchFamily="34" charset="0"/>
          </a:endParaRPr>
        </a:p>
      </dsp:txBody>
      <dsp:txXfrm>
        <a:off x="6373266" y="68341"/>
        <a:ext cx="1011039" cy="306720"/>
      </dsp:txXfrm>
    </dsp:sp>
    <dsp:sp modelId="{4184D5A6-0B9A-42D2-AE87-FAA53BFD1257}">
      <dsp:nvSpPr>
        <dsp:cNvPr id="0" name=""/>
        <dsp:cNvSpPr/>
      </dsp:nvSpPr>
      <dsp:spPr>
        <a:xfrm>
          <a:off x="7770116" y="242136"/>
          <a:ext cx="1855478" cy="134138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406559"/>
              <a:satOff val="-9674"/>
              <a:lumOff val="-58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Summarized results after complete analysis</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Interactive user access to choose the service</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Freedom to run multiple simulations for different scenarios</a:t>
          </a:r>
          <a:br>
            <a:rPr lang="en-US" sz="1050" kern="1200">
              <a:latin typeface="Abadi" panose="020B0604020104020204" pitchFamily="34" charset="0"/>
            </a:rPr>
          </a:br>
          <a:endParaRPr lang="en-IN" sz="1050" kern="1200">
            <a:latin typeface="Abadi" panose="020B0604020104020204" pitchFamily="34" charset="0"/>
          </a:endParaRPr>
        </a:p>
      </dsp:txBody>
      <dsp:txXfrm>
        <a:off x="7800985" y="273005"/>
        <a:ext cx="1793740" cy="992205"/>
      </dsp:txXfrm>
    </dsp:sp>
    <dsp:sp modelId="{28E3BDF1-34BD-4F8F-B650-0A89118CA992}">
      <dsp:nvSpPr>
        <dsp:cNvPr id="0" name=""/>
        <dsp:cNvSpPr/>
      </dsp:nvSpPr>
      <dsp:spPr>
        <a:xfrm>
          <a:off x="8705271" y="1429625"/>
          <a:ext cx="845550" cy="299843"/>
        </a:xfrm>
        <a:prstGeom prst="roundRect">
          <a:avLst>
            <a:gd name="adj" fmla="val 10000"/>
          </a:avLst>
        </a:prstGeom>
        <a:solidFill>
          <a:schemeClr val="accent5">
            <a:hueOff val="-406559"/>
            <a:satOff val="-9674"/>
            <a:lumOff val="-58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latin typeface="Abadi" panose="020B0604020104020204" pitchFamily="34" charset="0"/>
            </a:rPr>
            <a:t>ANALYSIS</a:t>
          </a:r>
          <a:endParaRPr lang="en-IN" sz="1200" kern="1200">
            <a:latin typeface="Abadi" panose="020B0604020104020204" pitchFamily="34" charset="0"/>
          </a:endParaRPr>
        </a:p>
      </dsp:txBody>
      <dsp:txXfrm>
        <a:off x="8714053" y="1438407"/>
        <a:ext cx="827986" cy="28227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581D6-96E4-4587-B789-0A0166908A09}">
      <dsp:nvSpPr>
        <dsp:cNvPr id="0" name=""/>
        <dsp:cNvSpPr/>
      </dsp:nvSpPr>
      <dsp:spPr>
        <a:xfrm>
          <a:off x="108113" y="0"/>
          <a:ext cx="1445829" cy="140395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b="0" i="0" kern="1200">
              <a:latin typeface="Abadi" panose="020B0604020104020204" pitchFamily="34" charset="0"/>
            </a:rPr>
            <a:t>Collected data from multiple data sources and created a master table</a:t>
          </a:r>
          <a:endParaRPr lang="en-IN" sz="1400" kern="1200">
            <a:latin typeface="Abadi" panose="020B0604020104020204" pitchFamily="34" charset="0"/>
          </a:endParaRPr>
        </a:p>
      </dsp:txBody>
      <dsp:txXfrm>
        <a:off x="140422" y="32309"/>
        <a:ext cx="1381211" cy="1038488"/>
      </dsp:txXfrm>
    </dsp:sp>
    <dsp:sp modelId="{FE120CFF-C273-4344-AD1A-6E9D3DBBABE5}">
      <dsp:nvSpPr>
        <dsp:cNvPr id="0" name=""/>
        <dsp:cNvSpPr/>
      </dsp:nvSpPr>
      <dsp:spPr>
        <a:xfrm rot="377758">
          <a:off x="540910" y="65097"/>
          <a:ext cx="1952948" cy="1952948"/>
        </a:xfrm>
        <a:prstGeom prst="leftCircularArrow">
          <a:avLst>
            <a:gd name="adj1" fmla="val 3783"/>
            <a:gd name="adj2" fmla="val 472614"/>
            <a:gd name="adj3" fmla="val 1447262"/>
            <a:gd name="adj4" fmla="val 8223626"/>
            <a:gd name="adj5" fmla="val 4414"/>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16A79-093C-45B4-90D9-660DDA9C2C9D}">
      <dsp:nvSpPr>
        <dsp:cNvPr id="0" name=""/>
        <dsp:cNvSpPr/>
      </dsp:nvSpPr>
      <dsp:spPr>
        <a:xfrm>
          <a:off x="275230" y="1305784"/>
          <a:ext cx="1121769" cy="42186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kern="1200"/>
            <a:t>DATA SOURCE</a:t>
          </a:r>
          <a:endParaRPr lang="en-IN" sz="1300" b="1" kern="1200"/>
        </a:p>
      </dsp:txBody>
      <dsp:txXfrm>
        <a:off x="287586" y="1318140"/>
        <a:ext cx="1097057" cy="397151"/>
      </dsp:txXfrm>
    </dsp:sp>
    <dsp:sp modelId="{8D8369FF-62F7-4DCF-91AF-2D1095FE02FF}">
      <dsp:nvSpPr>
        <dsp:cNvPr id="0" name=""/>
        <dsp:cNvSpPr/>
      </dsp:nvSpPr>
      <dsp:spPr>
        <a:xfrm>
          <a:off x="1812126" y="100350"/>
          <a:ext cx="1464844" cy="1482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01640"/>
              <a:satOff val="-2418"/>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IN" sz="1400" kern="1200">
              <a:latin typeface="Abadi" panose="020B0604020104020204" pitchFamily="34" charset="0"/>
            </a:rPr>
            <a:t>Exploration </a:t>
          </a:r>
        </a:p>
        <a:p>
          <a:pPr marL="114300" lvl="1" indent="-114300" algn="l" defTabSz="622300">
            <a:lnSpc>
              <a:spcPct val="90000"/>
            </a:lnSpc>
            <a:spcBef>
              <a:spcPct val="0"/>
            </a:spcBef>
            <a:spcAft>
              <a:spcPct val="15000"/>
            </a:spcAft>
            <a:buChar char="•"/>
          </a:pPr>
          <a:r>
            <a:rPr lang="en-IN" sz="1400" kern="1200">
              <a:latin typeface="Abadi" panose="020B0604020104020204" pitchFamily="34" charset="0"/>
            </a:rPr>
            <a:t>Development</a:t>
          </a:r>
        </a:p>
        <a:p>
          <a:pPr marL="114300" lvl="1" indent="-114300" algn="l" defTabSz="622300">
            <a:lnSpc>
              <a:spcPct val="90000"/>
            </a:lnSpc>
            <a:spcBef>
              <a:spcPct val="0"/>
            </a:spcBef>
            <a:spcAft>
              <a:spcPct val="15000"/>
            </a:spcAft>
            <a:buChar char="•"/>
          </a:pPr>
          <a:r>
            <a:rPr lang="en-IN" sz="1400" kern="1200">
              <a:latin typeface="Abadi" panose="020B0604020104020204" pitchFamily="34" charset="0"/>
            </a:rPr>
            <a:t>Deployment</a:t>
          </a:r>
        </a:p>
      </dsp:txBody>
      <dsp:txXfrm>
        <a:off x="1846240" y="452121"/>
        <a:ext cx="1396616" cy="1096514"/>
      </dsp:txXfrm>
    </dsp:sp>
    <dsp:sp modelId="{BE625CA6-3DEA-4BA7-8728-7E18408F76C8}">
      <dsp:nvSpPr>
        <dsp:cNvPr id="0" name=""/>
        <dsp:cNvSpPr/>
      </dsp:nvSpPr>
      <dsp:spPr>
        <a:xfrm>
          <a:off x="2411729" y="-343445"/>
          <a:ext cx="1966714" cy="1980079"/>
        </a:xfrm>
        <a:prstGeom prst="circularArrow">
          <a:avLst>
            <a:gd name="adj1" fmla="val 3731"/>
            <a:gd name="adj2" fmla="val 465557"/>
            <a:gd name="adj3" fmla="val 20041793"/>
            <a:gd name="adj4" fmla="val 13258372"/>
            <a:gd name="adj5" fmla="val 4353"/>
          </a:avLst>
        </a:prstGeom>
        <a:solidFill>
          <a:schemeClr val="accent5">
            <a:hueOff val="-135520"/>
            <a:satOff val="-3225"/>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B28269-CD32-4691-B229-EAAF1C2B2CE7}">
      <dsp:nvSpPr>
        <dsp:cNvPr id="0" name=""/>
        <dsp:cNvSpPr/>
      </dsp:nvSpPr>
      <dsp:spPr>
        <a:xfrm>
          <a:off x="2180960" y="49907"/>
          <a:ext cx="1054120" cy="312482"/>
        </a:xfrm>
        <a:prstGeom prst="roundRect">
          <a:avLst>
            <a:gd name="adj" fmla="val 10000"/>
          </a:avLst>
        </a:prstGeom>
        <a:solidFill>
          <a:schemeClr val="accent5">
            <a:hueOff val="-101640"/>
            <a:satOff val="-241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a:t>DATA PROCESSING</a:t>
          </a:r>
          <a:endParaRPr lang="en-IN" sz="1100" b="1" kern="1200"/>
        </a:p>
      </dsp:txBody>
      <dsp:txXfrm>
        <a:off x="2190112" y="59059"/>
        <a:ext cx="1035816" cy="294178"/>
      </dsp:txXfrm>
    </dsp:sp>
    <dsp:sp modelId="{C831D30A-8DFE-4CCC-8E42-7FC93A7E2A96}">
      <dsp:nvSpPr>
        <dsp:cNvPr id="0" name=""/>
        <dsp:cNvSpPr/>
      </dsp:nvSpPr>
      <dsp:spPr>
        <a:xfrm>
          <a:off x="3547504" y="193619"/>
          <a:ext cx="1610627" cy="138819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203279"/>
              <a:satOff val="-4837"/>
              <a:lumOff val="-29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en-US" sz="1000" b="0" i="0" kern="1200"/>
            <a:t>Exploration of the existing components of the solution</a:t>
          </a:r>
          <a:endParaRPr lang="en-IN" sz="1000" kern="1200">
            <a:latin typeface="Abadi" panose="020B0604020104020204" pitchFamily="34" charset="0"/>
          </a:endParaRPr>
        </a:p>
        <a:p>
          <a:pPr marL="57150" lvl="1" indent="-57150" algn="l" defTabSz="444500">
            <a:lnSpc>
              <a:spcPct val="90000"/>
            </a:lnSpc>
            <a:spcBef>
              <a:spcPct val="0"/>
            </a:spcBef>
            <a:spcAft>
              <a:spcPct val="15000"/>
            </a:spcAft>
            <a:buChar char="•"/>
          </a:pPr>
          <a:r>
            <a:rPr lang="en-US" sz="1000" b="0" i="0" kern="1200"/>
            <a:t>Tested and deployed the existing solution</a:t>
          </a:r>
          <a:endParaRPr lang="en-IN" sz="1000" kern="1200">
            <a:latin typeface="Abadi" panose="020B0604020104020204" pitchFamily="34" charset="0"/>
          </a:endParaRPr>
        </a:p>
        <a:p>
          <a:pPr marL="57150" lvl="1" indent="-57150" algn="l" defTabSz="444500">
            <a:lnSpc>
              <a:spcPct val="90000"/>
            </a:lnSpc>
            <a:spcBef>
              <a:spcPct val="0"/>
            </a:spcBef>
            <a:spcAft>
              <a:spcPct val="15000"/>
            </a:spcAft>
            <a:buChar char="•"/>
          </a:pPr>
          <a:r>
            <a:rPr lang="en-US" sz="1000" b="0" i="0" kern="1200"/>
            <a:t>Defined a product development roadmap.</a:t>
          </a:r>
          <a:endParaRPr lang="en-IN" sz="1000" kern="1200">
            <a:latin typeface="Abadi" panose="020B0604020104020204" pitchFamily="34" charset="0"/>
          </a:endParaRPr>
        </a:p>
      </dsp:txBody>
      <dsp:txXfrm>
        <a:off x="3579450" y="225565"/>
        <a:ext cx="1546735" cy="1026834"/>
      </dsp:txXfrm>
    </dsp:sp>
    <dsp:sp modelId="{A17DFA1B-3025-4B8F-93ED-789ACD5E4EC3}">
      <dsp:nvSpPr>
        <dsp:cNvPr id="0" name=""/>
        <dsp:cNvSpPr/>
      </dsp:nvSpPr>
      <dsp:spPr>
        <a:xfrm>
          <a:off x="4245029" y="100638"/>
          <a:ext cx="2187414" cy="2187414"/>
        </a:xfrm>
        <a:prstGeom prst="leftCircularArrow">
          <a:avLst>
            <a:gd name="adj1" fmla="val 3378"/>
            <a:gd name="adj2" fmla="val 417883"/>
            <a:gd name="adj3" fmla="val 1599880"/>
            <a:gd name="adj4" fmla="val 8430976"/>
            <a:gd name="adj5" fmla="val 3941"/>
          </a:avLst>
        </a:prstGeom>
        <a:solidFill>
          <a:schemeClr val="accent5">
            <a:hueOff val="-271039"/>
            <a:satOff val="-6449"/>
            <a:lumOff val="-392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8DEC72-1194-4BA5-A9EA-810A870DEDFE}">
      <dsp:nvSpPr>
        <dsp:cNvPr id="0" name=""/>
        <dsp:cNvSpPr/>
      </dsp:nvSpPr>
      <dsp:spPr>
        <a:xfrm>
          <a:off x="3938829" y="1492491"/>
          <a:ext cx="1235111" cy="346402"/>
        </a:xfrm>
        <a:prstGeom prst="roundRect">
          <a:avLst>
            <a:gd name="adj" fmla="val 10000"/>
          </a:avLst>
        </a:prstGeom>
        <a:solidFill>
          <a:schemeClr val="accent5">
            <a:hueOff val="-203279"/>
            <a:satOff val="-4837"/>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0" kern="1200">
              <a:latin typeface="Abadi" panose="020B0604020104020204" pitchFamily="34" charset="0"/>
            </a:rPr>
            <a:t>EXPLORATION</a:t>
          </a:r>
        </a:p>
      </dsp:txBody>
      <dsp:txXfrm>
        <a:off x="3948975" y="1502637"/>
        <a:ext cx="1214819" cy="326110"/>
      </dsp:txXfrm>
    </dsp:sp>
    <dsp:sp modelId="{24290312-62F0-4432-A0A6-6CC56C59E830}">
      <dsp:nvSpPr>
        <dsp:cNvPr id="0" name=""/>
        <dsp:cNvSpPr/>
      </dsp:nvSpPr>
      <dsp:spPr>
        <a:xfrm>
          <a:off x="5531174" y="1"/>
          <a:ext cx="1906868" cy="201215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04919"/>
              <a:satOff val="-7255"/>
              <a:lumOff val="-44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Created scripts for the ingestion of data from different websites.</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Created APIs in Flask for the frontend team to access and implement into the user interface.</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Implemented NLP solutions for mapping emission activities. </a:t>
          </a:r>
          <a:endParaRPr lang="en-IN" sz="1050" kern="1200">
            <a:latin typeface="Abadi" panose="020B0604020104020204" pitchFamily="34" charset="0"/>
          </a:endParaRPr>
        </a:p>
      </dsp:txBody>
      <dsp:txXfrm>
        <a:off x="5577479" y="477482"/>
        <a:ext cx="1814258" cy="1488367"/>
      </dsp:txXfrm>
    </dsp:sp>
    <dsp:sp modelId="{890F9E7A-BF66-4076-93FF-466A34013F03}">
      <dsp:nvSpPr>
        <dsp:cNvPr id="0" name=""/>
        <dsp:cNvSpPr/>
      </dsp:nvSpPr>
      <dsp:spPr>
        <a:xfrm>
          <a:off x="6642994" y="-353907"/>
          <a:ext cx="1727621" cy="2036472"/>
        </a:xfrm>
        <a:prstGeom prst="circularArrow">
          <a:avLst>
            <a:gd name="adj1" fmla="val 3628"/>
            <a:gd name="adj2" fmla="val 451545"/>
            <a:gd name="adj3" fmla="val 20302236"/>
            <a:gd name="adj4" fmla="val 13504803"/>
            <a:gd name="adj5" fmla="val 4233"/>
          </a:avLst>
        </a:prstGeom>
        <a:solidFill>
          <a:schemeClr val="accent5">
            <a:hueOff val="-406559"/>
            <a:satOff val="-9674"/>
            <a:lumOff val="-58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9E8186-0E20-4F17-9D29-2A55997B5F17}">
      <dsp:nvSpPr>
        <dsp:cNvPr id="0" name=""/>
        <dsp:cNvSpPr/>
      </dsp:nvSpPr>
      <dsp:spPr>
        <a:xfrm>
          <a:off x="6174251" y="0"/>
          <a:ext cx="1340155" cy="316804"/>
        </a:xfrm>
        <a:prstGeom prst="roundRect">
          <a:avLst>
            <a:gd name="adj" fmla="val 10000"/>
          </a:avLst>
        </a:prstGeom>
        <a:solidFill>
          <a:schemeClr val="accent5">
            <a:hueOff val="-304919"/>
            <a:satOff val="-7255"/>
            <a:lumOff val="-44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a:latin typeface="Abadi" panose="020B0604020104020204" pitchFamily="34" charset="0"/>
            </a:rPr>
            <a:t>DEVELOPMENT</a:t>
          </a:r>
        </a:p>
      </dsp:txBody>
      <dsp:txXfrm>
        <a:off x="6183530" y="9279"/>
        <a:ext cx="1321597" cy="298246"/>
      </dsp:txXfrm>
    </dsp:sp>
    <dsp:sp modelId="{4184D5A6-0B9A-42D2-AE87-FAA53BFD1257}">
      <dsp:nvSpPr>
        <dsp:cNvPr id="0" name=""/>
        <dsp:cNvSpPr/>
      </dsp:nvSpPr>
      <dsp:spPr>
        <a:xfrm>
          <a:off x="7678598" y="227108"/>
          <a:ext cx="1662863" cy="146939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406559"/>
              <a:satOff val="-9674"/>
              <a:lumOff val="-58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Containerized the solution using Docker. </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Deployed the solution on a cloud environment. </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Tested with frontend team. </a:t>
          </a:r>
          <a:br>
            <a:rPr lang="en-US" sz="1050" kern="1200"/>
          </a:br>
          <a:br>
            <a:rPr lang="en-US" sz="1050" kern="1200">
              <a:latin typeface="Abadi" panose="020B0604020104020204" pitchFamily="34" charset="0"/>
            </a:rPr>
          </a:br>
          <a:endParaRPr lang="en-IN" sz="1050" kern="1200">
            <a:latin typeface="Abadi" panose="020B0604020104020204" pitchFamily="34" charset="0"/>
          </a:endParaRPr>
        </a:p>
      </dsp:txBody>
      <dsp:txXfrm>
        <a:off x="7712413" y="260923"/>
        <a:ext cx="1595233" cy="1086892"/>
      </dsp:txXfrm>
    </dsp:sp>
    <dsp:sp modelId="{28E3BDF1-34BD-4F8F-B650-0A89118CA992}">
      <dsp:nvSpPr>
        <dsp:cNvPr id="0" name=""/>
        <dsp:cNvSpPr/>
      </dsp:nvSpPr>
      <dsp:spPr>
        <a:xfrm>
          <a:off x="8373808" y="1441603"/>
          <a:ext cx="1135567" cy="373494"/>
        </a:xfrm>
        <a:prstGeom prst="roundRect">
          <a:avLst>
            <a:gd name="adj" fmla="val 10000"/>
          </a:avLst>
        </a:prstGeom>
        <a:solidFill>
          <a:schemeClr val="accent5">
            <a:hueOff val="-406559"/>
            <a:satOff val="-9674"/>
            <a:lumOff val="-58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a:latin typeface="Abadi" panose="020B0604020104020204" pitchFamily="34" charset="0"/>
            </a:rPr>
            <a:t>DEPLOYEMENT</a:t>
          </a:r>
        </a:p>
      </dsp:txBody>
      <dsp:txXfrm>
        <a:off x="8384747" y="1452542"/>
        <a:ext cx="1113689" cy="35161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A4712-F9BA-490F-B4BD-FFB4885B5317}">
      <dsp:nvSpPr>
        <dsp:cNvPr id="0" name=""/>
        <dsp:cNvSpPr/>
      </dsp:nvSpPr>
      <dsp:spPr>
        <a:xfrm>
          <a:off x="526381" y="497178"/>
          <a:ext cx="2880545" cy="1131618"/>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20514"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a:latin typeface="Abadi" panose="020B0604020104020204" pitchFamily="34" charset="0"/>
            </a:rPr>
            <a:t>TECHNICAL BENEFITS</a:t>
          </a:r>
        </a:p>
        <a:p>
          <a:pPr marL="0" lvl="0" indent="0" algn="l" defTabSz="711200">
            <a:lnSpc>
              <a:spcPct val="90000"/>
            </a:lnSpc>
            <a:spcBef>
              <a:spcPct val="0"/>
            </a:spcBef>
            <a:spcAft>
              <a:spcPct val="35000"/>
            </a:spcAft>
            <a:buNone/>
          </a:pPr>
          <a:r>
            <a:rPr lang="en-US" sz="1400" b="0" i="0" kern="1200">
              <a:latin typeface="+mj-lt"/>
            </a:rPr>
            <a:t>Gave an insight into a lot of NLP technologies</a:t>
          </a:r>
          <a:r>
            <a:rPr lang="en-US" sz="1400" b="0" i="0" kern="1200">
              <a:latin typeface="Abadi" panose="020B0604020104020204" pitchFamily="34" charset="0"/>
            </a:rPr>
            <a:t>.</a:t>
          </a:r>
          <a:endParaRPr lang="en-IN" sz="1600" b="0" kern="1200">
            <a:latin typeface="Abadi" panose="020B0604020104020204" pitchFamily="34" charset="0"/>
          </a:endParaRPr>
        </a:p>
      </dsp:txBody>
      <dsp:txXfrm>
        <a:off x="526381" y="497178"/>
        <a:ext cx="2880545" cy="1131618"/>
      </dsp:txXfrm>
    </dsp:sp>
    <dsp:sp modelId="{4DE06309-4AA1-4713-B27E-A5FA31A85F3B}">
      <dsp:nvSpPr>
        <dsp:cNvPr id="0" name=""/>
        <dsp:cNvSpPr/>
      </dsp:nvSpPr>
      <dsp:spPr>
        <a:xfrm>
          <a:off x="494719" y="202319"/>
          <a:ext cx="571533" cy="100588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356C06C-C07C-4DDF-99F6-C0D83F9BA7B1}">
      <dsp:nvSpPr>
        <dsp:cNvPr id="0" name=""/>
        <dsp:cNvSpPr/>
      </dsp:nvSpPr>
      <dsp:spPr>
        <a:xfrm>
          <a:off x="3756823" y="282729"/>
          <a:ext cx="3296575" cy="1346067"/>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9996"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latin typeface="Abadi" panose="020B0604020104020204" pitchFamily="34" charset="0"/>
            </a:rPr>
            <a:t>BUSINESS</a:t>
          </a:r>
          <a:r>
            <a:rPr lang="en-IN" sz="1400" b="1" kern="1200" baseline="0">
              <a:latin typeface="Abadi" panose="020B0604020104020204" pitchFamily="34" charset="0"/>
            </a:rPr>
            <a:t> BENEFITS</a:t>
          </a:r>
        </a:p>
        <a:p>
          <a:pPr marL="0" lvl="0" indent="0" algn="l" defTabSz="622300">
            <a:lnSpc>
              <a:spcPct val="90000"/>
            </a:lnSpc>
            <a:spcBef>
              <a:spcPct val="0"/>
            </a:spcBef>
            <a:spcAft>
              <a:spcPct val="35000"/>
            </a:spcAft>
            <a:buNone/>
          </a:pPr>
          <a:r>
            <a:rPr lang="en-US" sz="1400" i="0" kern="1200"/>
            <a:t>A </a:t>
          </a:r>
          <a:r>
            <a:rPr lang="en-US" sz="1400" i="0" kern="1200">
              <a:latin typeface="Abadi" panose="020B0604020104020204" pitchFamily="34" charset="0"/>
            </a:rPr>
            <a:t>System that allows any company or organization to calculate carbon footprint based on emission activities.</a:t>
          </a:r>
          <a:endParaRPr lang="en-IN" sz="1400" b="1" kern="1200" baseline="0">
            <a:latin typeface="Abadi" panose="020B0604020104020204" pitchFamily="34" charset="0"/>
          </a:endParaRPr>
        </a:p>
      </dsp:txBody>
      <dsp:txXfrm>
        <a:off x="3756823" y="282729"/>
        <a:ext cx="3296575" cy="1346067"/>
      </dsp:txXfrm>
    </dsp:sp>
    <dsp:sp modelId="{7724DC14-802C-43D6-B082-7E5FC2FA62E9}">
      <dsp:nvSpPr>
        <dsp:cNvPr id="0" name=""/>
        <dsp:cNvSpPr/>
      </dsp:nvSpPr>
      <dsp:spPr>
        <a:xfrm>
          <a:off x="3731439" y="225959"/>
          <a:ext cx="631026" cy="89199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46B6A-4E5B-4CF4-8A07-F0ACB7834CE8}">
      <dsp:nvSpPr>
        <dsp:cNvPr id="0" name=""/>
        <dsp:cNvSpPr/>
      </dsp:nvSpPr>
      <dsp:spPr>
        <a:xfrm rot="16200000">
          <a:off x="-930349" y="930349"/>
          <a:ext cx="3649185" cy="1788486"/>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92011" bIns="0" numCol="1" spcCol="1270" anchor="t" anchorCtr="0">
          <a:noAutofit/>
        </a:bodyPr>
        <a:lstStyle/>
        <a:p>
          <a:pPr marL="0" lvl="0" indent="0" algn="l" defTabSz="622300">
            <a:lnSpc>
              <a:spcPct val="90000"/>
            </a:lnSpc>
            <a:spcBef>
              <a:spcPct val="0"/>
            </a:spcBef>
            <a:spcAft>
              <a:spcPct val="35000"/>
            </a:spcAft>
            <a:buNone/>
          </a:pPr>
          <a:r>
            <a:rPr lang="en-IN" sz="1400" b="1" kern="1200"/>
            <a:t>CUSTOMER </a:t>
          </a: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Customer profiling</a:t>
          </a:r>
          <a:endParaRPr lang="en-IN" sz="1100" kern="1200">
            <a:latin typeface="Aptos Narrow" panose="020B0004020202020204" pitchFamily="34" charset="0"/>
          </a:endParaRP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Customer segmentation</a:t>
          </a: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Acquisition Strategy</a:t>
          </a: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Next best action</a:t>
          </a: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Retention, Renewal, Lapse prediction</a:t>
          </a: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Customer Experience</a:t>
          </a:r>
        </a:p>
      </dsp:txBody>
      <dsp:txXfrm rot="5400000">
        <a:off x="0" y="729837"/>
        <a:ext cx="1788486" cy="2189511"/>
      </dsp:txXfrm>
    </dsp:sp>
    <dsp:sp modelId="{A7F20EA7-6772-4505-B985-0AAD540C5658}">
      <dsp:nvSpPr>
        <dsp:cNvPr id="0" name=""/>
        <dsp:cNvSpPr/>
      </dsp:nvSpPr>
      <dsp:spPr>
        <a:xfrm rot="16200000">
          <a:off x="1017154" y="930349"/>
          <a:ext cx="3649185" cy="1788486"/>
        </a:xfrm>
        <a:prstGeom prst="flowChartManualOperation">
          <a:avLst/>
        </a:prstGeom>
        <a:solidFill>
          <a:schemeClr val="accent3">
            <a:hueOff val="144009"/>
            <a:satOff val="3751"/>
            <a:lumOff val="98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92011" bIns="0" numCol="1" spcCol="1270" anchor="t" anchorCtr="0">
          <a:noAutofit/>
        </a:bodyPr>
        <a:lstStyle/>
        <a:p>
          <a:pPr marL="0" lvl="0" indent="0" algn="l" defTabSz="622300">
            <a:lnSpc>
              <a:spcPct val="90000"/>
            </a:lnSpc>
            <a:spcBef>
              <a:spcPct val="0"/>
            </a:spcBef>
            <a:spcAft>
              <a:spcPct val="35000"/>
            </a:spcAft>
            <a:buNone/>
          </a:pPr>
          <a:r>
            <a:rPr lang="en-IN" sz="1400" b="1" kern="1200"/>
            <a:t>DISTRIBUTION</a:t>
          </a: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Performance</a:t>
          </a:r>
          <a:endParaRPr lang="en-IN" sz="1100" kern="1200">
            <a:latin typeface="Aptos Narrow" panose="020B0004020202020204" pitchFamily="34" charset="0"/>
          </a:endParaRP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dirty="0">
              <a:latin typeface="Aptos Narrow" panose="020B0004020202020204" pitchFamily="34" charset="0"/>
            </a:rPr>
            <a:t>Supplier analytics and Segmentation</a:t>
          </a: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Sales Lead</a:t>
          </a: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Pipeline Forecasting</a:t>
          </a: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Producer Retention</a:t>
          </a: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Web Journey / Omnichannel Effectiveness</a:t>
          </a: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Channel Optimization</a:t>
          </a:r>
        </a:p>
      </dsp:txBody>
      <dsp:txXfrm rot="5400000">
        <a:off x="1947503" y="729837"/>
        <a:ext cx="1788486" cy="2189511"/>
      </dsp:txXfrm>
    </dsp:sp>
    <dsp:sp modelId="{0C5D1C30-AF0F-4CC9-83F3-DC82A8C546AF}">
      <dsp:nvSpPr>
        <dsp:cNvPr id="0" name=""/>
        <dsp:cNvSpPr/>
      </dsp:nvSpPr>
      <dsp:spPr>
        <a:xfrm rot="16200000">
          <a:off x="2916719" y="930349"/>
          <a:ext cx="3649185" cy="1788486"/>
        </a:xfrm>
        <a:prstGeom prst="flowChartManualOperation">
          <a:avLst/>
        </a:prstGeom>
        <a:solidFill>
          <a:schemeClr val="accent3">
            <a:hueOff val="288019"/>
            <a:satOff val="7501"/>
            <a:lumOff val="196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92011" bIns="0" numCol="1" spcCol="1270" anchor="t" anchorCtr="0">
          <a:noAutofit/>
        </a:bodyPr>
        <a:lstStyle/>
        <a:p>
          <a:pPr marL="0" lvl="0" indent="0" algn="l" defTabSz="622300">
            <a:lnSpc>
              <a:spcPct val="90000"/>
            </a:lnSpc>
            <a:spcBef>
              <a:spcPct val="0"/>
            </a:spcBef>
            <a:spcAft>
              <a:spcPct val="35000"/>
            </a:spcAft>
            <a:buNone/>
          </a:pPr>
          <a:r>
            <a:rPr lang="en-IN" sz="1400" b="1" kern="1200"/>
            <a:t>PRODUCT</a:t>
          </a:r>
        </a:p>
        <a:p>
          <a:pPr marL="57150" lvl="1" indent="-57150" algn="l" defTabSz="488950">
            <a:lnSpc>
              <a:spcPct val="9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New Product Development</a:t>
          </a:r>
          <a:endParaRPr lang="en-IN" sz="1100" kern="1200">
            <a:latin typeface="Aptos Narrow" panose="020B0004020202020204" pitchFamily="34" charset="0"/>
          </a:endParaRPr>
        </a:p>
        <a:p>
          <a:pPr marL="57150" lvl="1" indent="-57150" algn="l" defTabSz="488950">
            <a:lnSpc>
              <a:spcPct val="9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Portfolio Management</a:t>
          </a:r>
        </a:p>
        <a:p>
          <a:pPr marL="57150" lvl="1" indent="-57150" algn="l" defTabSz="488950">
            <a:lnSpc>
              <a:spcPct val="9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Underwriting Risk Selection</a:t>
          </a:r>
        </a:p>
        <a:p>
          <a:pPr marL="57150" lvl="1" indent="-57150" algn="l" defTabSz="488950">
            <a:lnSpc>
              <a:spcPct val="9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Product Analysis</a:t>
          </a:r>
        </a:p>
        <a:p>
          <a:pPr marL="57150" lvl="1" indent="-57150" algn="l" defTabSz="488950">
            <a:lnSpc>
              <a:spcPct val="9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Loss Control</a:t>
          </a:r>
        </a:p>
        <a:p>
          <a:pPr marL="57150" lvl="1" indent="-57150" algn="l" defTabSz="488950">
            <a:lnSpc>
              <a:spcPct val="9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Optimising Underwriting Cycle</a:t>
          </a:r>
        </a:p>
        <a:p>
          <a:pPr marL="57150" lvl="1" indent="-57150" algn="l" defTabSz="488950">
            <a:lnSpc>
              <a:spcPct val="9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Automated Rules Engine</a:t>
          </a:r>
        </a:p>
        <a:p>
          <a:pPr marL="57150" lvl="1" indent="-57150" algn="l" defTabSz="488950">
            <a:lnSpc>
              <a:spcPct val="9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Market and Competitive Research</a:t>
          </a:r>
        </a:p>
      </dsp:txBody>
      <dsp:txXfrm rot="5400000">
        <a:off x="3847068" y="729837"/>
        <a:ext cx="1788486" cy="2189511"/>
      </dsp:txXfrm>
    </dsp:sp>
    <dsp:sp modelId="{94C5D7C0-1F61-4B9F-8258-1D272661582B}">
      <dsp:nvSpPr>
        <dsp:cNvPr id="0" name=""/>
        <dsp:cNvSpPr/>
      </dsp:nvSpPr>
      <dsp:spPr>
        <a:xfrm rot="16200000">
          <a:off x="4839343" y="930349"/>
          <a:ext cx="3649185" cy="1788486"/>
        </a:xfrm>
        <a:prstGeom prst="flowChartManualOperation">
          <a:avLst/>
        </a:prstGeom>
        <a:solidFill>
          <a:schemeClr val="accent3">
            <a:hueOff val="432028"/>
            <a:satOff val="11252"/>
            <a:lumOff val="294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92011" bIns="0" numCol="1" spcCol="1270" anchor="t" anchorCtr="0">
          <a:noAutofit/>
        </a:bodyPr>
        <a:lstStyle/>
        <a:p>
          <a:pPr marL="0" lvl="0" indent="0" algn="l" defTabSz="622300">
            <a:lnSpc>
              <a:spcPct val="90000"/>
            </a:lnSpc>
            <a:spcBef>
              <a:spcPct val="0"/>
            </a:spcBef>
            <a:spcAft>
              <a:spcPct val="35000"/>
            </a:spcAft>
            <a:buNone/>
          </a:pPr>
          <a:r>
            <a:rPr lang="en-IN" sz="1400" b="1" kern="1200"/>
            <a:t>PRICE</a:t>
          </a: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Exposure / Policy level Pricing</a:t>
          </a:r>
          <a:endParaRPr lang="en-IN" sz="1100" kern="1200">
            <a:latin typeface="Aptos Narrow" panose="020B0004020202020204" pitchFamily="34" charset="0"/>
          </a:endParaRP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Segmentation</a:t>
          </a: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Real Time Price Optimization</a:t>
          </a: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Pricing Elasticity</a:t>
          </a:r>
        </a:p>
        <a:p>
          <a:pPr marL="57150" lvl="1" indent="-57150" algn="l" defTabSz="488950">
            <a:lnSpc>
              <a:spcPct val="100000"/>
            </a:lnSpc>
            <a:spcBef>
              <a:spcPct val="0"/>
            </a:spcBef>
            <a:spcAft>
              <a:spcPct val="15000"/>
            </a:spcAft>
            <a:buFont typeface="Arial" panose="020B0604020202020204" pitchFamily="34" charset="0"/>
            <a:buChar char="•"/>
          </a:pPr>
          <a:r>
            <a:rPr lang="en-IN" sz="1100" b="0" i="0" u="none" kern="1200">
              <a:latin typeface="Aptos Narrow" panose="020B0004020202020204" pitchFamily="34" charset="0"/>
            </a:rPr>
            <a:t>Competitive Pricing</a:t>
          </a:r>
        </a:p>
      </dsp:txBody>
      <dsp:txXfrm rot="5400000">
        <a:off x="5769692" y="729837"/>
        <a:ext cx="1788486" cy="218951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581D6-96E4-4587-B789-0A0166908A09}">
      <dsp:nvSpPr>
        <dsp:cNvPr id="0" name=""/>
        <dsp:cNvSpPr/>
      </dsp:nvSpPr>
      <dsp:spPr>
        <a:xfrm>
          <a:off x="4292" y="0"/>
          <a:ext cx="1325734" cy="149986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55625">
            <a:lnSpc>
              <a:spcPct val="90000"/>
            </a:lnSpc>
            <a:spcBef>
              <a:spcPct val="0"/>
            </a:spcBef>
            <a:spcAft>
              <a:spcPct val="15000"/>
            </a:spcAft>
            <a:buChar char="•"/>
          </a:pPr>
          <a:r>
            <a:rPr lang="en-IN" sz="1250" b="0" i="0" u="none" kern="1200">
              <a:latin typeface="Abadi" panose="020B0604020104020204" pitchFamily="34" charset="0"/>
            </a:rPr>
            <a:t>User-uploaded documents</a:t>
          </a:r>
          <a:endParaRPr lang="en-IN" sz="1250" kern="1200">
            <a:latin typeface="Abadi" panose="020B0604020104020204" pitchFamily="34" charset="0"/>
          </a:endParaRPr>
        </a:p>
        <a:p>
          <a:pPr marL="114300" lvl="1" indent="-114300" algn="l" defTabSz="555625">
            <a:lnSpc>
              <a:spcPct val="90000"/>
            </a:lnSpc>
            <a:spcBef>
              <a:spcPct val="0"/>
            </a:spcBef>
            <a:spcAft>
              <a:spcPct val="15000"/>
            </a:spcAft>
            <a:buChar char="•"/>
          </a:pPr>
          <a:r>
            <a:rPr lang="en-IN" sz="1250" b="0" i="0" u="none" kern="1200">
              <a:latin typeface="Abadi" panose="020B0604020104020204" pitchFamily="34" charset="0"/>
            </a:rPr>
            <a:t>Azure blob storage</a:t>
          </a:r>
          <a:endParaRPr lang="en-IN" sz="1250" kern="1200">
            <a:latin typeface="Abadi" panose="020B0604020104020204" pitchFamily="34" charset="0"/>
          </a:endParaRPr>
        </a:p>
        <a:p>
          <a:pPr marL="114300" lvl="1" indent="-114300" algn="l" defTabSz="555625">
            <a:lnSpc>
              <a:spcPct val="90000"/>
            </a:lnSpc>
            <a:spcBef>
              <a:spcPct val="0"/>
            </a:spcBef>
            <a:spcAft>
              <a:spcPct val="15000"/>
            </a:spcAft>
            <a:buChar char="•"/>
          </a:pPr>
          <a:r>
            <a:rPr lang="en-IN" sz="1250" b="0" i="0" u="none" kern="1200">
              <a:latin typeface="Abadi" panose="020B0604020104020204" pitchFamily="34" charset="0"/>
            </a:rPr>
            <a:t>xlsx format documents.</a:t>
          </a:r>
          <a:r>
            <a:rPr lang="en-IN" sz="1250" b="1" i="0" u="none" kern="1200">
              <a:latin typeface="Abadi" panose="020B0604020104020204" pitchFamily="34" charset="0"/>
            </a:rPr>
            <a:t> </a:t>
          </a:r>
          <a:endParaRPr lang="en-IN" sz="1250" kern="1200">
            <a:latin typeface="Abadi" panose="020B0604020104020204" pitchFamily="34" charset="0"/>
          </a:endParaRPr>
        </a:p>
      </dsp:txBody>
      <dsp:txXfrm>
        <a:off x="38808" y="34516"/>
        <a:ext cx="1256702" cy="1109432"/>
      </dsp:txXfrm>
    </dsp:sp>
    <dsp:sp modelId="{FE120CFF-C273-4344-AD1A-6E9D3DBBABE5}">
      <dsp:nvSpPr>
        <dsp:cNvPr id="0" name=""/>
        <dsp:cNvSpPr/>
      </dsp:nvSpPr>
      <dsp:spPr>
        <a:xfrm rot="377758">
          <a:off x="599196" y="270848"/>
          <a:ext cx="1723232" cy="1723232"/>
        </a:xfrm>
        <a:prstGeom prst="leftCircularArrow">
          <a:avLst>
            <a:gd name="adj1" fmla="val 4313"/>
            <a:gd name="adj2" fmla="val 545793"/>
            <a:gd name="adj3" fmla="val 1682833"/>
            <a:gd name="adj4" fmla="val 8386018"/>
            <a:gd name="adj5" fmla="val 503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16A79-093C-45B4-90D9-660DDA9C2C9D}">
      <dsp:nvSpPr>
        <dsp:cNvPr id="0" name=""/>
        <dsp:cNvSpPr/>
      </dsp:nvSpPr>
      <dsp:spPr>
        <a:xfrm>
          <a:off x="335780" y="1365242"/>
          <a:ext cx="1013304" cy="33826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a:t>DATA SOURCE</a:t>
          </a:r>
          <a:endParaRPr lang="en-IN" sz="1200" b="1" kern="1200"/>
        </a:p>
      </dsp:txBody>
      <dsp:txXfrm>
        <a:off x="345687" y="1375149"/>
        <a:ext cx="993490" cy="318449"/>
      </dsp:txXfrm>
    </dsp:sp>
    <dsp:sp modelId="{8D8369FF-62F7-4DCF-91AF-2D1095FE02FF}">
      <dsp:nvSpPr>
        <dsp:cNvPr id="0" name=""/>
        <dsp:cNvSpPr/>
      </dsp:nvSpPr>
      <dsp:spPr>
        <a:xfrm>
          <a:off x="1585247" y="339221"/>
          <a:ext cx="1553893" cy="121514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01640"/>
              <a:satOff val="-2418"/>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IN" sz="1400" b="0" i="0" kern="1200"/>
            <a:t>Exploration</a:t>
          </a:r>
          <a:endParaRPr lang="en-IN" sz="1400" kern="1200">
            <a:latin typeface="Abadi" panose="020B0604020104020204" pitchFamily="34" charset="0"/>
          </a:endParaRPr>
        </a:p>
        <a:p>
          <a:pPr marL="114300" lvl="1" indent="-114300" algn="l" defTabSz="622300">
            <a:lnSpc>
              <a:spcPct val="90000"/>
            </a:lnSpc>
            <a:spcBef>
              <a:spcPct val="0"/>
            </a:spcBef>
            <a:spcAft>
              <a:spcPct val="15000"/>
            </a:spcAft>
            <a:buChar char="•"/>
          </a:pPr>
          <a:r>
            <a:rPr lang="en-IN" sz="1400" b="0" i="0" kern="1200"/>
            <a:t>Development</a:t>
          </a:r>
          <a:endParaRPr lang="en-IN" sz="1400" kern="1200">
            <a:latin typeface="Abadi" panose="020B0604020104020204" pitchFamily="34" charset="0"/>
          </a:endParaRPr>
        </a:p>
        <a:p>
          <a:pPr marL="114300" lvl="1" indent="-114300" algn="l" defTabSz="622300">
            <a:lnSpc>
              <a:spcPct val="90000"/>
            </a:lnSpc>
            <a:spcBef>
              <a:spcPct val="0"/>
            </a:spcBef>
            <a:spcAft>
              <a:spcPct val="15000"/>
            </a:spcAft>
            <a:buChar char="•"/>
          </a:pPr>
          <a:r>
            <a:rPr lang="en-IN" sz="1400" b="0" i="0" kern="1200"/>
            <a:t>Deployment</a:t>
          </a:r>
          <a:endParaRPr lang="en-IN" sz="1400" kern="1200">
            <a:latin typeface="Abadi" panose="020B0604020104020204" pitchFamily="34" charset="0"/>
          </a:endParaRPr>
        </a:p>
        <a:p>
          <a:pPr marL="114300" lvl="1" indent="-114300" algn="l" defTabSz="622300">
            <a:lnSpc>
              <a:spcPct val="90000"/>
            </a:lnSpc>
            <a:spcBef>
              <a:spcPct val="0"/>
            </a:spcBef>
            <a:spcAft>
              <a:spcPct val="15000"/>
            </a:spcAft>
            <a:buChar char="•"/>
          </a:pPr>
          <a:endParaRPr lang="en-IN" sz="1400" kern="1200">
            <a:latin typeface="Abadi" panose="020B0604020104020204" pitchFamily="34" charset="0"/>
          </a:endParaRPr>
        </a:p>
      </dsp:txBody>
      <dsp:txXfrm>
        <a:off x="1613211" y="627573"/>
        <a:ext cx="1497965" cy="898829"/>
      </dsp:txXfrm>
    </dsp:sp>
    <dsp:sp modelId="{BE625CA6-3DEA-4BA7-8728-7E18408F76C8}">
      <dsp:nvSpPr>
        <dsp:cNvPr id="0" name=""/>
        <dsp:cNvSpPr/>
      </dsp:nvSpPr>
      <dsp:spPr>
        <a:xfrm>
          <a:off x="2264407" y="-304494"/>
          <a:ext cx="2143011" cy="2157575"/>
        </a:xfrm>
        <a:prstGeom prst="circularArrow">
          <a:avLst>
            <a:gd name="adj1" fmla="val 3445"/>
            <a:gd name="adj2" fmla="val 426882"/>
            <a:gd name="adj3" fmla="val 19823200"/>
            <a:gd name="adj4" fmla="val 13001104"/>
            <a:gd name="adj5" fmla="val 4019"/>
          </a:avLst>
        </a:prstGeom>
        <a:solidFill>
          <a:schemeClr val="accent5">
            <a:hueOff val="-135520"/>
            <a:satOff val="-3225"/>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B28269-CD32-4691-B229-EAAF1C2B2CE7}">
      <dsp:nvSpPr>
        <dsp:cNvPr id="0" name=""/>
        <dsp:cNvSpPr/>
      </dsp:nvSpPr>
      <dsp:spPr>
        <a:xfrm>
          <a:off x="1823199" y="177913"/>
          <a:ext cx="1424346" cy="439888"/>
        </a:xfrm>
        <a:prstGeom prst="roundRect">
          <a:avLst>
            <a:gd name="adj" fmla="val 10000"/>
          </a:avLst>
        </a:prstGeom>
        <a:solidFill>
          <a:schemeClr val="accent5">
            <a:hueOff val="-101640"/>
            <a:satOff val="-241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a:t>DATA PROCESSING</a:t>
          </a:r>
          <a:endParaRPr lang="en-IN" sz="1100" b="1" kern="1200"/>
        </a:p>
      </dsp:txBody>
      <dsp:txXfrm>
        <a:off x="1836083" y="190797"/>
        <a:ext cx="1398578" cy="414120"/>
      </dsp:txXfrm>
    </dsp:sp>
    <dsp:sp modelId="{C831D30A-8DFE-4CCC-8E42-7FC93A7E2A96}">
      <dsp:nvSpPr>
        <dsp:cNvPr id="0" name=""/>
        <dsp:cNvSpPr/>
      </dsp:nvSpPr>
      <dsp:spPr>
        <a:xfrm>
          <a:off x="3480383" y="227741"/>
          <a:ext cx="1735593" cy="134266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203279"/>
              <a:satOff val="-4837"/>
              <a:lumOff val="-29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Exploration of the existing components of the solution</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Tested and deployed the existing solution</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Defined a product development roadmap</a:t>
          </a:r>
          <a:endParaRPr lang="en-IN" sz="1050" kern="1200">
            <a:latin typeface="Abadi" panose="020B0604020104020204" pitchFamily="34" charset="0"/>
          </a:endParaRPr>
        </a:p>
      </dsp:txBody>
      <dsp:txXfrm>
        <a:off x="3511281" y="258639"/>
        <a:ext cx="1673797" cy="993155"/>
      </dsp:txXfrm>
    </dsp:sp>
    <dsp:sp modelId="{A17DFA1B-3025-4B8F-93ED-789ACD5E4EC3}">
      <dsp:nvSpPr>
        <dsp:cNvPr id="0" name=""/>
        <dsp:cNvSpPr/>
      </dsp:nvSpPr>
      <dsp:spPr>
        <a:xfrm>
          <a:off x="4277458" y="50186"/>
          <a:ext cx="2197976" cy="2197976"/>
        </a:xfrm>
        <a:prstGeom prst="leftCircularArrow">
          <a:avLst>
            <a:gd name="adj1" fmla="val 3382"/>
            <a:gd name="adj2" fmla="val 418405"/>
            <a:gd name="adj3" fmla="val 1599130"/>
            <a:gd name="adj4" fmla="val 8429704"/>
            <a:gd name="adj5" fmla="val 3945"/>
          </a:avLst>
        </a:prstGeom>
        <a:solidFill>
          <a:schemeClr val="accent5">
            <a:hueOff val="-271039"/>
            <a:satOff val="-6449"/>
            <a:lumOff val="-392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8DEC72-1194-4BA5-A9EA-810A870DEDFE}">
      <dsp:nvSpPr>
        <dsp:cNvPr id="0" name=""/>
        <dsp:cNvSpPr/>
      </dsp:nvSpPr>
      <dsp:spPr>
        <a:xfrm>
          <a:off x="3995121" y="1463030"/>
          <a:ext cx="1191016" cy="334035"/>
        </a:xfrm>
        <a:prstGeom prst="roundRect">
          <a:avLst>
            <a:gd name="adj" fmla="val 10000"/>
          </a:avLst>
        </a:prstGeom>
        <a:solidFill>
          <a:schemeClr val="accent5">
            <a:hueOff val="-203279"/>
            <a:satOff val="-4837"/>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b="0" kern="1200">
              <a:latin typeface="Abadi" panose="020B0604020104020204" pitchFamily="34" charset="0"/>
            </a:rPr>
            <a:t>EXPLORATION</a:t>
          </a:r>
        </a:p>
      </dsp:txBody>
      <dsp:txXfrm>
        <a:off x="4004905" y="1472814"/>
        <a:ext cx="1171448" cy="314467"/>
      </dsp:txXfrm>
    </dsp:sp>
    <dsp:sp modelId="{24290312-62F0-4432-A0A6-6CC56C59E830}">
      <dsp:nvSpPr>
        <dsp:cNvPr id="0" name=""/>
        <dsp:cNvSpPr/>
      </dsp:nvSpPr>
      <dsp:spPr>
        <a:xfrm>
          <a:off x="5591726" y="97279"/>
          <a:ext cx="1856803" cy="177005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04919"/>
              <a:satOff val="-7255"/>
              <a:lumOff val="-44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Developed user access control mechanism Integrated Rest APIs</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On the fly document </a:t>
          </a:r>
          <a:r>
            <a:rPr lang="en-US" sz="1050" b="0" i="0" kern="1200" err="1">
              <a:latin typeface="Abadi" panose="020B0604020104020204" pitchFamily="34" charset="0"/>
            </a:rPr>
            <a:t>document</a:t>
          </a:r>
          <a:r>
            <a:rPr lang="en-US" sz="1050" b="0" i="0" kern="1200">
              <a:latin typeface="Abadi" panose="020B0604020104020204" pitchFamily="34" charset="0"/>
            </a:rPr>
            <a:t> training and deployment</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Developed and integrated the frontend</a:t>
          </a:r>
          <a:endParaRPr lang="en-IN" sz="1050" kern="1200">
            <a:latin typeface="Abadi" panose="020B0604020104020204" pitchFamily="34" charset="0"/>
          </a:endParaRPr>
        </a:p>
      </dsp:txBody>
      <dsp:txXfrm>
        <a:off x="5632460" y="517310"/>
        <a:ext cx="1775335" cy="1309290"/>
      </dsp:txXfrm>
    </dsp:sp>
    <dsp:sp modelId="{890F9E7A-BF66-4076-93FF-466A34013F03}">
      <dsp:nvSpPr>
        <dsp:cNvPr id="0" name=""/>
        <dsp:cNvSpPr/>
      </dsp:nvSpPr>
      <dsp:spPr>
        <a:xfrm>
          <a:off x="6734373" y="-314812"/>
          <a:ext cx="1821843" cy="2147539"/>
        </a:xfrm>
        <a:prstGeom prst="circularArrow">
          <a:avLst>
            <a:gd name="adj1" fmla="val 3461"/>
            <a:gd name="adj2" fmla="val 429042"/>
            <a:gd name="adj3" fmla="val 20523204"/>
            <a:gd name="adj4" fmla="val 13703267"/>
            <a:gd name="adj5" fmla="val 4038"/>
          </a:avLst>
        </a:prstGeom>
        <a:solidFill>
          <a:schemeClr val="accent5">
            <a:hueOff val="-406559"/>
            <a:satOff val="-9674"/>
            <a:lumOff val="-58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9E8186-0E20-4F17-9D29-2A55997B5F17}">
      <dsp:nvSpPr>
        <dsp:cNvPr id="0" name=""/>
        <dsp:cNvSpPr/>
      </dsp:nvSpPr>
      <dsp:spPr>
        <a:xfrm>
          <a:off x="6421495" y="16349"/>
          <a:ext cx="1128397" cy="305493"/>
        </a:xfrm>
        <a:prstGeom prst="roundRect">
          <a:avLst>
            <a:gd name="adj" fmla="val 10000"/>
          </a:avLst>
        </a:prstGeom>
        <a:solidFill>
          <a:schemeClr val="accent5">
            <a:hueOff val="-304919"/>
            <a:satOff val="-7255"/>
            <a:lumOff val="-44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a:latin typeface="Abadi" panose="020B0604020104020204" pitchFamily="34" charset="0"/>
            </a:rPr>
            <a:t>DEVELOPMENT</a:t>
          </a:r>
        </a:p>
      </dsp:txBody>
      <dsp:txXfrm>
        <a:off x="6430443" y="25297"/>
        <a:ext cx="1110501" cy="287597"/>
      </dsp:txXfrm>
    </dsp:sp>
    <dsp:sp modelId="{4184D5A6-0B9A-42D2-AE87-FAA53BFD1257}">
      <dsp:nvSpPr>
        <dsp:cNvPr id="0" name=""/>
        <dsp:cNvSpPr/>
      </dsp:nvSpPr>
      <dsp:spPr>
        <a:xfrm>
          <a:off x="7774597" y="302906"/>
          <a:ext cx="1872693" cy="1556624"/>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406559"/>
              <a:satOff val="-9674"/>
              <a:lumOff val="-58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Containerized the solution</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Deployed the solution on a cloud environment where search could be performed seamlessly</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Tested with the user data to search in the document report</a:t>
          </a:r>
          <a:br>
            <a:rPr lang="en-US" sz="1050" kern="1200">
              <a:latin typeface="Abadi" panose="020B0604020104020204" pitchFamily="34" charset="0"/>
            </a:rPr>
          </a:br>
          <a:endParaRPr lang="en-IN" sz="1050" kern="1200">
            <a:latin typeface="Abadi" panose="020B0604020104020204" pitchFamily="34" charset="0"/>
          </a:endParaRPr>
        </a:p>
      </dsp:txBody>
      <dsp:txXfrm>
        <a:off x="7810419" y="338728"/>
        <a:ext cx="1801049" cy="1151418"/>
      </dsp:txXfrm>
    </dsp:sp>
    <dsp:sp modelId="{28E3BDF1-34BD-4F8F-B650-0A89118CA992}">
      <dsp:nvSpPr>
        <dsp:cNvPr id="0" name=""/>
        <dsp:cNvSpPr/>
      </dsp:nvSpPr>
      <dsp:spPr>
        <a:xfrm>
          <a:off x="8663660" y="1632480"/>
          <a:ext cx="1185189" cy="335822"/>
        </a:xfrm>
        <a:prstGeom prst="roundRect">
          <a:avLst>
            <a:gd name="adj" fmla="val 10000"/>
          </a:avLst>
        </a:prstGeom>
        <a:solidFill>
          <a:schemeClr val="accent5">
            <a:hueOff val="-406559"/>
            <a:satOff val="-9674"/>
            <a:lumOff val="-58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a:latin typeface="Abadi" panose="020B0604020104020204" pitchFamily="34" charset="0"/>
            </a:rPr>
            <a:t>DEPLOYMENT</a:t>
          </a:r>
        </a:p>
      </dsp:txBody>
      <dsp:txXfrm>
        <a:off x="8673496" y="1642316"/>
        <a:ext cx="1165517" cy="31615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A4712-F9BA-490F-B4BD-FFB4885B5317}">
      <dsp:nvSpPr>
        <dsp:cNvPr id="0" name=""/>
        <dsp:cNvSpPr/>
      </dsp:nvSpPr>
      <dsp:spPr>
        <a:xfrm>
          <a:off x="407220" y="448"/>
          <a:ext cx="4235795" cy="2153207"/>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6861"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a:latin typeface="Abadi" panose="020B0604020104020204" pitchFamily="34" charset="0"/>
            </a:rPr>
            <a:t>TECHNICAL BENEFITS</a:t>
          </a:r>
        </a:p>
        <a:p>
          <a:pPr marL="114300" lvl="1" indent="-114300" algn="l" defTabSz="533400">
            <a:lnSpc>
              <a:spcPct val="90000"/>
            </a:lnSpc>
            <a:spcBef>
              <a:spcPct val="0"/>
            </a:spcBef>
            <a:spcAft>
              <a:spcPct val="15000"/>
            </a:spcAft>
            <a:buChar char="•"/>
          </a:pPr>
          <a:r>
            <a:rPr lang="en-US" sz="1200" b="1" i="0" kern="1200">
              <a:latin typeface="Abadi" panose="020B0604020104020204" pitchFamily="34" charset="0"/>
            </a:rPr>
            <a:t>Customized Search Engine: </a:t>
          </a:r>
          <a:r>
            <a:rPr lang="en-US" sz="1200" i="0" kern="1200">
              <a:latin typeface="Abadi" panose="020B0604020104020204" pitchFamily="34" charset="0"/>
            </a:rPr>
            <a:t>Development of a tailored search engine for efficient document indexing and retrieval.</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US" sz="1200" b="1" i="0" kern="1200">
              <a:latin typeface="Abadi" panose="020B0604020104020204" pitchFamily="34" charset="0"/>
            </a:rPr>
            <a:t>On-the-Fly Document Training: </a:t>
          </a:r>
          <a:r>
            <a:rPr lang="en-US" sz="1200" i="0" kern="1200">
              <a:latin typeface="Abadi" panose="020B0604020104020204" pitchFamily="34" charset="0"/>
            </a:rPr>
            <a:t>Ability to train and deploy documents dynamically.</a:t>
          </a:r>
          <a:br>
            <a:rPr lang="en-US" sz="1200" i="0" kern="1200">
              <a:latin typeface="Abadi" panose="020B0604020104020204" pitchFamily="34" charset="0"/>
            </a:rPr>
          </a:br>
          <a:r>
            <a:rPr lang="en-US" sz="1200" i="0" kern="1200">
              <a:latin typeface="Abadi" panose="020B0604020104020204" pitchFamily="34" charset="0"/>
            </a:rPr>
            <a:t>Cloud Deployment: Containerization and deployment on a cloud environment for scalable and efficient document searches.</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US" sz="1200" b="1" i="0" kern="1200">
              <a:latin typeface="Abadi" panose="020B0604020104020204" pitchFamily="34" charset="0"/>
            </a:rPr>
            <a:t>Streamlined Solution: </a:t>
          </a:r>
          <a:r>
            <a:rPr lang="en-US" sz="1200" i="0" kern="1200">
              <a:latin typeface="Abadi" panose="020B0604020104020204" pitchFamily="34" charset="0"/>
            </a:rPr>
            <a:t>Improved existing components, integrated APIs, and user access control for a seamless experience</a:t>
          </a:r>
          <a:r>
            <a:rPr lang="en-US" sz="1200" i="0" kern="1200"/>
            <a:t>.</a:t>
          </a:r>
          <a:endParaRPr lang="en-IN" sz="1200" kern="1200">
            <a:latin typeface="Abadi" panose="020B0604020104020204" pitchFamily="34" charset="0"/>
          </a:endParaRPr>
        </a:p>
      </dsp:txBody>
      <dsp:txXfrm>
        <a:off x="407220" y="448"/>
        <a:ext cx="4235795" cy="2153207"/>
      </dsp:txXfrm>
    </dsp:sp>
    <dsp:sp modelId="{4DE06309-4AA1-4713-B27E-A5FA31A85F3B}">
      <dsp:nvSpPr>
        <dsp:cNvPr id="0" name=""/>
        <dsp:cNvSpPr/>
      </dsp:nvSpPr>
      <dsp:spPr>
        <a:xfrm>
          <a:off x="158039" y="0"/>
          <a:ext cx="627169" cy="94075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356C06C-C07C-4DDF-99F6-C0D83F9BA7B1}">
      <dsp:nvSpPr>
        <dsp:cNvPr id="0" name=""/>
        <dsp:cNvSpPr/>
      </dsp:nvSpPr>
      <dsp:spPr>
        <a:xfrm>
          <a:off x="4838407" y="575462"/>
          <a:ext cx="2438184" cy="1282342"/>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6478"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latin typeface="Abadi" panose="020B0604020104020204" pitchFamily="34" charset="0"/>
            </a:rPr>
            <a:t>BUSINESS</a:t>
          </a:r>
          <a:r>
            <a:rPr lang="en-IN" sz="1400" b="1" kern="1200" baseline="0">
              <a:latin typeface="Abadi" panose="020B0604020104020204" pitchFamily="34" charset="0"/>
            </a:rPr>
            <a:t> BENEFITS</a:t>
          </a:r>
        </a:p>
        <a:p>
          <a:pPr marL="0" lvl="0" indent="0" algn="l" defTabSz="622300">
            <a:lnSpc>
              <a:spcPct val="90000"/>
            </a:lnSpc>
            <a:spcBef>
              <a:spcPct val="0"/>
            </a:spcBef>
            <a:spcAft>
              <a:spcPct val="35000"/>
            </a:spcAft>
            <a:buNone/>
          </a:pPr>
          <a:r>
            <a:rPr lang="en-US" sz="1200" b="0" i="0" kern="1200">
              <a:latin typeface="Abadi" panose="020B0604020104020204" pitchFamily="34" charset="0"/>
            </a:rPr>
            <a:t>Efficiently navigate vast document seas with our search engine, pinpointing specific information effortlessly amidst the digital waves.</a:t>
          </a:r>
          <a:endParaRPr lang="en-IN" sz="1200" b="1" kern="1200" baseline="0">
            <a:latin typeface="Abadi" panose="020B0604020104020204" pitchFamily="34" charset="0"/>
          </a:endParaRPr>
        </a:p>
      </dsp:txBody>
      <dsp:txXfrm>
        <a:off x="4838407" y="575462"/>
        <a:ext cx="2438184" cy="1282342"/>
      </dsp:txXfrm>
    </dsp:sp>
    <dsp:sp modelId="{7724DC14-802C-43D6-B082-7E5FC2FA62E9}">
      <dsp:nvSpPr>
        <dsp:cNvPr id="0" name=""/>
        <dsp:cNvSpPr/>
      </dsp:nvSpPr>
      <dsp:spPr>
        <a:xfrm>
          <a:off x="4758094" y="414055"/>
          <a:ext cx="626773" cy="94016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82157-9F63-4B05-B3D9-502F1B0386DC}">
      <dsp:nvSpPr>
        <dsp:cNvPr id="0" name=""/>
        <dsp:cNvSpPr/>
      </dsp:nvSpPr>
      <dsp:spPr>
        <a:xfrm>
          <a:off x="538247" y="0"/>
          <a:ext cx="604590" cy="604590"/>
        </a:xfrm>
        <a:prstGeom prst="ellipse">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7F0B6-DC11-4FF4-8479-D5C6382D9B54}">
      <dsp:nvSpPr>
        <dsp:cNvPr id="0" name=""/>
        <dsp:cNvSpPr/>
      </dsp:nvSpPr>
      <dsp:spPr>
        <a:xfrm>
          <a:off x="598706" y="60459"/>
          <a:ext cx="483672" cy="483672"/>
        </a:xfrm>
        <a:prstGeom prst="chord">
          <a:avLst>
            <a:gd name="adj1" fmla="val 1800000"/>
            <a:gd name="adj2" fmla="val 9000000"/>
          </a:avLst>
        </a:prstGeom>
        <a:solidFill>
          <a:schemeClr val="accent4">
            <a:shade val="50000"/>
            <a:hueOff val="0"/>
            <a:satOff val="0"/>
            <a:lumOff val="0"/>
            <a:alphaOff val="0"/>
          </a:schemeClr>
        </a:solidFill>
        <a:ln w="12700" cap="flat" cmpd="sng" algn="ctr">
          <a:solidFill>
            <a:schemeClr val="accent4">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C81F6C-CB4E-489F-B94F-B48E2DE39FE9}">
      <dsp:nvSpPr>
        <dsp:cNvPr id="0" name=""/>
        <dsp:cNvSpPr/>
      </dsp:nvSpPr>
      <dsp:spPr>
        <a:xfrm>
          <a:off x="1268794" y="604590"/>
          <a:ext cx="1788579" cy="2544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533400">
            <a:lnSpc>
              <a:spcPct val="90000"/>
            </a:lnSpc>
            <a:spcBef>
              <a:spcPct val="0"/>
            </a:spcBef>
            <a:spcAft>
              <a:spcPct val="35000"/>
            </a:spcAft>
            <a:buNone/>
          </a:pPr>
          <a:r>
            <a:rPr lang="en-US" sz="1200" b="0" i="0" kern="1200" dirty="0"/>
            <a:t>Diverse data collected from </a:t>
          </a:r>
          <a:r>
            <a:rPr lang="en-US" sz="1200" b="0" i="0" kern="1200" dirty="0" err="1"/>
            <a:t>PoS</a:t>
          </a:r>
          <a:r>
            <a:rPr lang="en-US" sz="1200" b="0" i="0" kern="1200" dirty="0"/>
            <a:t>, promotions, socio-demographics, policy and claims, subscription info, inventory, user-uploaded docs, financial reports, and more.</a:t>
          </a:r>
          <a:endParaRPr lang="en-IN" sz="1200" kern="1200" dirty="0"/>
        </a:p>
      </dsp:txBody>
      <dsp:txXfrm>
        <a:off x="1268794" y="604590"/>
        <a:ext cx="1788579" cy="2544316"/>
      </dsp:txXfrm>
    </dsp:sp>
    <dsp:sp modelId="{6F16AA0A-5AC2-43E8-8BF1-2A35DBAFD44C}">
      <dsp:nvSpPr>
        <dsp:cNvPr id="0" name=""/>
        <dsp:cNvSpPr/>
      </dsp:nvSpPr>
      <dsp:spPr>
        <a:xfrm>
          <a:off x="1268794" y="0"/>
          <a:ext cx="1788579" cy="604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b" anchorCtr="0">
          <a:noAutofit/>
        </a:bodyPr>
        <a:lstStyle/>
        <a:p>
          <a:pPr marL="0" lvl="0" indent="0" algn="l" defTabSz="844550">
            <a:lnSpc>
              <a:spcPct val="90000"/>
            </a:lnSpc>
            <a:spcBef>
              <a:spcPct val="0"/>
            </a:spcBef>
            <a:spcAft>
              <a:spcPct val="35000"/>
            </a:spcAft>
            <a:buNone/>
          </a:pPr>
          <a:r>
            <a:rPr lang="en-IN" sz="1900" b="1" i="0" kern="1200" dirty="0">
              <a:solidFill>
                <a:srgbClr val="002060"/>
              </a:solidFill>
            </a:rPr>
            <a:t>Data Sources</a:t>
          </a:r>
          <a:endParaRPr lang="en-IN" sz="1900" kern="1200" dirty="0">
            <a:solidFill>
              <a:srgbClr val="002060"/>
            </a:solidFill>
          </a:endParaRPr>
        </a:p>
      </dsp:txBody>
      <dsp:txXfrm>
        <a:off x="1268794" y="0"/>
        <a:ext cx="1788579" cy="604590"/>
      </dsp:txXfrm>
    </dsp:sp>
    <dsp:sp modelId="{9490EF67-FBC8-48F2-93AF-E8168823720A}">
      <dsp:nvSpPr>
        <dsp:cNvPr id="0" name=""/>
        <dsp:cNvSpPr/>
      </dsp:nvSpPr>
      <dsp:spPr>
        <a:xfrm>
          <a:off x="3183329" y="0"/>
          <a:ext cx="604590" cy="604590"/>
        </a:xfrm>
        <a:prstGeom prst="ellipse">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244A5-C288-436F-B632-8F60D1A4259C}">
      <dsp:nvSpPr>
        <dsp:cNvPr id="0" name=""/>
        <dsp:cNvSpPr/>
      </dsp:nvSpPr>
      <dsp:spPr>
        <a:xfrm>
          <a:off x="3243788" y="60459"/>
          <a:ext cx="483672" cy="483672"/>
        </a:xfrm>
        <a:prstGeom prst="chord">
          <a:avLst>
            <a:gd name="adj1" fmla="val 0"/>
            <a:gd name="adj2" fmla="val 10800000"/>
          </a:avLst>
        </a:prstGeom>
        <a:solidFill>
          <a:schemeClr val="accent4">
            <a:shade val="50000"/>
            <a:hueOff val="324875"/>
            <a:satOff val="-10179"/>
            <a:lumOff val="24481"/>
            <a:alphaOff val="0"/>
          </a:schemeClr>
        </a:solidFill>
        <a:ln w="12700" cap="flat" cmpd="sng" algn="ctr">
          <a:solidFill>
            <a:schemeClr val="accent4">
              <a:shade val="50000"/>
              <a:hueOff val="324875"/>
              <a:satOff val="-10179"/>
              <a:lumOff val="244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AD6869-C29F-4428-9955-977A5BC980A2}">
      <dsp:nvSpPr>
        <dsp:cNvPr id="0" name=""/>
        <dsp:cNvSpPr/>
      </dsp:nvSpPr>
      <dsp:spPr>
        <a:xfrm>
          <a:off x="3913876" y="604590"/>
          <a:ext cx="1788579" cy="2544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533400">
            <a:lnSpc>
              <a:spcPct val="90000"/>
            </a:lnSpc>
            <a:spcBef>
              <a:spcPct val="0"/>
            </a:spcBef>
            <a:spcAft>
              <a:spcPct val="35000"/>
            </a:spcAft>
            <a:buNone/>
          </a:pPr>
          <a:r>
            <a:rPr lang="en-US" sz="1200" b="0" i="0" kern="1200" dirty="0"/>
            <a:t>Tailored data cleaning procedures applied, covering address normalization, anonymization, image cleaning, promotion standardization, and exploration of standardized data formats, ensuring data integrity and consistency.</a:t>
          </a:r>
          <a:endParaRPr lang="en-IN" sz="1200" kern="1200" dirty="0"/>
        </a:p>
      </dsp:txBody>
      <dsp:txXfrm>
        <a:off x="3913876" y="604590"/>
        <a:ext cx="1788579" cy="2544316"/>
      </dsp:txXfrm>
    </dsp:sp>
    <dsp:sp modelId="{13CC8E12-6A67-437B-8BB1-264DEBB9DDD6}">
      <dsp:nvSpPr>
        <dsp:cNvPr id="0" name=""/>
        <dsp:cNvSpPr/>
      </dsp:nvSpPr>
      <dsp:spPr>
        <a:xfrm>
          <a:off x="3913876" y="0"/>
          <a:ext cx="1788579" cy="604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b" anchorCtr="0">
          <a:noAutofit/>
        </a:bodyPr>
        <a:lstStyle/>
        <a:p>
          <a:pPr marL="0" lvl="0" indent="0" algn="l" defTabSz="844550">
            <a:lnSpc>
              <a:spcPct val="90000"/>
            </a:lnSpc>
            <a:spcBef>
              <a:spcPct val="0"/>
            </a:spcBef>
            <a:spcAft>
              <a:spcPct val="35000"/>
            </a:spcAft>
            <a:buNone/>
          </a:pPr>
          <a:r>
            <a:rPr lang="en-IN" sz="1900" b="1" i="0" kern="1200" dirty="0">
              <a:solidFill>
                <a:srgbClr val="002060"/>
              </a:solidFill>
            </a:rPr>
            <a:t>Data Cleaning</a:t>
          </a:r>
          <a:endParaRPr lang="en-IN" sz="1900" kern="1200" dirty="0">
            <a:solidFill>
              <a:srgbClr val="002060"/>
            </a:solidFill>
          </a:endParaRPr>
        </a:p>
      </dsp:txBody>
      <dsp:txXfrm>
        <a:off x="3913876" y="0"/>
        <a:ext cx="1788579" cy="604590"/>
      </dsp:txXfrm>
    </dsp:sp>
    <dsp:sp modelId="{582E8FC7-6ACF-40A6-83C4-EB5C614093FA}">
      <dsp:nvSpPr>
        <dsp:cNvPr id="0" name=""/>
        <dsp:cNvSpPr/>
      </dsp:nvSpPr>
      <dsp:spPr>
        <a:xfrm>
          <a:off x="5828411" y="0"/>
          <a:ext cx="604590" cy="604590"/>
        </a:xfrm>
        <a:prstGeom prst="ellipse">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673DF-4DFB-4690-A1DA-19A7C7ED9DA1}">
      <dsp:nvSpPr>
        <dsp:cNvPr id="0" name=""/>
        <dsp:cNvSpPr/>
      </dsp:nvSpPr>
      <dsp:spPr>
        <a:xfrm>
          <a:off x="5888870" y="60459"/>
          <a:ext cx="483672" cy="483672"/>
        </a:xfrm>
        <a:prstGeom prst="chord">
          <a:avLst>
            <a:gd name="adj1" fmla="val 19800000"/>
            <a:gd name="adj2" fmla="val 12600000"/>
          </a:avLst>
        </a:prstGeom>
        <a:solidFill>
          <a:schemeClr val="accent4">
            <a:shade val="50000"/>
            <a:hueOff val="649751"/>
            <a:satOff val="-20359"/>
            <a:lumOff val="48961"/>
            <a:alphaOff val="0"/>
          </a:schemeClr>
        </a:solidFill>
        <a:ln w="12700" cap="flat" cmpd="sng" algn="ctr">
          <a:solidFill>
            <a:schemeClr val="accent4">
              <a:shade val="50000"/>
              <a:hueOff val="649751"/>
              <a:satOff val="-20359"/>
              <a:lumOff val="48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A2269A-E6F5-4A30-9880-227B76DE8EAC}">
      <dsp:nvSpPr>
        <dsp:cNvPr id="0" name=""/>
        <dsp:cNvSpPr/>
      </dsp:nvSpPr>
      <dsp:spPr>
        <a:xfrm>
          <a:off x="6558958" y="604590"/>
          <a:ext cx="1788579" cy="2544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533400">
            <a:lnSpc>
              <a:spcPct val="90000"/>
            </a:lnSpc>
            <a:spcBef>
              <a:spcPct val="0"/>
            </a:spcBef>
            <a:spcAft>
              <a:spcPct val="35000"/>
            </a:spcAft>
            <a:buNone/>
          </a:pPr>
          <a:r>
            <a:rPr lang="en-IN" sz="1200" b="0" i="0" kern="1200" dirty="0">
              <a:latin typeface="+mn-lt"/>
            </a:rPr>
            <a:t>Specific data models defined for each dataset, utilizing data lakes, SQL servers, and Azure blob storage. Connectors established for diverse sources, while models for image similarity, metadata analytics, and ranking facilitated segmentation, prioritization, and fraud probability assessment.</a:t>
          </a:r>
          <a:endParaRPr lang="en-IN" sz="1200" kern="1200" dirty="0">
            <a:latin typeface="+mn-lt"/>
          </a:endParaRPr>
        </a:p>
      </dsp:txBody>
      <dsp:txXfrm>
        <a:off x="6558958" y="604590"/>
        <a:ext cx="1788579" cy="2544316"/>
      </dsp:txXfrm>
    </dsp:sp>
    <dsp:sp modelId="{E96DBD76-C797-484A-8E2A-DD7C4326E442}">
      <dsp:nvSpPr>
        <dsp:cNvPr id="0" name=""/>
        <dsp:cNvSpPr/>
      </dsp:nvSpPr>
      <dsp:spPr>
        <a:xfrm>
          <a:off x="6558958" y="0"/>
          <a:ext cx="1788579" cy="604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b" anchorCtr="0">
          <a:noAutofit/>
        </a:bodyPr>
        <a:lstStyle/>
        <a:p>
          <a:pPr marL="0" lvl="0" indent="0" algn="l" defTabSz="844550">
            <a:lnSpc>
              <a:spcPct val="90000"/>
            </a:lnSpc>
            <a:spcBef>
              <a:spcPct val="0"/>
            </a:spcBef>
            <a:spcAft>
              <a:spcPct val="35000"/>
            </a:spcAft>
            <a:buNone/>
          </a:pPr>
          <a:r>
            <a:rPr lang="en-IN" sz="1900" b="1" i="0" kern="1200" dirty="0">
              <a:solidFill>
                <a:srgbClr val="002060"/>
              </a:solidFill>
            </a:rPr>
            <a:t>Data Model</a:t>
          </a:r>
          <a:endParaRPr lang="en-IN" sz="1900" kern="1200" dirty="0">
            <a:solidFill>
              <a:srgbClr val="002060"/>
            </a:solidFill>
          </a:endParaRPr>
        </a:p>
      </dsp:txBody>
      <dsp:txXfrm>
        <a:off x="6558958" y="0"/>
        <a:ext cx="1788579" cy="604590"/>
      </dsp:txXfrm>
    </dsp:sp>
    <dsp:sp modelId="{44AC3B3E-8C0D-4C4E-9EBE-20F960F478DC}">
      <dsp:nvSpPr>
        <dsp:cNvPr id="0" name=""/>
        <dsp:cNvSpPr/>
      </dsp:nvSpPr>
      <dsp:spPr>
        <a:xfrm>
          <a:off x="8473493" y="0"/>
          <a:ext cx="604590" cy="604590"/>
        </a:xfrm>
        <a:prstGeom prst="ellipse">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D88C2F-B02C-41F4-A2F7-CBF3497F1E18}">
      <dsp:nvSpPr>
        <dsp:cNvPr id="0" name=""/>
        <dsp:cNvSpPr/>
      </dsp:nvSpPr>
      <dsp:spPr>
        <a:xfrm>
          <a:off x="8533952" y="60459"/>
          <a:ext cx="483672" cy="483672"/>
        </a:xfrm>
        <a:prstGeom prst="chord">
          <a:avLst>
            <a:gd name="adj1" fmla="val 16200000"/>
            <a:gd name="adj2" fmla="val 16200000"/>
          </a:avLst>
        </a:prstGeom>
        <a:solidFill>
          <a:schemeClr val="accent4">
            <a:shade val="50000"/>
            <a:hueOff val="324875"/>
            <a:satOff val="-10179"/>
            <a:lumOff val="24481"/>
            <a:alphaOff val="0"/>
          </a:schemeClr>
        </a:solidFill>
        <a:ln w="12700" cap="flat" cmpd="sng" algn="ctr">
          <a:solidFill>
            <a:schemeClr val="accent4">
              <a:shade val="50000"/>
              <a:hueOff val="324875"/>
              <a:satOff val="-10179"/>
              <a:lumOff val="244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E30AC3-1645-4822-A0F4-0F68FEF750EF}">
      <dsp:nvSpPr>
        <dsp:cNvPr id="0" name=""/>
        <dsp:cNvSpPr/>
      </dsp:nvSpPr>
      <dsp:spPr>
        <a:xfrm>
          <a:off x="9204039" y="0"/>
          <a:ext cx="1788579" cy="604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b" anchorCtr="0">
          <a:noAutofit/>
        </a:bodyPr>
        <a:lstStyle/>
        <a:p>
          <a:pPr marL="0" lvl="0" indent="0" algn="l" defTabSz="844550">
            <a:lnSpc>
              <a:spcPct val="90000"/>
            </a:lnSpc>
            <a:spcBef>
              <a:spcPct val="0"/>
            </a:spcBef>
            <a:spcAft>
              <a:spcPct val="35000"/>
            </a:spcAft>
            <a:buNone/>
          </a:pPr>
          <a:r>
            <a:rPr lang="en-IN" sz="1900" b="1" i="0" kern="1200" dirty="0">
              <a:solidFill>
                <a:srgbClr val="002060"/>
              </a:solidFill>
            </a:rPr>
            <a:t>Data Processing</a:t>
          </a:r>
          <a:endParaRPr lang="en-IN" sz="1900" kern="1200" dirty="0">
            <a:solidFill>
              <a:srgbClr val="002060"/>
            </a:solidFill>
          </a:endParaRPr>
        </a:p>
      </dsp:txBody>
      <dsp:txXfrm>
        <a:off x="9204039" y="0"/>
        <a:ext cx="1788579" cy="604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82157-9F63-4B05-B3D9-502F1B0386DC}">
      <dsp:nvSpPr>
        <dsp:cNvPr id="0" name=""/>
        <dsp:cNvSpPr/>
      </dsp:nvSpPr>
      <dsp:spPr>
        <a:xfrm>
          <a:off x="717287" y="0"/>
          <a:ext cx="585718" cy="585718"/>
        </a:xfrm>
        <a:prstGeom prst="ellipse">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7F0B6-DC11-4FF4-8479-D5C6382D9B54}">
      <dsp:nvSpPr>
        <dsp:cNvPr id="0" name=""/>
        <dsp:cNvSpPr/>
      </dsp:nvSpPr>
      <dsp:spPr>
        <a:xfrm>
          <a:off x="775859" y="58571"/>
          <a:ext cx="468574" cy="468574"/>
        </a:xfrm>
        <a:prstGeom prst="chord">
          <a:avLst>
            <a:gd name="adj1" fmla="val 1800000"/>
            <a:gd name="adj2" fmla="val 9000000"/>
          </a:avLst>
        </a:prstGeom>
        <a:solidFill>
          <a:schemeClr val="accent4">
            <a:shade val="50000"/>
            <a:hueOff val="0"/>
            <a:satOff val="0"/>
            <a:lumOff val="0"/>
            <a:alphaOff val="0"/>
          </a:schemeClr>
        </a:solidFill>
        <a:ln w="12700" cap="flat" cmpd="sng" algn="ctr">
          <a:solidFill>
            <a:schemeClr val="accent4">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C81F6C-CB4E-489F-B94F-B48E2DE39FE9}">
      <dsp:nvSpPr>
        <dsp:cNvPr id="0" name=""/>
        <dsp:cNvSpPr/>
      </dsp:nvSpPr>
      <dsp:spPr>
        <a:xfrm>
          <a:off x="1425030" y="585718"/>
          <a:ext cx="1732749" cy="246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533400">
            <a:lnSpc>
              <a:spcPct val="90000"/>
            </a:lnSpc>
            <a:spcBef>
              <a:spcPct val="0"/>
            </a:spcBef>
            <a:spcAft>
              <a:spcPct val="35000"/>
            </a:spcAft>
            <a:buNone/>
          </a:pPr>
          <a:r>
            <a:rPr lang="en-US" sz="1200" b="0" i="0" kern="1200" dirty="0"/>
            <a:t>Analyses conducted span segmentation, ranking, user and SKU segmentation, marketing campaign and product similarity analyses, churn prediction, and recommendation models, providing comprehensive insights into varied data facets.</a:t>
          </a:r>
          <a:endParaRPr lang="en-IN" sz="1200" kern="1200" dirty="0"/>
        </a:p>
      </dsp:txBody>
      <dsp:txXfrm>
        <a:off x="1425030" y="585718"/>
        <a:ext cx="1732749" cy="2464896"/>
      </dsp:txXfrm>
    </dsp:sp>
    <dsp:sp modelId="{6F16AA0A-5AC2-43E8-8BF1-2A35DBAFD44C}">
      <dsp:nvSpPr>
        <dsp:cNvPr id="0" name=""/>
        <dsp:cNvSpPr/>
      </dsp:nvSpPr>
      <dsp:spPr>
        <a:xfrm>
          <a:off x="1425030" y="0"/>
          <a:ext cx="1732749" cy="58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marL="0" lvl="0" indent="0" algn="l" defTabSz="711200">
            <a:lnSpc>
              <a:spcPct val="90000"/>
            </a:lnSpc>
            <a:spcBef>
              <a:spcPct val="0"/>
            </a:spcBef>
            <a:spcAft>
              <a:spcPct val="35000"/>
            </a:spcAft>
            <a:buNone/>
          </a:pPr>
          <a:r>
            <a:rPr lang="en-IN" sz="1600" b="1" i="0" kern="1200" dirty="0"/>
            <a:t>Analysis </a:t>
          </a:r>
          <a:endParaRPr lang="en-IN" sz="1600" kern="1200" dirty="0"/>
        </a:p>
      </dsp:txBody>
      <dsp:txXfrm>
        <a:off x="1425030" y="0"/>
        <a:ext cx="1732749" cy="585718"/>
      </dsp:txXfrm>
    </dsp:sp>
    <dsp:sp modelId="{9490EF67-FBC8-48F2-93AF-E8168823720A}">
      <dsp:nvSpPr>
        <dsp:cNvPr id="0" name=""/>
        <dsp:cNvSpPr/>
      </dsp:nvSpPr>
      <dsp:spPr>
        <a:xfrm>
          <a:off x="3279804" y="0"/>
          <a:ext cx="585718" cy="585718"/>
        </a:xfrm>
        <a:prstGeom prst="ellipse">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244A5-C288-436F-B632-8F60D1A4259C}">
      <dsp:nvSpPr>
        <dsp:cNvPr id="0" name=""/>
        <dsp:cNvSpPr/>
      </dsp:nvSpPr>
      <dsp:spPr>
        <a:xfrm>
          <a:off x="3338376" y="58571"/>
          <a:ext cx="468574" cy="468574"/>
        </a:xfrm>
        <a:prstGeom prst="chord">
          <a:avLst>
            <a:gd name="adj1" fmla="val 0"/>
            <a:gd name="adj2" fmla="val 10800000"/>
          </a:avLst>
        </a:prstGeom>
        <a:solidFill>
          <a:schemeClr val="accent4">
            <a:shade val="50000"/>
            <a:hueOff val="324875"/>
            <a:satOff val="-10179"/>
            <a:lumOff val="24481"/>
            <a:alphaOff val="0"/>
          </a:schemeClr>
        </a:solidFill>
        <a:ln w="12700" cap="flat" cmpd="sng" algn="ctr">
          <a:solidFill>
            <a:schemeClr val="accent4">
              <a:shade val="50000"/>
              <a:hueOff val="324875"/>
              <a:satOff val="-10179"/>
              <a:lumOff val="244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AD6869-C29F-4428-9955-977A5BC980A2}">
      <dsp:nvSpPr>
        <dsp:cNvPr id="0" name=""/>
        <dsp:cNvSpPr/>
      </dsp:nvSpPr>
      <dsp:spPr>
        <a:xfrm>
          <a:off x="3987546" y="585718"/>
          <a:ext cx="1732749" cy="246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533400">
            <a:lnSpc>
              <a:spcPct val="90000"/>
            </a:lnSpc>
            <a:spcBef>
              <a:spcPct val="0"/>
            </a:spcBef>
            <a:spcAft>
              <a:spcPct val="35000"/>
            </a:spcAft>
            <a:buNone/>
          </a:pPr>
          <a:r>
            <a:rPr lang="en-US" sz="1200" b="0" i="0" kern="1200" dirty="0"/>
            <a:t>Design and deployment of solutions on cloud environments enable user access to web applications, facilitating the generation of insightful reports and visualizations.</a:t>
          </a:r>
          <a:endParaRPr lang="en-IN" sz="1200" kern="1200" dirty="0"/>
        </a:p>
      </dsp:txBody>
      <dsp:txXfrm>
        <a:off x="3987546" y="585718"/>
        <a:ext cx="1732749" cy="2464896"/>
      </dsp:txXfrm>
    </dsp:sp>
    <dsp:sp modelId="{13CC8E12-6A67-437B-8BB1-264DEBB9DDD6}">
      <dsp:nvSpPr>
        <dsp:cNvPr id="0" name=""/>
        <dsp:cNvSpPr/>
      </dsp:nvSpPr>
      <dsp:spPr>
        <a:xfrm>
          <a:off x="3987546" y="0"/>
          <a:ext cx="1732749" cy="58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marL="0" lvl="0" indent="0" algn="l" defTabSz="711200">
            <a:lnSpc>
              <a:spcPct val="90000"/>
            </a:lnSpc>
            <a:spcBef>
              <a:spcPct val="0"/>
            </a:spcBef>
            <a:spcAft>
              <a:spcPct val="35000"/>
            </a:spcAft>
            <a:buNone/>
          </a:pPr>
          <a:r>
            <a:rPr lang="en-IN" sz="1600" b="1" i="0" kern="1200" dirty="0"/>
            <a:t>Reporting and Visualization</a:t>
          </a:r>
          <a:endParaRPr lang="en-IN" sz="1600" kern="1200" dirty="0"/>
        </a:p>
      </dsp:txBody>
      <dsp:txXfrm>
        <a:off x="3987546" y="0"/>
        <a:ext cx="1732749" cy="585718"/>
      </dsp:txXfrm>
    </dsp:sp>
    <dsp:sp modelId="{582E8FC7-6ACF-40A6-83C4-EB5C614093FA}">
      <dsp:nvSpPr>
        <dsp:cNvPr id="0" name=""/>
        <dsp:cNvSpPr/>
      </dsp:nvSpPr>
      <dsp:spPr>
        <a:xfrm>
          <a:off x="5842320" y="0"/>
          <a:ext cx="585718" cy="585718"/>
        </a:xfrm>
        <a:prstGeom prst="ellipse">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673DF-4DFB-4690-A1DA-19A7C7ED9DA1}">
      <dsp:nvSpPr>
        <dsp:cNvPr id="0" name=""/>
        <dsp:cNvSpPr/>
      </dsp:nvSpPr>
      <dsp:spPr>
        <a:xfrm>
          <a:off x="5900892" y="58571"/>
          <a:ext cx="468574" cy="468574"/>
        </a:xfrm>
        <a:prstGeom prst="chord">
          <a:avLst>
            <a:gd name="adj1" fmla="val 19800000"/>
            <a:gd name="adj2" fmla="val 12600000"/>
          </a:avLst>
        </a:prstGeom>
        <a:solidFill>
          <a:schemeClr val="accent4">
            <a:shade val="50000"/>
            <a:hueOff val="649751"/>
            <a:satOff val="-20359"/>
            <a:lumOff val="48961"/>
            <a:alphaOff val="0"/>
          </a:schemeClr>
        </a:solidFill>
        <a:ln w="12700" cap="flat" cmpd="sng" algn="ctr">
          <a:solidFill>
            <a:schemeClr val="accent4">
              <a:shade val="50000"/>
              <a:hueOff val="649751"/>
              <a:satOff val="-20359"/>
              <a:lumOff val="48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A2269A-E6F5-4A30-9880-227B76DE8EAC}">
      <dsp:nvSpPr>
        <dsp:cNvPr id="0" name=""/>
        <dsp:cNvSpPr/>
      </dsp:nvSpPr>
      <dsp:spPr>
        <a:xfrm>
          <a:off x="6550063" y="585718"/>
          <a:ext cx="1732749" cy="246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533400">
            <a:lnSpc>
              <a:spcPct val="90000"/>
            </a:lnSpc>
            <a:spcBef>
              <a:spcPct val="0"/>
            </a:spcBef>
            <a:spcAft>
              <a:spcPct val="35000"/>
            </a:spcAft>
            <a:buNone/>
          </a:pPr>
          <a:r>
            <a:rPr lang="en-US" sz="1200" b="0" i="0" kern="1200" dirty="0"/>
            <a:t>Solutions developed for data ingestion, APIs, NLP, and user access control. Containerization using Docker facilitates seamless deployment on cloud environments, tested collaboratively with frontend teams for functionality.</a:t>
          </a:r>
          <a:endParaRPr lang="en-IN" sz="1200" kern="1200" dirty="0">
            <a:latin typeface="+mn-lt"/>
          </a:endParaRPr>
        </a:p>
      </dsp:txBody>
      <dsp:txXfrm>
        <a:off x="6550063" y="585718"/>
        <a:ext cx="1732749" cy="2464896"/>
      </dsp:txXfrm>
    </dsp:sp>
    <dsp:sp modelId="{E96DBD76-C797-484A-8E2A-DD7C4326E442}">
      <dsp:nvSpPr>
        <dsp:cNvPr id="0" name=""/>
        <dsp:cNvSpPr/>
      </dsp:nvSpPr>
      <dsp:spPr>
        <a:xfrm>
          <a:off x="6550063" y="0"/>
          <a:ext cx="1732749" cy="58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marL="0" lvl="0" indent="0" algn="l" defTabSz="711200">
            <a:lnSpc>
              <a:spcPct val="90000"/>
            </a:lnSpc>
            <a:spcBef>
              <a:spcPct val="0"/>
            </a:spcBef>
            <a:spcAft>
              <a:spcPct val="35000"/>
            </a:spcAft>
            <a:buNone/>
          </a:pPr>
          <a:r>
            <a:rPr lang="en-IN" sz="1600" b="1" i="0" kern="1200" dirty="0"/>
            <a:t>Development and Deployment</a:t>
          </a:r>
          <a:endParaRPr lang="en-IN" sz="1600" kern="1200" dirty="0"/>
        </a:p>
      </dsp:txBody>
      <dsp:txXfrm>
        <a:off x="6550063" y="0"/>
        <a:ext cx="1732749" cy="585718"/>
      </dsp:txXfrm>
    </dsp:sp>
    <dsp:sp modelId="{44AC3B3E-8C0D-4C4E-9EBE-20F960F478DC}">
      <dsp:nvSpPr>
        <dsp:cNvPr id="0" name=""/>
        <dsp:cNvSpPr/>
      </dsp:nvSpPr>
      <dsp:spPr>
        <a:xfrm>
          <a:off x="8404837" y="0"/>
          <a:ext cx="585718" cy="585718"/>
        </a:xfrm>
        <a:prstGeom prst="ellipse">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D88C2F-B02C-41F4-A2F7-CBF3497F1E18}">
      <dsp:nvSpPr>
        <dsp:cNvPr id="0" name=""/>
        <dsp:cNvSpPr/>
      </dsp:nvSpPr>
      <dsp:spPr>
        <a:xfrm>
          <a:off x="8463409" y="58571"/>
          <a:ext cx="468574" cy="468574"/>
        </a:xfrm>
        <a:prstGeom prst="chord">
          <a:avLst>
            <a:gd name="adj1" fmla="val 16200000"/>
            <a:gd name="adj2" fmla="val 16200000"/>
          </a:avLst>
        </a:prstGeom>
        <a:solidFill>
          <a:schemeClr val="accent4">
            <a:shade val="50000"/>
            <a:hueOff val="324875"/>
            <a:satOff val="-10179"/>
            <a:lumOff val="24481"/>
            <a:alphaOff val="0"/>
          </a:schemeClr>
        </a:solidFill>
        <a:ln w="12700" cap="flat" cmpd="sng" algn="ctr">
          <a:solidFill>
            <a:schemeClr val="accent4">
              <a:shade val="50000"/>
              <a:hueOff val="324875"/>
              <a:satOff val="-10179"/>
              <a:lumOff val="244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E30AC3-1645-4822-A0F4-0F68FEF750EF}">
      <dsp:nvSpPr>
        <dsp:cNvPr id="0" name=""/>
        <dsp:cNvSpPr/>
      </dsp:nvSpPr>
      <dsp:spPr>
        <a:xfrm>
          <a:off x="9112580" y="0"/>
          <a:ext cx="1732749" cy="58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b" anchorCtr="0">
          <a:noAutofit/>
        </a:bodyPr>
        <a:lstStyle/>
        <a:p>
          <a:pPr marL="0" lvl="0" indent="0" algn="l" defTabSz="711200">
            <a:lnSpc>
              <a:spcPct val="90000"/>
            </a:lnSpc>
            <a:spcBef>
              <a:spcPct val="0"/>
            </a:spcBef>
            <a:spcAft>
              <a:spcPct val="35000"/>
            </a:spcAft>
            <a:buNone/>
          </a:pPr>
          <a:r>
            <a:rPr lang="en-IN" sz="1600" b="1" i="0" kern="1200" dirty="0"/>
            <a:t>Continuous Improvement</a:t>
          </a:r>
          <a:endParaRPr lang="en-IN" sz="1600" kern="1200" dirty="0"/>
        </a:p>
      </dsp:txBody>
      <dsp:txXfrm>
        <a:off x="9112580" y="0"/>
        <a:ext cx="1732749" cy="5857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A4712-F9BA-490F-B4BD-FFB4885B5317}">
      <dsp:nvSpPr>
        <dsp:cNvPr id="0" name=""/>
        <dsp:cNvSpPr/>
      </dsp:nvSpPr>
      <dsp:spPr>
        <a:xfrm>
          <a:off x="236196" y="614735"/>
          <a:ext cx="3860793" cy="1206497"/>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7201" tIns="45720" rIns="45720" bIns="45720" numCol="1" spcCol="1270" anchor="t" anchorCtr="0">
          <a:noAutofit/>
        </a:bodyPr>
        <a:lstStyle/>
        <a:p>
          <a:pPr marL="0" lvl="0" indent="0" algn="l" defTabSz="53340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TECHNICAL BENEFITS</a:t>
          </a:r>
        </a:p>
        <a:p>
          <a:pPr marL="0" lvl="0" indent="0" algn="l" defTabSz="533400">
            <a:lnSpc>
              <a:spcPct val="90000"/>
            </a:lnSpc>
            <a:spcBef>
              <a:spcPct val="0"/>
            </a:spcBef>
            <a:spcAft>
              <a:spcPct val="35000"/>
            </a:spcAft>
            <a:buNone/>
          </a:pPr>
          <a:endParaRPr lang="en-IN" sz="1200" b="1" kern="1200" dirty="0">
            <a:latin typeface="Verdana" panose="020B0604030504040204" pitchFamily="34" charset="0"/>
            <a:ea typeface="Verdana" panose="020B0604030504040204" pitchFamily="34" charset="0"/>
          </a:endParaRPr>
        </a:p>
        <a:p>
          <a:pPr marL="114300" lvl="1" indent="-114300" algn="l" defTabSz="533400">
            <a:lnSpc>
              <a:spcPct val="90000"/>
            </a:lnSpc>
            <a:spcBef>
              <a:spcPct val="0"/>
            </a:spcBef>
            <a:spcAft>
              <a:spcPct val="15000"/>
            </a:spcAft>
            <a:buChar char="•"/>
          </a:pPr>
          <a:r>
            <a:rPr lang="en-US" sz="1200" b="0" i="0" kern="1200">
              <a:latin typeface="HelveticaNeueLT Std Med" panose="020B0604020202020204" pitchFamily="34" charset="0"/>
              <a:ea typeface="Verdana" panose="020B0604030504040204" pitchFamily="34" charset="0"/>
            </a:rPr>
            <a:t>Targeting Precision</a:t>
          </a:r>
          <a:endParaRPr lang="en-IN" sz="1200" kern="1200">
            <a:latin typeface="HelveticaNeueLT Std Med" panose="020B0604020202020204" pitchFamily="34" charset="0"/>
            <a:ea typeface="Verdana" panose="020B0604030504040204" pitchFamily="34" charset="0"/>
          </a:endParaRPr>
        </a:p>
        <a:p>
          <a:pPr marL="114300" lvl="1" indent="-114300" algn="l" defTabSz="533400">
            <a:lnSpc>
              <a:spcPct val="90000"/>
            </a:lnSpc>
            <a:spcBef>
              <a:spcPct val="0"/>
            </a:spcBef>
            <a:spcAft>
              <a:spcPct val="15000"/>
            </a:spcAft>
            <a:buChar char="•"/>
          </a:pPr>
          <a:r>
            <a:rPr lang="en-US" sz="1200" b="0" i="0" kern="1200">
              <a:latin typeface="HelveticaNeueLT Std Med" panose="020B0604020202020204" pitchFamily="34" charset="0"/>
              <a:ea typeface="Verdana" panose="020B0604030504040204" pitchFamily="34" charset="0"/>
            </a:rPr>
            <a:t>Improved Recommendations</a:t>
          </a:r>
          <a:endParaRPr lang="en-IN" sz="1200" kern="1200">
            <a:latin typeface="HelveticaNeueLT Std Med" panose="020B0604020202020204" pitchFamily="34" charset="0"/>
            <a:ea typeface="Verdana" panose="020B0604030504040204" pitchFamily="34" charset="0"/>
          </a:endParaRPr>
        </a:p>
      </dsp:txBody>
      <dsp:txXfrm>
        <a:off x="236196" y="614735"/>
        <a:ext cx="3860793" cy="1206497"/>
      </dsp:txXfrm>
    </dsp:sp>
    <dsp:sp modelId="{4DE06309-4AA1-4713-B27E-A5FA31A85F3B}">
      <dsp:nvSpPr>
        <dsp:cNvPr id="0" name=""/>
        <dsp:cNvSpPr/>
      </dsp:nvSpPr>
      <dsp:spPr>
        <a:xfrm>
          <a:off x="75330" y="440464"/>
          <a:ext cx="844548" cy="126682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356C06C-C07C-4DDF-99F6-C0D83F9BA7B1}">
      <dsp:nvSpPr>
        <dsp:cNvPr id="0" name=""/>
        <dsp:cNvSpPr/>
      </dsp:nvSpPr>
      <dsp:spPr>
        <a:xfrm>
          <a:off x="4401320" y="615061"/>
          <a:ext cx="3858355" cy="1205736"/>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685" tIns="53340" rIns="53340" bIns="53340" numCol="1" spcCol="1270" anchor="t" anchorCtr="0">
          <a:noAutofit/>
        </a:bodyPr>
        <a:lstStyle/>
        <a:p>
          <a:pPr marL="0" lvl="0" indent="0" algn="l" defTabSz="622300">
            <a:lnSpc>
              <a:spcPct val="90000"/>
            </a:lnSpc>
            <a:spcBef>
              <a:spcPct val="0"/>
            </a:spcBef>
            <a:spcAft>
              <a:spcPct val="35000"/>
            </a:spcAft>
            <a:buNone/>
          </a:pPr>
          <a:r>
            <a:rPr lang="en-IN" sz="1400" b="1" kern="1200">
              <a:latin typeface="Verdana" panose="020B0604030504040204" pitchFamily="34" charset="0"/>
              <a:ea typeface="Verdana" panose="020B0604030504040204" pitchFamily="34" charset="0"/>
            </a:rPr>
            <a:t>BUSINESS</a:t>
          </a:r>
          <a:r>
            <a:rPr lang="en-IN" sz="1400" b="1" kern="1200" baseline="0">
              <a:latin typeface="Verdana" panose="020B0604030504040204" pitchFamily="34" charset="0"/>
              <a:ea typeface="Verdana" panose="020B0604030504040204" pitchFamily="34" charset="0"/>
            </a:rPr>
            <a:t> BENEFITS</a:t>
          </a:r>
        </a:p>
        <a:p>
          <a:pPr marL="0" lvl="0" indent="0" algn="l" defTabSz="622300">
            <a:lnSpc>
              <a:spcPct val="90000"/>
            </a:lnSpc>
            <a:spcBef>
              <a:spcPct val="0"/>
            </a:spcBef>
            <a:spcAft>
              <a:spcPct val="35000"/>
            </a:spcAft>
            <a:buNone/>
          </a:pPr>
          <a:endParaRPr lang="en-IN" sz="1400" b="1" kern="1200">
            <a:latin typeface="Verdana" panose="020B0604030504040204" pitchFamily="34" charset="0"/>
            <a:ea typeface="Verdana" panose="020B0604030504040204" pitchFamily="34" charset="0"/>
          </a:endParaRPr>
        </a:p>
        <a:p>
          <a:pPr marL="114300" lvl="1" indent="-114300" algn="l" defTabSz="533400">
            <a:lnSpc>
              <a:spcPct val="90000"/>
            </a:lnSpc>
            <a:spcBef>
              <a:spcPct val="0"/>
            </a:spcBef>
            <a:spcAft>
              <a:spcPct val="15000"/>
            </a:spcAft>
            <a:buChar char="•"/>
          </a:pPr>
          <a:r>
            <a:rPr lang="en-US" sz="1200" b="0" i="0" kern="1200">
              <a:latin typeface="HelveticaNeueLT Std Med" panose="020B0604020202020204" pitchFamily="34" charset="0"/>
            </a:rPr>
            <a:t>10% increase(2M €) in spirits sales volume in France</a:t>
          </a:r>
          <a:endParaRPr lang="en-IN" sz="1200" kern="1200">
            <a:latin typeface="HelveticaNeueLT Std Med" panose="020B0604020202020204" pitchFamily="34" charset="0"/>
          </a:endParaRPr>
        </a:p>
      </dsp:txBody>
      <dsp:txXfrm>
        <a:off x="4401320" y="615061"/>
        <a:ext cx="3858355" cy="1205736"/>
      </dsp:txXfrm>
    </dsp:sp>
    <dsp:sp modelId="{7724DC14-802C-43D6-B082-7E5FC2FA62E9}">
      <dsp:nvSpPr>
        <dsp:cNvPr id="0" name=""/>
        <dsp:cNvSpPr/>
      </dsp:nvSpPr>
      <dsp:spPr>
        <a:xfrm>
          <a:off x="4238377" y="469739"/>
          <a:ext cx="844015" cy="126602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581D6-96E4-4587-B789-0A0166908A09}">
      <dsp:nvSpPr>
        <dsp:cNvPr id="0" name=""/>
        <dsp:cNvSpPr/>
      </dsp:nvSpPr>
      <dsp:spPr>
        <a:xfrm>
          <a:off x="0" y="0"/>
          <a:ext cx="1553127" cy="143109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77850">
            <a:lnSpc>
              <a:spcPct val="90000"/>
            </a:lnSpc>
            <a:spcBef>
              <a:spcPct val="0"/>
            </a:spcBef>
            <a:spcAft>
              <a:spcPct val="15000"/>
            </a:spcAft>
            <a:buChar char="•"/>
          </a:pPr>
          <a:endParaRPr lang="en-IN" sz="13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US" sz="1200" b="0" i="0" kern="1200">
              <a:latin typeface="Abadi" panose="020B0604020104020204" pitchFamily="34" charset="0"/>
            </a:rPr>
            <a:t>Policy and claims</a:t>
          </a:r>
          <a:endParaRPr lang="en-US"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US" sz="1200" b="0" i="0" kern="1200">
              <a:latin typeface="Abadi" panose="020B0604020104020204" pitchFamily="34" charset="0"/>
            </a:rPr>
            <a:t>Subscription information</a:t>
          </a:r>
          <a:endParaRPr lang="en-US"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US" sz="1200" b="0" i="0" kern="1200">
              <a:latin typeface="Abadi" panose="020B0604020104020204" pitchFamily="34" charset="0"/>
            </a:rPr>
            <a:t>Historical claims data</a:t>
          </a:r>
          <a:endParaRPr lang="en-US" sz="1200" kern="1200">
            <a:latin typeface="Abadi" panose="020B0604020104020204" pitchFamily="34" charset="0"/>
          </a:endParaRPr>
        </a:p>
      </dsp:txBody>
      <dsp:txXfrm>
        <a:off x="32933" y="32933"/>
        <a:ext cx="1487261" cy="1058566"/>
      </dsp:txXfrm>
    </dsp:sp>
    <dsp:sp modelId="{FE120CFF-C273-4344-AD1A-6E9D3DBBABE5}">
      <dsp:nvSpPr>
        <dsp:cNvPr id="0" name=""/>
        <dsp:cNvSpPr/>
      </dsp:nvSpPr>
      <dsp:spPr>
        <a:xfrm rot="377758">
          <a:off x="594746" y="-18579"/>
          <a:ext cx="1951732" cy="1951732"/>
        </a:xfrm>
        <a:prstGeom prst="leftCircularArrow">
          <a:avLst>
            <a:gd name="adj1" fmla="val 4667"/>
            <a:gd name="adj2" fmla="val 595702"/>
            <a:gd name="adj3" fmla="val 1821190"/>
            <a:gd name="adj4" fmla="val 8474466"/>
            <a:gd name="adj5" fmla="val 5445"/>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16A79-093C-45B4-90D9-660DDA9C2C9D}">
      <dsp:nvSpPr>
        <dsp:cNvPr id="0" name=""/>
        <dsp:cNvSpPr/>
      </dsp:nvSpPr>
      <dsp:spPr>
        <a:xfrm>
          <a:off x="438958" y="1228969"/>
          <a:ext cx="934027" cy="37143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DATA SOURCE</a:t>
          </a:r>
          <a:endParaRPr lang="en-IN" sz="1000" kern="1200"/>
        </a:p>
      </dsp:txBody>
      <dsp:txXfrm>
        <a:off x="449837" y="1239848"/>
        <a:ext cx="912269" cy="349673"/>
      </dsp:txXfrm>
    </dsp:sp>
    <dsp:sp modelId="{8D8369FF-62F7-4DCF-91AF-2D1095FE02FF}">
      <dsp:nvSpPr>
        <dsp:cNvPr id="0" name=""/>
        <dsp:cNvSpPr/>
      </dsp:nvSpPr>
      <dsp:spPr>
        <a:xfrm>
          <a:off x="2014860" y="174809"/>
          <a:ext cx="1249683" cy="112333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01640"/>
              <a:satOff val="-2418"/>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a:latin typeface="Abadi" panose="020B0604020104020204" pitchFamily="34" charset="0"/>
            </a:rPr>
            <a:t>Data cleaning</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US" sz="1200" kern="1200">
              <a:latin typeface="Abadi" panose="020B0604020104020204" pitchFamily="34" charset="0"/>
            </a:rPr>
            <a:t>Data model</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US" sz="1200" kern="1200">
              <a:latin typeface="Abadi" panose="020B0604020104020204" pitchFamily="34" charset="0"/>
            </a:rPr>
            <a:t>Analysis</a:t>
          </a:r>
          <a:endParaRPr lang="en-IN" sz="1200" kern="1200">
            <a:latin typeface="Abadi" panose="020B0604020104020204" pitchFamily="34" charset="0"/>
          </a:endParaRPr>
        </a:p>
      </dsp:txBody>
      <dsp:txXfrm>
        <a:off x="2040711" y="441374"/>
        <a:ext cx="1197981" cy="830915"/>
      </dsp:txXfrm>
    </dsp:sp>
    <dsp:sp modelId="{BE625CA6-3DEA-4BA7-8728-7E18408F76C8}">
      <dsp:nvSpPr>
        <dsp:cNvPr id="0" name=""/>
        <dsp:cNvSpPr/>
      </dsp:nvSpPr>
      <dsp:spPr>
        <a:xfrm>
          <a:off x="2629094" y="-326839"/>
          <a:ext cx="1776007" cy="1824634"/>
        </a:xfrm>
        <a:prstGeom prst="circularArrow">
          <a:avLst>
            <a:gd name="adj1" fmla="val 4992"/>
            <a:gd name="adj2" fmla="val 642360"/>
            <a:gd name="adj3" fmla="val 19424064"/>
            <a:gd name="adj4" fmla="val 12817446"/>
            <a:gd name="adj5" fmla="val 5824"/>
          </a:avLst>
        </a:prstGeom>
        <a:solidFill>
          <a:schemeClr val="accent5">
            <a:hueOff val="-135520"/>
            <a:satOff val="-3225"/>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B28269-CD32-4691-B229-EAAF1C2B2CE7}">
      <dsp:nvSpPr>
        <dsp:cNvPr id="0" name=""/>
        <dsp:cNvSpPr/>
      </dsp:nvSpPr>
      <dsp:spPr>
        <a:xfrm>
          <a:off x="2372576" y="134931"/>
          <a:ext cx="934027" cy="371431"/>
        </a:xfrm>
        <a:prstGeom prst="roundRect">
          <a:avLst>
            <a:gd name="adj" fmla="val 10000"/>
          </a:avLst>
        </a:prstGeom>
        <a:solidFill>
          <a:schemeClr val="accent5">
            <a:hueOff val="-101640"/>
            <a:satOff val="-241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DATA PROCESSING</a:t>
          </a:r>
          <a:endParaRPr lang="en-IN" sz="1000" kern="1200"/>
        </a:p>
      </dsp:txBody>
      <dsp:txXfrm>
        <a:off x="2383455" y="145810"/>
        <a:ext cx="912269" cy="349673"/>
      </dsp:txXfrm>
    </dsp:sp>
    <dsp:sp modelId="{C831D30A-8DFE-4CCC-8E42-7FC93A7E2A96}">
      <dsp:nvSpPr>
        <dsp:cNvPr id="0" name=""/>
        <dsp:cNvSpPr/>
      </dsp:nvSpPr>
      <dsp:spPr>
        <a:xfrm>
          <a:off x="3722129" y="218249"/>
          <a:ext cx="1279798" cy="127632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203279"/>
              <a:satOff val="-4837"/>
              <a:lumOff val="-29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Data anonymization</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Phonetic model for name normalization</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Image data cleaning. </a:t>
          </a:r>
          <a:endParaRPr lang="en-IN" sz="1050" kern="1200">
            <a:latin typeface="Abadi" panose="020B0604020104020204" pitchFamily="34" charset="0"/>
          </a:endParaRPr>
        </a:p>
      </dsp:txBody>
      <dsp:txXfrm>
        <a:off x="3751501" y="247621"/>
        <a:ext cx="1221054" cy="944083"/>
      </dsp:txXfrm>
    </dsp:sp>
    <dsp:sp modelId="{A17DFA1B-3025-4B8F-93ED-789ACD5E4EC3}">
      <dsp:nvSpPr>
        <dsp:cNvPr id="0" name=""/>
        <dsp:cNvSpPr/>
      </dsp:nvSpPr>
      <dsp:spPr>
        <a:xfrm>
          <a:off x="4452751" y="339734"/>
          <a:ext cx="1730650" cy="1730650"/>
        </a:xfrm>
        <a:prstGeom prst="leftCircularArrow">
          <a:avLst>
            <a:gd name="adj1" fmla="val 5263"/>
            <a:gd name="adj2" fmla="val 681860"/>
            <a:gd name="adj3" fmla="val 1928567"/>
            <a:gd name="adj4" fmla="val 8495686"/>
            <a:gd name="adj5" fmla="val 6140"/>
          </a:avLst>
        </a:prstGeom>
        <a:solidFill>
          <a:schemeClr val="accent5">
            <a:hueOff val="-271039"/>
            <a:satOff val="-6449"/>
            <a:lumOff val="-392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8DEC72-1194-4BA5-A9EA-810A870DEDFE}">
      <dsp:nvSpPr>
        <dsp:cNvPr id="0" name=""/>
        <dsp:cNvSpPr/>
      </dsp:nvSpPr>
      <dsp:spPr>
        <a:xfrm>
          <a:off x="4293843" y="1366672"/>
          <a:ext cx="846919" cy="314643"/>
        </a:xfrm>
        <a:prstGeom prst="roundRect">
          <a:avLst>
            <a:gd name="adj" fmla="val 10000"/>
          </a:avLst>
        </a:prstGeom>
        <a:solidFill>
          <a:schemeClr val="accent5">
            <a:hueOff val="-203279"/>
            <a:satOff val="-4837"/>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IN" sz="1000" kern="1200">
              <a:latin typeface="Abadi" panose="020B0604020104020204" pitchFamily="34" charset="0"/>
            </a:rPr>
            <a:t>DATA CLEANING</a:t>
          </a:r>
        </a:p>
      </dsp:txBody>
      <dsp:txXfrm>
        <a:off x="4303059" y="1375888"/>
        <a:ext cx="828487" cy="296211"/>
      </dsp:txXfrm>
    </dsp:sp>
    <dsp:sp modelId="{24290312-62F0-4432-A0A6-6CC56C59E830}">
      <dsp:nvSpPr>
        <dsp:cNvPr id="0" name=""/>
        <dsp:cNvSpPr/>
      </dsp:nvSpPr>
      <dsp:spPr>
        <a:xfrm>
          <a:off x="5387146" y="144807"/>
          <a:ext cx="1750768" cy="141845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04919"/>
              <a:satOff val="-7255"/>
              <a:lumOff val="-44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Defined data model for data collection</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Storage in SQL server</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Model for image similarity and metadata analytics for images. </a:t>
          </a:r>
          <a:endParaRPr lang="en-IN" sz="1050" kern="1200">
            <a:latin typeface="Abadi" panose="020B0604020104020204" pitchFamily="34" charset="0"/>
          </a:endParaRPr>
        </a:p>
      </dsp:txBody>
      <dsp:txXfrm>
        <a:off x="5419789" y="481406"/>
        <a:ext cx="1685482" cy="1049218"/>
      </dsp:txXfrm>
    </dsp:sp>
    <dsp:sp modelId="{890F9E7A-BF66-4076-93FF-466A34013F03}">
      <dsp:nvSpPr>
        <dsp:cNvPr id="0" name=""/>
        <dsp:cNvSpPr/>
      </dsp:nvSpPr>
      <dsp:spPr>
        <a:xfrm>
          <a:off x="6465389" y="-381066"/>
          <a:ext cx="1879031" cy="2214950"/>
        </a:xfrm>
        <a:prstGeom prst="circularArrow">
          <a:avLst>
            <a:gd name="adj1" fmla="val 4112"/>
            <a:gd name="adj2" fmla="val 517828"/>
            <a:gd name="adj3" fmla="val 19682774"/>
            <a:gd name="adj4" fmla="val 12951623"/>
            <a:gd name="adj5" fmla="val 4798"/>
          </a:avLst>
        </a:prstGeom>
        <a:solidFill>
          <a:schemeClr val="accent5">
            <a:hueOff val="-406559"/>
            <a:satOff val="-9674"/>
            <a:lumOff val="-58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9E8186-0E20-4F17-9D29-2A55997B5F17}">
      <dsp:nvSpPr>
        <dsp:cNvPr id="0" name=""/>
        <dsp:cNvSpPr/>
      </dsp:nvSpPr>
      <dsp:spPr>
        <a:xfrm>
          <a:off x="6115985" y="135443"/>
          <a:ext cx="942685" cy="256079"/>
        </a:xfrm>
        <a:prstGeom prst="roundRect">
          <a:avLst>
            <a:gd name="adj" fmla="val 10000"/>
          </a:avLst>
        </a:prstGeom>
        <a:solidFill>
          <a:schemeClr val="accent5">
            <a:hueOff val="-304919"/>
            <a:satOff val="-7255"/>
            <a:lumOff val="-44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IN" sz="1000" kern="1200">
              <a:latin typeface="Abadi" panose="020B0604020104020204" pitchFamily="34" charset="0"/>
            </a:rPr>
            <a:t>DATA</a:t>
          </a:r>
          <a:r>
            <a:rPr lang="en-IN" sz="1000" kern="1200" baseline="0">
              <a:latin typeface="Abadi" panose="020B0604020104020204" pitchFamily="34" charset="0"/>
            </a:rPr>
            <a:t> MODEL</a:t>
          </a:r>
          <a:endParaRPr lang="en-IN" sz="1000" kern="1200">
            <a:latin typeface="Abadi" panose="020B0604020104020204" pitchFamily="34" charset="0"/>
          </a:endParaRPr>
        </a:p>
      </dsp:txBody>
      <dsp:txXfrm>
        <a:off x="6123485" y="142943"/>
        <a:ext cx="927685" cy="241079"/>
      </dsp:txXfrm>
    </dsp:sp>
    <dsp:sp modelId="{4184D5A6-0B9A-42D2-AE87-FAA53BFD1257}">
      <dsp:nvSpPr>
        <dsp:cNvPr id="0" name=""/>
        <dsp:cNvSpPr/>
      </dsp:nvSpPr>
      <dsp:spPr>
        <a:xfrm>
          <a:off x="7592377" y="346310"/>
          <a:ext cx="1699616" cy="120432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406559"/>
              <a:satOff val="-9674"/>
              <a:lumOff val="-58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Graph-based model to create relationships between entities</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Ranking model to score claims based on fraud probability</a:t>
          </a:r>
          <a:endParaRPr lang="en-IN" sz="1050" kern="1200">
            <a:latin typeface="Abadi" panose="020B0604020104020204" pitchFamily="34" charset="0"/>
          </a:endParaRPr>
        </a:p>
      </dsp:txBody>
      <dsp:txXfrm>
        <a:off x="7620092" y="374025"/>
        <a:ext cx="1644186" cy="890823"/>
      </dsp:txXfrm>
    </dsp:sp>
    <dsp:sp modelId="{28E3BDF1-34BD-4F8F-B650-0A89118CA992}">
      <dsp:nvSpPr>
        <dsp:cNvPr id="0" name=""/>
        <dsp:cNvSpPr/>
      </dsp:nvSpPr>
      <dsp:spPr>
        <a:xfrm>
          <a:off x="8222377" y="1379307"/>
          <a:ext cx="750948" cy="322406"/>
        </a:xfrm>
        <a:prstGeom prst="roundRect">
          <a:avLst>
            <a:gd name="adj" fmla="val 10000"/>
          </a:avLst>
        </a:prstGeom>
        <a:solidFill>
          <a:schemeClr val="accent5">
            <a:hueOff val="-406559"/>
            <a:satOff val="-9674"/>
            <a:lumOff val="-58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Analysis</a:t>
          </a:r>
          <a:endParaRPr lang="en-IN" sz="1000" kern="1200"/>
        </a:p>
      </dsp:txBody>
      <dsp:txXfrm>
        <a:off x="8231820" y="1388750"/>
        <a:ext cx="732062" cy="3035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A4712-F9BA-490F-B4BD-FFB4885B5317}">
      <dsp:nvSpPr>
        <dsp:cNvPr id="0" name=""/>
        <dsp:cNvSpPr/>
      </dsp:nvSpPr>
      <dsp:spPr>
        <a:xfrm>
          <a:off x="197427" y="305647"/>
          <a:ext cx="3875655" cy="1747067"/>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9014"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a:latin typeface="Abadi" panose="020B0604020104020204" pitchFamily="34" charset="0"/>
            </a:rPr>
            <a:t>TECHNICAL BENEFITS</a:t>
          </a:r>
        </a:p>
        <a:p>
          <a:pPr marL="57150" lvl="1" indent="-57150" algn="l" defTabSz="488950">
            <a:lnSpc>
              <a:spcPct val="90000"/>
            </a:lnSpc>
            <a:spcBef>
              <a:spcPct val="0"/>
            </a:spcBef>
            <a:spcAft>
              <a:spcPct val="15000"/>
            </a:spcAft>
            <a:buFont typeface="+mj-lt"/>
            <a:buAutoNum type="arabicPeriod"/>
          </a:pPr>
          <a:r>
            <a:rPr lang="en-US" sz="1100" b="0" i="0" kern="1200">
              <a:latin typeface="Bahnschrift SemiBold" panose="020B0502040204020203" pitchFamily="34" charset="0"/>
            </a:rPr>
            <a:t>Advanced data analysis for highly accurate fraud pattern identification.</a:t>
          </a:r>
          <a:endParaRPr lang="en-IN" sz="1100" kern="1200">
            <a:latin typeface="Bahnschrift SemiBold" panose="020B0502040204020203" pitchFamily="34" charset="0"/>
          </a:endParaRPr>
        </a:p>
        <a:p>
          <a:pPr marL="57150" lvl="1" indent="-57150" algn="l" defTabSz="488950">
            <a:lnSpc>
              <a:spcPct val="90000"/>
            </a:lnSpc>
            <a:spcBef>
              <a:spcPct val="0"/>
            </a:spcBef>
            <a:spcAft>
              <a:spcPct val="15000"/>
            </a:spcAft>
            <a:buFont typeface="+mj-lt"/>
            <a:buAutoNum type="arabicPeriod"/>
          </a:pPr>
          <a:r>
            <a:rPr lang="en-US" sz="1100" b="0" i="0" kern="1200">
              <a:latin typeface="Bahnschrift SemiBold" panose="020B0502040204020203" pitchFamily="34" charset="0"/>
            </a:rPr>
            <a:t>Real-time transaction and claim monitoring for immediate fraud detection.</a:t>
          </a:r>
        </a:p>
        <a:p>
          <a:pPr marL="57150" lvl="1" indent="-57150" algn="l" defTabSz="488950">
            <a:lnSpc>
              <a:spcPct val="90000"/>
            </a:lnSpc>
            <a:spcBef>
              <a:spcPct val="0"/>
            </a:spcBef>
            <a:spcAft>
              <a:spcPct val="15000"/>
            </a:spcAft>
            <a:buFont typeface="+mj-lt"/>
            <a:buAutoNum type="arabicPeriod"/>
          </a:pPr>
          <a:r>
            <a:rPr lang="en-US" sz="1100" b="0" i="0" kern="1200">
              <a:latin typeface="Bahnschrift SemiBold" panose="020B0502040204020203" pitchFamily="34" charset="0"/>
            </a:rPr>
            <a:t>Detection of intricate fraud patterns challenging for conventional methods.</a:t>
          </a:r>
        </a:p>
        <a:p>
          <a:pPr marL="57150" lvl="1" indent="-57150" algn="l" defTabSz="488950">
            <a:lnSpc>
              <a:spcPct val="90000"/>
            </a:lnSpc>
            <a:spcBef>
              <a:spcPct val="0"/>
            </a:spcBef>
            <a:spcAft>
              <a:spcPct val="15000"/>
            </a:spcAft>
            <a:buFont typeface="+mj-lt"/>
            <a:buAutoNum type="arabicPeriod"/>
          </a:pPr>
          <a:r>
            <a:rPr lang="en-US" sz="1100" b="0" i="0" kern="1200">
              <a:latin typeface="Bahnschrift SemiBold" panose="020B0502040204020203" pitchFamily="34" charset="0"/>
            </a:rPr>
            <a:t>Predicting fraud through historical data analysis of past cases.</a:t>
          </a:r>
        </a:p>
      </dsp:txBody>
      <dsp:txXfrm>
        <a:off x="197427" y="305647"/>
        <a:ext cx="3875655" cy="1747067"/>
      </dsp:txXfrm>
    </dsp:sp>
    <dsp:sp modelId="{4DE06309-4AA1-4713-B27E-A5FA31A85F3B}">
      <dsp:nvSpPr>
        <dsp:cNvPr id="0" name=""/>
        <dsp:cNvSpPr/>
      </dsp:nvSpPr>
      <dsp:spPr>
        <a:xfrm>
          <a:off x="54481" y="143762"/>
          <a:ext cx="712071" cy="106810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356C06C-C07C-4DDF-99F6-C0D83F9BA7B1}">
      <dsp:nvSpPr>
        <dsp:cNvPr id="0" name=""/>
        <dsp:cNvSpPr/>
      </dsp:nvSpPr>
      <dsp:spPr>
        <a:xfrm>
          <a:off x="4482689" y="423526"/>
          <a:ext cx="2621253" cy="1337360"/>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3038" tIns="53340" rIns="53340" bIns="53340" numCol="1" spcCol="1270" anchor="ctr" anchorCtr="0">
          <a:noAutofit/>
        </a:bodyPr>
        <a:lstStyle/>
        <a:p>
          <a:pPr marL="0" lvl="0" indent="0" algn="l" defTabSz="622300">
            <a:lnSpc>
              <a:spcPct val="90000"/>
            </a:lnSpc>
            <a:spcBef>
              <a:spcPct val="0"/>
            </a:spcBef>
            <a:spcAft>
              <a:spcPct val="35000"/>
            </a:spcAft>
            <a:buNone/>
          </a:pPr>
          <a:endParaRPr lang="en-IN" sz="1400" b="1" kern="1200"/>
        </a:p>
        <a:p>
          <a:pPr marL="0" lvl="0" indent="0" algn="l" defTabSz="622300">
            <a:lnSpc>
              <a:spcPct val="90000"/>
            </a:lnSpc>
            <a:spcBef>
              <a:spcPct val="0"/>
            </a:spcBef>
            <a:spcAft>
              <a:spcPct val="35000"/>
            </a:spcAft>
            <a:buNone/>
          </a:pPr>
          <a:r>
            <a:rPr lang="en-IN" sz="1400" b="1" kern="1200">
              <a:latin typeface="Abadi" panose="020B0604020104020204" pitchFamily="34" charset="0"/>
            </a:rPr>
            <a:t>BUSINESS</a:t>
          </a:r>
          <a:r>
            <a:rPr lang="en-IN" sz="1400" b="1" kern="1200" baseline="0">
              <a:latin typeface="Abadi" panose="020B0604020104020204" pitchFamily="34" charset="0"/>
            </a:rPr>
            <a:t> BENEFITS</a:t>
          </a:r>
        </a:p>
        <a:p>
          <a:pPr marL="0" lvl="0" indent="0" algn="l" defTabSz="622300">
            <a:lnSpc>
              <a:spcPct val="90000"/>
            </a:lnSpc>
            <a:spcBef>
              <a:spcPct val="0"/>
            </a:spcBef>
            <a:spcAft>
              <a:spcPct val="35000"/>
            </a:spcAft>
            <a:buNone/>
          </a:pPr>
          <a:r>
            <a:rPr lang="en-US" sz="1100" b="0" i="0" kern="1200">
              <a:latin typeface="Bahnschrift SemiBold" panose="020B0502040204020203" pitchFamily="34" charset="0"/>
            </a:rPr>
            <a:t>Every day, we examine millions of claims from the top 100 insurance companies worldwide.</a:t>
          </a:r>
          <a:endParaRPr lang="en-IN" sz="1200" b="1" kern="1200">
            <a:latin typeface="Bahnschrift SemiBold" panose="020B0502040204020203" pitchFamily="34" charset="0"/>
          </a:endParaRPr>
        </a:p>
      </dsp:txBody>
      <dsp:txXfrm>
        <a:off x="4482689" y="423526"/>
        <a:ext cx="2621253" cy="1337360"/>
      </dsp:txXfrm>
    </dsp:sp>
    <dsp:sp modelId="{7724DC14-802C-43D6-B082-7E5FC2FA62E9}">
      <dsp:nvSpPr>
        <dsp:cNvPr id="0" name=""/>
        <dsp:cNvSpPr/>
      </dsp:nvSpPr>
      <dsp:spPr>
        <a:xfrm>
          <a:off x="4274764" y="227981"/>
          <a:ext cx="705895" cy="105884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581D6-96E4-4587-B789-0A0166908A09}">
      <dsp:nvSpPr>
        <dsp:cNvPr id="0" name=""/>
        <dsp:cNvSpPr/>
      </dsp:nvSpPr>
      <dsp:spPr>
        <a:xfrm>
          <a:off x="0" y="0"/>
          <a:ext cx="1224565" cy="135789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IN" sz="1200" b="0" i="0" kern="1200" err="1">
              <a:latin typeface="Abadi" panose="020B0604020104020204" pitchFamily="34" charset="0"/>
            </a:rPr>
            <a:t>PoS</a:t>
          </a:r>
          <a:r>
            <a:rPr lang="en-IN" sz="1200" b="0" i="0" kern="1200">
              <a:latin typeface="Abadi" panose="020B0604020104020204" pitchFamily="34" charset="0"/>
            </a:rPr>
            <a:t> data</a:t>
          </a:r>
          <a:endParaRPr lang="en-IN" sz="13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IN" sz="1200" b="0" i="0" kern="1200">
              <a:latin typeface="Abadi" panose="020B0604020104020204" pitchFamily="34" charset="0"/>
            </a:rPr>
            <a:t>Promotions data</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IN" sz="1200" b="0" i="0" kern="1200">
              <a:latin typeface="Abadi" panose="020B0604020104020204" pitchFamily="34" charset="0"/>
            </a:rPr>
            <a:t>Inventory data</a:t>
          </a:r>
          <a:endParaRPr lang="en-IN" sz="1200" kern="1200">
            <a:latin typeface="Abadi" panose="020B0604020104020204" pitchFamily="34" charset="0"/>
          </a:endParaRPr>
        </a:p>
      </dsp:txBody>
      <dsp:txXfrm>
        <a:off x="31249" y="31249"/>
        <a:ext cx="1162067" cy="1004415"/>
      </dsp:txXfrm>
    </dsp:sp>
    <dsp:sp modelId="{FE120CFF-C273-4344-AD1A-6E9D3DBBABE5}">
      <dsp:nvSpPr>
        <dsp:cNvPr id="0" name=""/>
        <dsp:cNvSpPr/>
      </dsp:nvSpPr>
      <dsp:spPr>
        <a:xfrm rot="377758">
          <a:off x="512407" y="126648"/>
          <a:ext cx="1658077" cy="1658077"/>
        </a:xfrm>
        <a:prstGeom prst="leftCircularArrow">
          <a:avLst>
            <a:gd name="adj1" fmla="val 5557"/>
            <a:gd name="adj2" fmla="val 725255"/>
            <a:gd name="adj3" fmla="val 2320254"/>
            <a:gd name="adj4" fmla="val 8843977"/>
            <a:gd name="adj5" fmla="val 6483"/>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16A79-093C-45B4-90D9-660DDA9C2C9D}">
      <dsp:nvSpPr>
        <dsp:cNvPr id="0" name=""/>
        <dsp:cNvSpPr/>
      </dsp:nvSpPr>
      <dsp:spPr>
        <a:xfrm>
          <a:off x="271188" y="1052691"/>
          <a:ext cx="944774" cy="3757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DATA SOURCE</a:t>
          </a:r>
          <a:endParaRPr lang="en-IN" sz="1000" kern="1200"/>
        </a:p>
      </dsp:txBody>
      <dsp:txXfrm>
        <a:off x="282192" y="1063695"/>
        <a:ext cx="922766" cy="353697"/>
      </dsp:txXfrm>
    </dsp:sp>
    <dsp:sp modelId="{8D8369FF-62F7-4DCF-91AF-2D1095FE02FF}">
      <dsp:nvSpPr>
        <dsp:cNvPr id="0" name=""/>
        <dsp:cNvSpPr/>
      </dsp:nvSpPr>
      <dsp:spPr>
        <a:xfrm>
          <a:off x="1608304" y="165676"/>
          <a:ext cx="1264062" cy="113625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01640"/>
              <a:satOff val="-2418"/>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a:latin typeface="Abadi" panose="020B0604020104020204" pitchFamily="34" charset="0"/>
            </a:rPr>
            <a:t>Data cleaning</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US" sz="1200" kern="1200">
              <a:latin typeface="Abadi" panose="020B0604020104020204" pitchFamily="34" charset="0"/>
            </a:rPr>
            <a:t>Data model</a:t>
          </a:r>
          <a:endParaRPr lang="en-IN" sz="1200" kern="1200">
            <a:latin typeface="Abadi" panose="020B0604020104020204" pitchFamily="34" charset="0"/>
          </a:endParaRPr>
        </a:p>
        <a:p>
          <a:pPr marL="114300" lvl="1" indent="-114300" algn="l" defTabSz="533400">
            <a:lnSpc>
              <a:spcPct val="90000"/>
            </a:lnSpc>
            <a:spcBef>
              <a:spcPct val="0"/>
            </a:spcBef>
            <a:spcAft>
              <a:spcPct val="15000"/>
            </a:spcAft>
            <a:buChar char="•"/>
          </a:pPr>
          <a:r>
            <a:rPr lang="en-US" sz="1200" kern="1200">
              <a:latin typeface="Abadi" panose="020B0604020104020204" pitchFamily="34" charset="0"/>
            </a:rPr>
            <a:t>Analysis</a:t>
          </a:r>
          <a:endParaRPr lang="en-IN" sz="1200" kern="1200">
            <a:latin typeface="Abadi" panose="020B0604020104020204" pitchFamily="34" charset="0"/>
          </a:endParaRPr>
        </a:p>
      </dsp:txBody>
      <dsp:txXfrm>
        <a:off x="1634452" y="435307"/>
        <a:ext cx="1211766" cy="840477"/>
      </dsp:txXfrm>
    </dsp:sp>
    <dsp:sp modelId="{BE625CA6-3DEA-4BA7-8728-7E18408F76C8}">
      <dsp:nvSpPr>
        <dsp:cNvPr id="0" name=""/>
        <dsp:cNvSpPr/>
      </dsp:nvSpPr>
      <dsp:spPr>
        <a:xfrm>
          <a:off x="2183137" y="-418565"/>
          <a:ext cx="2007512" cy="2021155"/>
        </a:xfrm>
        <a:prstGeom prst="circularArrow">
          <a:avLst>
            <a:gd name="adj1" fmla="val 4559"/>
            <a:gd name="adj2" fmla="val 580306"/>
            <a:gd name="adj3" fmla="val 19579744"/>
            <a:gd name="adj4" fmla="val 12911072"/>
            <a:gd name="adj5" fmla="val 5318"/>
          </a:avLst>
        </a:prstGeom>
        <a:solidFill>
          <a:schemeClr val="accent5">
            <a:hueOff val="-135520"/>
            <a:satOff val="-3225"/>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B28269-CD32-4691-B229-EAAF1C2B2CE7}">
      <dsp:nvSpPr>
        <dsp:cNvPr id="0" name=""/>
        <dsp:cNvSpPr/>
      </dsp:nvSpPr>
      <dsp:spPr>
        <a:xfrm>
          <a:off x="1970138" y="67218"/>
          <a:ext cx="944774" cy="375705"/>
        </a:xfrm>
        <a:prstGeom prst="roundRect">
          <a:avLst>
            <a:gd name="adj" fmla="val 10000"/>
          </a:avLst>
        </a:prstGeom>
        <a:solidFill>
          <a:schemeClr val="accent5">
            <a:hueOff val="-101640"/>
            <a:satOff val="-241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DATA PROCESSING</a:t>
          </a:r>
          <a:endParaRPr lang="en-IN" sz="1000" kern="1200"/>
        </a:p>
      </dsp:txBody>
      <dsp:txXfrm>
        <a:off x="1981142" y="78222"/>
        <a:ext cx="922766" cy="353697"/>
      </dsp:txXfrm>
    </dsp:sp>
    <dsp:sp modelId="{C831D30A-8DFE-4CCC-8E42-7FC93A7E2A96}">
      <dsp:nvSpPr>
        <dsp:cNvPr id="0" name=""/>
        <dsp:cNvSpPr/>
      </dsp:nvSpPr>
      <dsp:spPr>
        <a:xfrm>
          <a:off x="3238836" y="122797"/>
          <a:ext cx="1784561" cy="145823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203279"/>
              <a:satOff val="-4837"/>
              <a:lumOff val="-29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Promotion data standardization</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Normalized the product referential</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Marketing data aggregation</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latin typeface="Abadi" panose="020B0604020104020204" pitchFamily="34" charset="0"/>
            </a:rPr>
            <a:t>Client association using online and offline usage</a:t>
          </a:r>
          <a:endParaRPr lang="en-IN" sz="1050" kern="1200">
            <a:latin typeface="Abadi" panose="020B0604020104020204" pitchFamily="34" charset="0"/>
          </a:endParaRPr>
        </a:p>
      </dsp:txBody>
      <dsp:txXfrm>
        <a:off x="3272394" y="156355"/>
        <a:ext cx="1717445" cy="1078637"/>
      </dsp:txXfrm>
    </dsp:sp>
    <dsp:sp modelId="{A17DFA1B-3025-4B8F-93ED-789ACD5E4EC3}">
      <dsp:nvSpPr>
        <dsp:cNvPr id="0" name=""/>
        <dsp:cNvSpPr/>
      </dsp:nvSpPr>
      <dsp:spPr>
        <a:xfrm>
          <a:off x="4451180" y="550856"/>
          <a:ext cx="1500181" cy="1500181"/>
        </a:xfrm>
        <a:prstGeom prst="leftCircularArrow">
          <a:avLst>
            <a:gd name="adj1" fmla="val 6142"/>
            <a:gd name="adj2" fmla="val 813697"/>
            <a:gd name="adj3" fmla="val 1501544"/>
            <a:gd name="adj4" fmla="val 7936825"/>
            <a:gd name="adj5" fmla="val 7165"/>
          </a:avLst>
        </a:prstGeom>
        <a:solidFill>
          <a:schemeClr val="accent5">
            <a:hueOff val="-271039"/>
            <a:satOff val="-6449"/>
            <a:lumOff val="-392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8DEC72-1194-4BA5-A9EA-810A870DEDFE}">
      <dsp:nvSpPr>
        <dsp:cNvPr id="0" name=""/>
        <dsp:cNvSpPr/>
      </dsp:nvSpPr>
      <dsp:spPr>
        <a:xfrm>
          <a:off x="4335458" y="1463798"/>
          <a:ext cx="856664" cy="318264"/>
        </a:xfrm>
        <a:prstGeom prst="roundRect">
          <a:avLst>
            <a:gd name="adj" fmla="val 10000"/>
          </a:avLst>
        </a:prstGeom>
        <a:solidFill>
          <a:schemeClr val="accent5">
            <a:hueOff val="-203279"/>
            <a:satOff val="-4837"/>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IN" sz="1050" kern="1200">
              <a:latin typeface="Abadi" panose="020B0604020104020204" pitchFamily="34" charset="0"/>
            </a:rPr>
            <a:t>DATA CLEANING</a:t>
          </a:r>
        </a:p>
      </dsp:txBody>
      <dsp:txXfrm>
        <a:off x="4344780" y="1473120"/>
        <a:ext cx="838020" cy="299620"/>
      </dsp:txXfrm>
    </dsp:sp>
    <dsp:sp modelId="{24290312-62F0-4432-A0A6-6CC56C59E830}">
      <dsp:nvSpPr>
        <dsp:cNvPr id="0" name=""/>
        <dsp:cNvSpPr/>
      </dsp:nvSpPr>
      <dsp:spPr>
        <a:xfrm>
          <a:off x="5368900" y="133317"/>
          <a:ext cx="1399929" cy="133485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04919"/>
              <a:satOff val="-7255"/>
              <a:lumOff val="-44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IN" sz="1050" b="0" i="0" kern="1200">
              <a:latin typeface="Abadi" panose="020B0604020104020204" pitchFamily="34" charset="0"/>
            </a:rPr>
            <a:t>Data model to normalize </a:t>
          </a:r>
          <a:r>
            <a:rPr lang="en-IN" sz="1050" b="0" i="0" kern="1200" err="1">
              <a:latin typeface="Abadi" panose="020B0604020104020204" pitchFamily="34" charset="0"/>
            </a:rPr>
            <a:t>PoS</a:t>
          </a:r>
          <a:r>
            <a:rPr lang="en-IN" sz="1050" b="0" i="0" kern="1200">
              <a:latin typeface="Abadi" panose="020B0604020104020204" pitchFamily="34" charset="0"/>
            </a:rPr>
            <a:t> data</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IN" sz="1050" b="0" i="0" kern="1200">
              <a:latin typeface="Abadi" panose="020B0604020104020204" pitchFamily="34" charset="0"/>
            </a:rPr>
            <a:t>Data model for promotion and inventory data </a:t>
          </a:r>
          <a:endParaRPr lang="en-IN" sz="1050" kern="1200">
            <a:latin typeface="Abadi" panose="020B0604020104020204" pitchFamily="34" charset="0"/>
          </a:endParaRPr>
        </a:p>
      </dsp:txBody>
      <dsp:txXfrm>
        <a:off x="5399619" y="450075"/>
        <a:ext cx="1338491" cy="987374"/>
      </dsp:txXfrm>
    </dsp:sp>
    <dsp:sp modelId="{890F9E7A-BF66-4076-93FF-466A34013F03}">
      <dsp:nvSpPr>
        <dsp:cNvPr id="0" name=""/>
        <dsp:cNvSpPr/>
      </dsp:nvSpPr>
      <dsp:spPr>
        <a:xfrm>
          <a:off x="6325105" y="-375122"/>
          <a:ext cx="1729119" cy="2038238"/>
        </a:xfrm>
        <a:prstGeom prst="circularArrow">
          <a:avLst>
            <a:gd name="adj1" fmla="val 4520"/>
            <a:gd name="adj2" fmla="val 574901"/>
            <a:gd name="adj3" fmla="val 19735908"/>
            <a:gd name="adj4" fmla="val 13061830"/>
            <a:gd name="adj5" fmla="val 5274"/>
          </a:avLst>
        </a:prstGeom>
        <a:solidFill>
          <a:schemeClr val="accent5">
            <a:hueOff val="-406559"/>
            <a:satOff val="-9674"/>
            <a:lumOff val="-58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9E8186-0E20-4F17-9D29-2A55997B5F17}">
      <dsp:nvSpPr>
        <dsp:cNvPr id="0" name=""/>
        <dsp:cNvSpPr/>
      </dsp:nvSpPr>
      <dsp:spPr>
        <a:xfrm>
          <a:off x="5985494" y="81851"/>
          <a:ext cx="953532" cy="259026"/>
        </a:xfrm>
        <a:prstGeom prst="roundRect">
          <a:avLst>
            <a:gd name="adj" fmla="val 10000"/>
          </a:avLst>
        </a:prstGeom>
        <a:solidFill>
          <a:schemeClr val="accent5">
            <a:hueOff val="-304919"/>
            <a:satOff val="-7255"/>
            <a:lumOff val="-44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IN" sz="1050" kern="1200">
              <a:latin typeface="Abadi" panose="020B0604020104020204" pitchFamily="34" charset="0"/>
            </a:rPr>
            <a:t>DATA</a:t>
          </a:r>
          <a:r>
            <a:rPr lang="en-IN" sz="1050" kern="1200" baseline="0">
              <a:latin typeface="Abadi" panose="020B0604020104020204" pitchFamily="34" charset="0"/>
            </a:rPr>
            <a:t> </a:t>
          </a:r>
          <a:r>
            <a:rPr lang="en-IN" sz="1200" kern="1200" baseline="0">
              <a:latin typeface="Abadi" panose="020B0604020104020204" pitchFamily="34" charset="0"/>
            </a:rPr>
            <a:t>MODEL</a:t>
          </a:r>
          <a:endParaRPr lang="en-IN" sz="1050" kern="1200">
            <a:latin typeface="Abadi" panose="020B0604020104020204" pitchFamily="34" charset="0"/>
          </a:endParaRPr>
        </a:p>
      </dsp:txBody>
      <dsp:txXfrm>
        <a:off x="5993081" y="89438"/>
        <a:ext cx="938358" cy="243852"/>
      </dsp:txXfrm>
    </dsp:sp>
    <dsp:sp modelId="{4184D5A6-0B9A-42D2-AE87-FAA53BFD1257}">
      <dsp:nvSpPr>
        <dsp:cNvPr id="0" name=""/>
        <dsp:cNvSpPr/>
      </dsp:nvSpPr>
      <dsp:spPr>
        <a:xfrm>
          <a:off x="7255832" y="193078"/>
          <a:ext cx="1802884" cy="148949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406559"/>
              <a:satOff val="-9674"/>
              <a:lumOff val="-58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66725">
            <a:lnSpc>
              <a:spcPct val="90000"/>
            </a:lnSpc>
            <a:spcBef>
              <a:spcPct val="0"/>
            </a:spcBef>
            <a:spcAft>
              <a:spcPct val="15000"/>
            </a:spcAft>
            <a:buChar char="•"/>
          </a:pPr>
          <a:r>
            <a:rPr lang="en-US" sz="1050" b="0" i="0" kern="1200"/>
            <a:t>User segmentation</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t>SKU ranking to optimize the store assortment</a:t>
          </a:r>
          <a:endParaRPr lang="en-IN" sz="1050" kern="1200">
            <a:latin typeface="Abadi" panose="020B0604020104020204" pitchFamily="34" charset="0"/>
          </a:endParaRPr>
        </a:p>
        <a:p>
          <a:pPr marL="57150" lvl="1" indent="-57150" algn="l" defTabSz="466725">
            <a:lnSpc>
              <a:spcPct val="90000"/>
            </a:lnSpc>
            <a:spcBef>
              <a:spcPct val="0"/>
            </a:spcBef>
            <a:spcAft>
              <a:spcPct val="15000"/>
            </a:spcAft>
            <a:buChar char="•"/>
          </a:pPr>
          <a:r>
            <a:rPr lang="en-US" sz="1050" b="0" i="0" kern="1200"/>
            <a:t>Marketing campaign analysis using the SKU ranking and client segmentation</a:t>
          </a:r>
          <a:endParaRPr lang="en-IN" sz="1050" kern="1200">
            <a:latin typeface="Abadi" panose="020B0604020104020204" pitchFamily="34" charset="0"/>
          </a:endParaRPr>
        </a:p>
      </dsp:txBody>
      <dsp:txXfrm>
        <a:off x="7290109" y="227355"/>
        <a:ext cx="1734330" cy="1101761"/>
      </dsp:txXfrm>
    </dsp:sp>
    <dsp:sp modelId="{28E3BDF1-34BD-4F8F-B650-0A89118CA992}">
      <dsp:nvSpPr>
        <dsp:cNvPr id="0" name=""/>
        <dsp:cNvSpPr/>
      </dsp:nvSpPr>
      <dsp:spPr>
        <a:xfrm>
          <a:off x="8364690" y="1497870"/>
          <a:ext cx="759589" cy="326116"/>
        </a:xfrm>
        <a:prstGeom prst="roundRect">
          <a:avLst>
            <a:gd name="adj" fmla="val 10000"/>
          </a:avLst>
        </a:prstGeom>
        <a:solidFill>
          <a:schemeClr val="accent5">
            <a:hueOff val="-406559"/>
            <a:satOff val="-9674"/>
            <a:lumOff val="-58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latin typeface="Abadi" panose="020B0604020104020204" pitchFamily="34" charset="0"/>
            </a:rPr>
            <a:t>ANALYSIS</a:t>
          </a:r>
          <a:endParaRPr lang="en-IN" sz="1200" kern="1200">
            <a:latin typeface="Abadi" panose="020B0604020104020204" pitchFamily="34" charset="0"/>
          </a:endParaRPr>
        </a:p>
      </dsp:txBody>
      <dsp:txXfrm>
        <a:off x="8374242" y="1507422"/>
        <a:ext cx="740485" cy="3070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A4712-F9BA-490F-B4BD-FFB4885B5317}">
      <dsp:nvSpPr>
        <dsp:cNvPr id="0" name=""/>
        <dsp:cNvSpPr/>
      </dsp:nvSpPr>
      <dsp:spPr>
        <a:xfrm>
          <a:off x="60349" y="206258"/>
          <a:ext cx="3637388" cy="1975808"/>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75517"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a:latin typeface="Abadi" panose="020B0604020104020204" pitchFamily="34" charset="0"/>
            </a:rPr>
            <a:t>TECHNICAL BENEFITS</a:t>
          </a:r>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latin typeface="Bahnschrift" panose="020B0502040204020203" pitchFamily="34" charset="0"/>
            </a:rPr>
            <a:t>Data Standardization: </a:t>
          </a:r>
          <a:r>
            <a:rPr lang="en-US" sz="1200" b="0" i="0" kern="1200">
              <a:latin typeface="Bahnschrift" panose="020B0502040204020203" pitchFamily="34" charset="0"/>
            </a:rPr>
            <a:t>Uniform formatting of promotion data.</a:t>
          </a:r>
          <a:endParaRPr lang="en-IN" sz="1200" kern="1200">
            <a:latin typeface="Bahnschrift" panose="020B0502040204020203"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latin typeface="Bahnschrift" panose="020B0502040204020203" pitchFamily="34" charset="0"/>
            </a:rPr>
            <a:t>Aggregated Marketing Data</a:t>
          </a:r>
          <a:r>
            <a:rPr lang="en-US" sz="1200" b="0" i="0" kern="1200">
              <a:latin typeface="Bahnschrift" panose="020B0502040204020203" pitchFamily="34" charset="0"/>
            </a:rPr>
            <a:t>: Streamlined marketing insights. </a:t>
          </a:r>
          <a:endParaRPr lang="en-IN" sz="1200" kern="1200">
            <a:latin typeface="Bahnschrift" panose="020B0502040204020203"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latin typeface="Bahnschrift" panose="020B0502040204020203" pitchFamily="34" charset="0"/>
            </a:rPr>
            <a:t>Online and Offline Client Association: </a:t>
          </a:r>
          <a:r>
            <a:rPr lang="en-US" sz="1200" b="0" i="0" kern="1200">
              <a:latin typeface="Bahnschrift" panose="020B0502040204020203" pitchFamily="34" charset="0"/>
            </a:rPr>
            <a:t>Unified customer profiles. </a:t>
          </a:r>
          <a:endParaRPr lang="en-IN" sz="1200" kern="1200">
            <a:latin typeface="Bahnschrift" panose="020B0502040204020203"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latin typeface="Bahnschrift" panose="020B0502040204020203" pitchFamily="34" charset="0"/>
            </a:rPr>
            <a:t>Normalized </a:t>
          </a:r>
          <a:r>
            <a:rPr lang="en-US" sz="1200" b="1" i="0" kern="1200" err="1">
              <a:latin typeface="Bahnschrift" panose="020B0502040204020203" pitchFamily="34" charset="0"/>
            </a:rPr>
            <a:t>PoS</a:t>
          </a:r>
          <a:r>
            <a:rPr lang="en-US" sz="1200" b="1" i="0" kern="1200">
              <a:latin typeface="Bahnschrift" panose="020B0502040204020203" pitchFamily="34" charset="0"/>
            </a:rPr>
            <a:t> Data Model: </a:t>
          </a:r>
          <a:r>
            <a:rPr lang="en-US" sz="1200" b="0" i="0" kern="1200">
              <a:latin typeface="Bahnschrift" panose="020B0502040204020203" pitchFamily="34" charset="0"/>
            </a:rPr>
            <a:t>Structured sales data.</a:t>
          </a:r>
          <a:endParaRPr lang="en-IN" sz="1200" kern="1200">
            <a:latin typeface="Bahnschrift" panose="020B0502040204020203" pitchFamily="34" charset="0"/>
          </a:endParaRPr>
        </a:p>
      </dsp:txBody>
      <dsp:txXfrm>
        <a:off x="60349" y="206258"/>
        <a:ext cx="3637388" cy="1975808"/>
      </dsp:txXfrm>
    </dsp:sp>
    <dsp:sp modelId="{4DE06309-4AA1-4713-B27E-A5FA31A85F3B}">
      <dsp:nvSpPr>
        <dsp:cNvPr id="0" name=""/>
        <dsp:cNvSpPr/>
      </dsp:nvSpPr>
      <dsp:spPr>
        <a:xfrm>
          <a:off x="0" y="0"/>
          <a:ext cx="698123" cy="104718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356C06C-C07C-4DDF-99F6-C0D83F9BA7B1}">
      <dsp:nvSpPr>
        <dsp:cNvPr id="0" name=""/>
        <dsp:cNvSpPr/>
      </dsp:nvSpPr>
      <dsp:spPr>
        <a:xfrm>
          <a:off x="3938390" y="579072"/>
          <a:ext cx="3163741" cy="1108940"/>
        </a:xfrm>
        <a:prstGeom prst="rect">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9659"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a:latin typeface="Abadi" panose="020B0604020104020204" pitchFamily="34" charset="0"/>
            </a:rPr>
            <a:t>BUSINESS</a:t>
          </a:r>
          <a:r>
            <a:rPr lang="en-IN" sz="1400" b="1" kern="1200" baseline="0">
              <a:latin typeface="Abadi" panose="020B0604020104020204" pitchFamily="34" charset="0"/>
            </a:rPr>
            <a:t> BENEFITS</a:t>
          </a:r>
        </a:p>
        <a:p>
          <a:pPr marL="0" lvl="0" indent="0" algn="l" defTabSz="622300">
            <a:lnSpc>
              <a:spcPct val="90000"/>
            </a:lnSpc>
            <a:spcBef>
              <a:spcPct val="0"/>
            </a:spcBef>
            <a:spcAft>
              <a:spcPct val="35000"/>
            </a:spcAft>
            <a:buNone/>
          </a:pPr>
          <a:r>
            <a:rPr lang="en-US" sz="1400" b="0" i="0" kern="1200">
              <a:latin typeface="Abadi" panose="020B0604020104020204" pitchFamily="34" charset="0"/>
            </a:rPr>
            <a:t>Personalized promo recommendations leading to a 3% increase in promotion sales</a:t>
          </a:r>
          <a:endParaRPr lang="en-IN" sz="1400" b="0" kern="1200">
            <a:latin typeface="Abadi" panose="020B0604020104020204" pitchFamily="34" charset="0"/>
          </a:endParaRPr>
        </a:p>
      </dsp:txBody>
      <dsp:txXfrm>
        <a:off x="3938390" y="579072"/>
        <a:ext cx="3163741" cy="1108940"/>
      </dsp:txXfrm>
    </dsp:sp>
    <dsp:sp modelId="{7724DC14-802C-43D6-B082-7E5FC2FA62E9}">
      <dsp:nvSpPr>
        <dsp:cNvPr id="0" name=""/>
        <dsp:cNvSpPr/>
      </dsp:nvSpPr>
      <dsp:spPr>
        <a:xfrm>
          <a:off x="3788941" y="426120"/>
          <a:ext cx="692068" cy="103810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4000" r="-8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8/9/2024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60C6D3C-9EB0-4F2C-9026-3887D1CDB44E}" type="slidenum">
              <a:rPr lang="en-US" smtClean="0"/>
              <a:t>5</a:t>
            </a:fld>
            <a:endParaRPr lang="en-US"/>
          </a:p>
        </p:txBody>
      </p:sp>
    </p:spTree>
    <p:extLst>
      <p:ext uri="{BB962C8B-B14F-4D97-AF65-F5344CB8AC3E}">
        <p14:creationId xmlns:p14="http://schemas.microsoft.com/office/powerpoint/2010/main" val="4049970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a:t>Drag &amp; Drop Your </a:t>
            </a:r>
            <a:br>
              <a:rPr lang="en-US"/>
            </a:br>
            <a:r>
              <a:rPr lang="en-US"/>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a:t>Place</a:t>
            </a:r>
            <a:br>
              <a:rPr lang="en-US"/>
            </a:br>
            <a:r>
              <a:rPr lang="en-US"/>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a:t>Place</a:t>
            </a:r>
            <a:br>
              <a:rPr lang="en-US"/>
            </a:br>
            <a:r>
              <a:rPr lang="en-US"/>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a:t>Place</a:t>
            </a:r>
            <a:br>
              <a:rPr lang="en-US"/>
            </a:br>
            <a:r>
              <a:rPr lang="en-US"/>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a:t>Drag &amp; Drop Your </a:t>
            </a:r>
            <a:br>
              <a:rPr lang="en-US"/>
            </a:br>
            <a:r>
              <a:rPr lang="en-US"/>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a:t>Thank </a:t>
            </a:r>
            <a:br>
              <a:rPr lang="en-US"/>
            </a:br>
            <a:r>
              <a:rPr lang="en-US"/>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a:t>Drag &amp; Drop Your </a:t>
            </a:r>
            <a:br>
              <a:rPr lang="en-US"/>
            </a:br>
            <a:r>
              <a:rPr lang="en-US"/>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a:t>Drag &amp; Drop Your </a:t>
            </a:r>
            <a:br>
              <a:rPr lang="en-US"/>
            </a:br>
            <a:r>
              <a:rPr lang="en-US"/>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a:t>Drag &amp; Drop Your </a:t>
            </a:r>
            <a:br>
              <a:rPr lang="en-US"/>
            </a:br>
            <a:r>
              <a:rPr lang="en-US"/>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a:t>Drag &amp; Drop Your </a:t>
            </a:r>
            <a:br>
              <a:rPr lang="en-US"/>
            </a:br>
            <a:r>
              <a:rPr lang="en-US"/>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logo-concept-group-team-meeting-1862310/"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image" Target="../media/image24.png"/><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image" Target="../media/image18.png"/><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image" Target="../media/image24.png"/><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image" Target="../media/image18.png"/><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12" Type="http://schemas.openxmlformats.org/officeDocument/2006/relationships/image" Target="../media/image23.png"/><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image" Target="../media/image25.png"/><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image" Target="../media/image24.png"/><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7.jpeg"/><Relationship Id="rId13" Type="http://schemas.microsoft.com/office/2007/relationships/diagramDrawing" Target="../diagrams/drawing17.xml"/><Relationship Id="rId3" Type="http://schemas.openxmlformats.org/officeDocument/2006/relationships/diagramLayout" Target="../diagrams/layout16.xml"/><Relationship Id="rId7" Type="http://schemas.openxmlformats.org/officeDocument/2006/relationships/image" Target="../media/image26.jpeg"/><Relationship Id="rId12" Type="http://schemas.openxmlformats.org/officeDocument/2006/relationships/diagramColors" Target="../diagrams/colors17.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11" Type="http://schemas.openxmlformats.org/officeDocument/2006/relationships/diagramQuickStyle" Target="../diagrams/quickStyle17.xml"/><Relationship Id="rId5" Type="http://schemas.openxmlformats.org/officeDocument/2006/relationships/diagramColors" Target="../diagrams/colors16.xml"/><Relationship Id="rId10" Type="http://schemas.openxmlformats.org/officeDocument/2006/relationships/diagramLayout" Target="../diagrams/layout17.xml"/><Relationship Id="rId4" Type="http://schemas.openxmlformats.org/officeDocument/2006/relationships/diagramQuickStyle" Target="../diagrams/quickStyle16.xml"/><Relationship Id="rId9" Type="http://schemas.openxmlformats.org/officeDocument/2006/relationships/diagramData" Target="../diagrams/data17.xml"/><Relationship Id="rId1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image" Target="../media/image29.jpeg"/><Relationship Id="rId3" Type="http://schemas.openxmlformats.org/officeDocument/2006/relationships/diagramLayout" Target="../diagrams/layout18.xml"/><Relationship Id="rId7" Type="http://schemas.openxmlformats.org/officeDocument/2006/relationships/diagramData" Target="../diagrams/data19.xml"/><Relationship Id="rId12" Type="http://schemas.openxmlformats.org/officeDocument/2006/relationships/image" Target="../media/image28.png"/><Relationship Id="rId2" Type="http://schemas.openxmlformats.org/officeDocument/2006/relationships/diagramData" Target="../diagrams/data18.xml"/><Relationship Id="rId16" Type="http://schemas.openxmlformats.org/officeDocument/2006/relationships/image" Target="../media/image23.png"/><Relationship Id="rId1" Type="http://schemas.openxmlformats.org/officeDocument/2006/relationships/slideLayout" Target="../slideLayouts/slideLayout7.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5" Type="http://schemas.openxmlformats.org/officeDocument/2006/relationships/image" Target="../media/image31.jpeg"/><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image" Target="../media/image23.png"/><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image" Target="../media/image32.png"/><Relationship Id="rId2" Type="http://schemas.openxmlformats.org/officeDocument/2006/relationships/diagramData" Target="../diagrams/data20.xml"/><Relationship Id="rId1" Type="http://schemas.openxmlformats.org/officeDocument/2006/relationships/slideLayout" Target="../slideLayouts/slideLayout7.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17.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4.jpeg"/><Relationship Id="rId7" Type="http://schemas.openxmlformats.org/officeDocument/2006/relationships/image" Target="../media/image38.jpeg"/><Relationship Id="rId2" Type="http://schemas.openxmlformats.org/officeDocument/2006/relationships/image" Target="../media/image33.jpeg"/><Relationship Id="rId1" Type="http://schemas.openxmlformats.org/officeDocument/2006/relationships/slideLayout" Target="../slideLayouts/slideLayout10.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hyperlink" Target="https://www.puntosicuro.it/sicurezza-C-80/pubbliredazionale-C-119/conoscere-i-big-data-per-migliorare-le-strategie-aziendali-AR-18481/" TargetMode="External"/><Relationship Id="rId2" Type="http://schemas.openxmlformats.org/officeDocument/2006/relationships/image" Target="../media/image4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8/10/relationships/comments" Target="../comments/modernComment_102_B563998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microsoft.com/office/2018/10/relationships/comments" Target="../comments/modernComment_113_595B1DA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webp"/><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14_D2623B22.xml"/><Relationship Id="rId1" Type="http://schemas.openxmlformats.org/officeDocument/2006/relationships/slideLayout" Target="../slideLayouts/slideLayout2.xml"/><Relationship Id="rId4" Type="http://schemas.openxmlformats.org/officeDocument/2006/relationships/hyperlink" Target="https://www.ezimaxtechnologies.com/data-science-services.html" TargetMode="Externa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8.png"/><Relationship Id="rId7" Type="http://schemas.openxmlformats.org/officeDocument/2006/relationships/diagramColors" Target="../diagrams/colors5.xml"/><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image" Target="../media/image22.png"/><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21.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687084" y="4116534"/>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9E8E9E88-17E5-928C-34B9-CCE56839A53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24000" y="1390650"/>
            <a:ext cx="9144000" cy="4076700"/>
          </a:xfrm>
          <a:prstGeom prst="rect">
            <a:avLst/>
          </a:prstGeom>
        </p:spPr>
      </p:pic>
      <p:pic>
        <p:nvPicPr>
          <p:cNvPr id="39" name="Picture Placeholder 38">
            <a:extLst>
              <a:ext uri="{FF2B5EF4-FFF2-40B4-BE49-F238E27FC236}">
                <a16:creationId xmlns:a16="http://schemas.microsoft.com/office/drawing/2014/main" id="{D7C7CD01-BCDF-994F-1FE7-4E88381D7971}"/>
              </a:ext>
            </a:extLst>
          </p:cNvPr>
          <p:cNvPicPr>
            <a:picLocks noGrp="1" noChangeAspect="1"/>
          </p:cNvPicPr>
          <p:nvPr>
            <p:ph type="pic" sz="quarter" idx="12"/>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370" r="10370"/>
          <a:stretch>
            <a:fillRect/>
          </a:stretch>
        </p:blipFill>
        <p:spPr>
          <a:solidFill>
            <a:schemeClr val="tx1"/>
          </a:solidFill>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a:xfrm>
            <a:off x="2422689" y="18804"/>
            <a:ext cx="9769311" cy="6845464"/>
          </a:xfrm>
          <a:solidFill>
            <a:schemeClr val="bg1">
              <a:alpha val="70000"/>
            </a:schemeClr>
          </a:solidFill>
        </p:spPr>
        <p:txBody>
          <a:bodyPr/>
          <a:lstStyle/>
          <a:p>
            <a:pPr>
              <a:lnSpc>
                <a:spcPct val="110000"/>
              </a:lnSpc>
            </a:pPr>
            <a:r>
              <a:rPr lang="en-US" sz="4800" dirty="0">
                <a:solidFill>
                  <a:srgbClr val="0000FF"/>
                </a:solidFill>
              </a:rPr>
              <a:t>Data science in action</a:t>
            </a:r>
            <a:br>
              <a:rPr lang="en-US" sz="4800" dirty="0">
                <a:solidFill>
                  <a:srgbClr val="0000FF"/>
                </a:solidFill>
              </a:rPr>
            </a:br>
            <a:r>
              <a:rPr lang="en-US" sz="3200" dirty="0">
                <a:solidFill>
                  <a:srgbClr val="0000FF"/>
                </a:solidFill>
              </a:rPr>
              <a:t>a  journey  through  case  studies</a:t>
            </a:r>
          </a:p>
        </p:txBody>
      </p:sp>
    </p:spTree>
    <p:extLst>
      <p:ext uri="{BB962C8B-B14F-4D97-AF65-F5344CB8AC3E}">
        <p14:creationId xmlns:p14="http://schemas.microsoft.com/office/powerpoint/2010/main" val="85059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520E-B553-4B58-821F-756E17DF0C52}"/>
              </a:ext>
            </a:extLst>
          </p:cNvPr>
          <p:cNvSpPr>
            <a:spLocks noGrp="1"/>
          </p:cNvSpPr>
          <p:nvPr>
            <p:ph type="title"/>
          </p:nvPr>
        </p:nvSpPr>
        <p:spPr>
          <a:xfrm>
            <a:off x="2592367" y="246869"/>
            <a:ext cx="7007256" cy="370166"/>
          </a:xfrm>
        </p:spPr>
        <p:txBody>
          <a:bodyPr/>
          <a:lstStyle/>
          <a:p>
            <a:r>
              <a:rPr lang="en-US" sz="2800"/>
              <a:t>3.Prominent </a:t>
            </a:r>
            <a:r>
              <a:rPr lang="en-US" sz="2800" err="1"/>
              <a:t>european</a:t>
            </a:r>
            <a:r>
              <a:rPr lang="en-US" sz="2800"/>
              <a:t> retail chain </a:t>
            </a:r>
          </a:p>
        </p:txBody>
      </p:sp>
      <p:sp>
        <p:nvSpPr>
          <p:cNvPr id="3" name="Slide Number Placeholder 2">
            <a:extLst>
              <a:ext uri="{FF2B5EF4-FFF2-40B4-BE49-F238E27FC236}">
                <a16:creationId xmlns:a16="http://schemas.microsoft.com/office/drawing/2014/main" id="{101FE623-9109-4333-B868-214788FBEB96}"/>
              </a:ext>
            </a:extLst>
          </p:cNvPr>
          <p:cNvSpPr>
            <a:spLocks noGrp="1"/>
          </p:cNvSpPr>
          <p:nvPr>
            <p:ph type="sldNum" sz="quarter" idx="11"/>
          </p:nvPr>
        </p:nvSpPr>
        <p:spPr/>
        <p:txBody>
          <a:bodyPr/>
          <a:lstStyle/>
          <a:p>
            <a:fld id="{EECC7194-A4D0-457B-9D3E-53681723AFF7}" type="slidenum">
              <a:rPr lang="en-US" smtClean="0"/>
              <a:pPr/>
              <a:t>10</a:t>
            </a:fld>
            <a:endParaRPr lang="en-US"/>
          </a:p>
        </p:txBody>
      </p:sp>
      <p:sp>
        <p:nvSpPr>
          <p:cNvPr id="4" name="Text Placeholder 3">
            <a:extLst>
              <a:ext uri="{FF2B5EF4-FFF2-40B4-BE49-F238E27FC236}">
                <a16:creationId xmlns:a16="http://schemas.microsoft.com/office/drawing/2014/main" id="{6E736F04-FC63-450C-A537-84B44E31C7DF}"/>
              </a:ext>
            </a:extLst>
          </p:cNvPr>
          <p:cNvSpPr>
            <a:spLocks noGrp="1"/>
          </p:cNvSpPr>
          <p:nvPr>
            <p:ph type="body" sz="quarter" idx="12"/>
          </p:nvPr>
        </p:nvSpPr>
        <p:spPr>
          <a:xfrm>
            <a:off x="650768" y="751488"/>
            <a:ext cx="10789392" cy="360000"/>
          </a:xfrm>
        </p:spPr>
        <p:txBody>
          <a:bodyPr/>
          <a:lstStyle/>
          <a:p>
            <a:pPr algn="ctr"/>
            <a:r>
              <a:rPr lang="en-US" sz="1800">
                <a:latin typeface="Abadi" panose="020B0604020104020204" pitchFamily="34" charset="0"/>
              </a:rPr>
              <a:t>In the retail industry, use data processing, customer segmentation, SKU ranking, and marketing analysis to gain better customer insights, enhance product selection, and refine marketing strategies</a:t>
            </a:r>
            <a:endParaRPr lang="en-US" sz="1800"/>
          </a:p>
        </p:txBody>
      </p:sp>
      <p:sp>
        <p:nvSpPr>
          <p:cNvPr id="5" name="object 7" descr="Beige rectangle">
            <a:extLst>
              <a:ext uri="{FF2B5EF4-FFF2-40B4-BE49-F238E27FC236}">
                <a16:creationId xmlns:a16="http://schemas.microsoft.com/office/drawing/2014/main" id="{DD34491F-F24C-4DC2-A26D-FA05D593C843}"/>
              </a:ext>
            </a:extLst>
          </p:cNvPr>
          <p:cNvSpPr/>
          <p:nvPr/>
        </p:nvSpPr>
        <p:spPr bwMode="white">
          <a:xfrm flipV="1">
            <a:off x="4360614" y="617035"/>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graphicFrame>
        <p:nvGraphicFramePr>
          <p:cNvPr id="14" name="Diagram 13">
            <a:extLst>
              <a:ext uri="{FF2B5EF4-FFF2-40B4-BE49-F238E27FC236}">
                <a16:creationId xmlns:a16="http://schemas.microsoft.com/office/drawing/2014/main" id="{B27B3A3F-A4FF-EA81-104F-946C0EC63D9E}"/>
              </a:ext>
            </a:extLst>
          </p:cNvPr>
          <p:cNvGraphicFramePr/>
          <p:nvPr>
            <p:extLst>
              <p:ext uri="{D42A27DB-BD31-4B8C-83A1-F6EECF244321}">
                <p14:modId xmlns:p14="http://schemas.microsoft.com/office/powerpoint/2010/main" val="3116315574"/>
              </p:ext>
            </p:extLst>
          </p:nvPr>
        </p:nvGraphicFramePr>
        <p:xfrm>
          <a:off x="2554244" y="2874341"/>
          <a:ext cx="9291994" cy="1894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82B5DC58-7E6B-E63D-9B1E-05341B3E867D}"/>
              </a:ext>
            </a:extLst>
          </p:cNvPr>
          <p:cNvSpPr txBox="1"/>
          <p:nvPr/>
        </p:nvSpPr>
        <p:spPr>
          <a:xfrm>
            <a:off x="476245" y="1776761"/>
            <a:ext cx="11239500" cy="369332"/>
          </a:xfrm>
          <a:prstGeom prst="rect">
            <a:avLst/>
          </a:prstGeom>
          <a:noFill/>
        </p:spPr>
        <p:txBody>
          <a:bodyPr wrap="square" rtlCol="0">
            <a:spAutoFit/>
          </a:bodyPr>
          <a:lstStyle/>
          <a:p>
            <a:pPr algn="ctr"/>
            <a:r>
              <a:rPr lang="en-US" b="1">
                <a:solidFill>
                  <a:schemeClr val="accent1"/>
                </a:solidFill>
                <a:latin typeface="Abadi" panose="020B0604020104020204" pitchFamily="34" charset="0"/>
              </a:rPr>
              <a:t>BUSINESS REQUIREMENT</a:t>
            </a:r>
            <a:r>
              <a:rPr lang="en-US">
                <a:solidFill>
                  <a:schemeClr val="accent1"/>
                </a:solidFill>
                <a:latin typeface="Abadi" panose="020B0604020104020204" pitchFamily="34" charset="0"/>
              </a:rPr>
              <a:t>:</a:t>
            </a:r>
            <a:r>
              <a:rPr lang="en-US">
                <a:latin typeface="Abadi" panose="020B0604020104020204" pitchFamily="34" charset="0"/>
              </a:rPr>
              <a:t> </a:t>
            </a:r>
            <a:r>
              <a:rPr lang="en-US" b="1">
                <a:solidFill>
                  <a:schemeClr val="accent1"/>
                </a:solidFill>
                <a:latin typeface="Abadi" panose="020B0604020104020204" pitchFamily="34" charset="0"/>
              </a:rPr>
              <a:t>User segmentation, Optimization of store assortment, and marketing campaign analysis</a:t>
            </a:r>
            <a:endParaRPr lang="en-IN" b="1">
              <a:solidFill>
                <a:schemeClr val="accent1"/>
              </a:solidFill>
              <a:latin typeface="Abadi" panose="020B0604020104020204" pitchFamily="34" charset="0"/>
            </a:endParaRPr>
          </a:p>
        </p:txBody>
      </p:sp>
      <p:sp>
        <p:nvSpPr>
          <p:cNvPr id="21" name="Rectangle: Diagonal Corners Snipped 20">
            <a:extLst>
              <a:ext uri="{FF2B5EF4-FFF2-40B4-BE49-F238E27FC236}">
                <a16:creationId xmlns:a16="http://schemas.microsoft.com/office/drawing/2014/main" id="{76AAC7B5-B930-3B93-7CF2-A6148863DE92}"/>
              </a:ext>
            </a:extLst>
          </p:cNvPr>
          <p:cNvSpPr/>
          <p:nvPr/>
        </p:nvSpPr>
        <p:spPr>
          <a:xfrm>
            <a:off x="7722313" y="5393389"/>
            <a:ext cx="3512897" cy="1217742"/>
          </a:xfrm>
          <a:prstGeom prst="snip2DiagRect">
            <a:avLst>
              <a:gd name="adj1" fmla="val 0"/>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chemeClr val="accent1"/>
                </a:solidFill>
                <a:latin typeface="Avenir Next LT Pro Light" panose="020B0304020202020204" pitchFamily="34" charset="0"/>
              </a:rPr>
              <a:t>PROJECT CHALLENGES:</a:t>
            </a:r>
            <a:endParaRPr lang="en-IN" sz="1050"/>
          </a:p>
          <a:p>
            <a:r>
              <a:rPr lang="en-IN" sz="1000"/>
              <a:t>Data Cleaning: Handling inconsistencies in promotion data. Client Association Accuracy: Precise linkages between online and offline customer data. SKU Ranking</a:t>
            </a:r>
          </a:p>
          <a:p>
            <a:r>
              <a:rPr lang="en-IN" sz="1000"/>
              <a:t>Precision: Accurate product assortment optimization</a:t>
            </a:r>
            <a:r>
              <a:rPr lang="en-IN" sz="1600"/>
              <a:t>.</a:t>
            </a:r>
            <a:endParaRPr lang="en-US" sz="1000" b="1">
              <a:solidFill>
                <a:schemeClr val="accent1"/>
              </a:solidFill>
              <a:latin typeface="Avenir Next LT Pro Light" panose="020B0304020202020204" pitchFamily="34" charset="0"/>
            </a:endParaRPr>
          </a:p>
        </p:txBody>
      </p:sp>
      <p:sp>
        <p:nvSpPr>
          <p:cNvPr id="25" name="Rectangle: Diagonal Corners Snipped 24">
            <a:extLst>
              <a:ext uri="{FF2B5EF4-FFF2-40B4-BE49-F238E27FC236}">
                <a16:creationId xmlns:a16="http://schemas.microsoft.com/office/drawing/2014/main" id="{51F8471D-1820-DBC2-7053-846C3F11959E}"/>
              </a:ext>
            </a:extLst>
          </p:cNvPr>
          <p:cNvSpPr/>
          <p:nvPr/>
        </p:nvSpPr>
        <p:spPr>
          <a:xfrm>
            <a:off x="238528" y="2589315"/>
            <a:ext cx="1294709" cy="363816"/>
          </a:xfrm>
          <a:prstGeom prst="snip2DiagRect">
            <a:avLst>
              <a:gd name="adj1" fmla="val 2577"/>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accent1"/>
                </a:solidFill>
              </a:rPr>
              <a:t>SOLUTION</a:t>
            </a:r>
          </a:p>
        </p:txBody>
      </p:sp>
      <p:graphicFrame>
        <p:nvGraphicFramePr>
          <p:cNvPr id="27" name="Diagram 26">
            <a:extLst>
              <a:ext uri="{FF2B5EF4-FFF2-40B4-BE49-F238E27FC236}">
                <a16:creationId xmlns:a16="http://schemas.microsoft.com/office/drawing/2014/main" id="{2F3FF22F-2C2F-E861-D351-754B156B2658}"/>
              </a:ext>
            </a:extLst>
          </p:cNvPr>
          <p:cNvGraphicFramePr/>
          <p:nvPr>
            <p:extLst>
              <p:ext uri="{D42A27DB-BD31-4B8C-83A1-F6EECF244321}">
                <p14:modId xmlns:p14="http://schemas.microsoft.com/office/powerpoint/2010/main" val="1934172509"/>
              </p:ext>
            </p:extLst>
          </p:nvPr>
        </p:nvGraphicFramePr>
        <p:xfrm>
          <a:off x="228564" y="4542726"/>
          <a:ext cx="7153195" cy="21844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 name="Picture 9">
            <a:extLst>
              <a:ext uri="{FF2B5EF4-FFF2-40B4-BE49-F238E27FC236}">
                <a16:creationId xmlns:a16="http://schemas.microsoft.com/office/drawing/2014/main" id="{2FCC37AB-E98B-E6F2-C189-FB56600E115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8112" y="3714142"/>
            <a:ext cx="505125" cy="505125"/>
          </a:xfrm>
          <a:prstGeom prst="rect">
            <a:avLst/>
          </a:prstGeom>
        </p:spPr>
      </p:pic>
      <p:pic>
        <p:nvPicPr>
          <p:cNvPr id="12" name="Picture 11">
            <a:extLst>
              <a:ext uri="{FF2B5EF4-FFF2-40B4-BE49-F238E27FC236}">
                <a16:creationId xmlns:a16="http://schemas.microsoft.com/office/drawing/2014/main" id="{C0C4EB42-7244-07CB-36FC-5663D196A43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7532" y="3159667"/>
            <a:ext cx="1143005" cy="360046"/>
          </a:xfrm>
          <a:prstGeom prst="rect">
            <a:avLst/>
          </a:prstGeom>
        </p:spPr>
      </p:pic>
      <p:pic>
        <p:nvPicPr>
          <p:cNvPr id="6" name="Picture 5">
            <a:extLst>
              <a:ext uri="{FF2B5EF4-FFF2-40B4-BE49-F238E27FC236}">
                <a16:creationId xmlns:a16="http://schemas.microsoft.com/office/drawing/2014/main" id="{11CE6B68-6759-A1EE-FBB2-D52C19BADDB4}"/>
              </a:ext>
            </a:extLst>
          </p:cNvPr>
          <p:cNvPicPr>
            <a:picLocks noChangeAspect="1"/>
          </p:cNvPicPr>
          <p:nvPr/>
        </p:nvPicPr>
        <p:blipFill rotWithShape="1">
          <a:blip r:embed="rId14">
            <a:extLst>
              <a:ext uri="{28A0092B-C50C-407E-A947-70E740481C1C}">
                <a14:useLocalDpi xmlns:a14="http://schemas.microsoft.com/office/drawing/2010/main" val="0"/>
              </a:ext>
            </a:extLst>
          </a:blip>
          <a:srcRect/>
          <a:stretch/>
        </p:blipFill>
        <p:spPr>
          <a:xfrm>
            <a:off x="107637" y="92352"/>
            <a:ext cx="994725" cy="529642"/>
          </a:xfrm>
          <a:prstGeom prst="rect">
            <a:avLst/>
          </a:prstGeom>
        </p:spPr>
      </p:pic>
    </p:spTree>
    <p:extLst>
      <p:ext uri="{BB962C8B-B14F-4D97-AF65-F5344CB8AC3E}">
        <p14:creationId xmlns:p14="http://schemas.microsoft.com/office/powerpoint/2010/main" val="147028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80">
                                          <p:stCondLst>
                                            <p:cond delay="0"/>
                                          </p:stCondLst>
                                        </p:cTn>
                                        <p:tgtEl>
                                          <p:spTgt spid="15"/>
                                        </p:tgtEl>
                                      </p:cBhvr>
                                    </p:animEffect>
                                    <p:anim calcmode="lin" valueType="num">
                                      <p:cBhvr>
                                        <p:cTn id="2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7" dur="26">
                                          <p:stCondLst>
                                            <p:cond delay="650"/>
                                          </p:stCondLst>
                                        </p:cTn>
                                        <p:tgtEl>
                                          <p:spTgt spid="15"/>
                                        </p:tgtEl>
                                      </p:cBhvr>
                                      <p:to x="100000" y="60000"/>
                                    </p:animScale>
                                    <p:animScale>
                                      <p:cBhvr>
                                        <p:cTn id="28" dur="166" decel="50000">
                                          <p:stCondLst>
                                            <p:cond delay="676"/>
                                          </p:stCondLst>
                                        </p:cTn>
                                        <p:tgtEl>
                                          <p:spTgt spid="15"/>
                                        </p:tgtEl>
                                      </p:cBhvr>
                                      <p:to x="100000" y="100000"/>
                                    </p:animScale>
                                    <p:animScale>
                                      <p:cBhvr>
                                        <p:cTn id="29" dur="26">
                                          <p:stCondLst>
                                            <p:cond delay="1312"/>
                                          </p:stCondLst>
                                        </p:cTn>
                                        <p:tgtEl>
                                          <p:spTgt spid="15"/>
                                        </p:tgtEl>
                                      </p:cBhvr>
                                      <p:to x="100000" y="80000"/>
                                    </p:animScale>
                                    <p:animScale>
                                      <p:cBhvr>
                                        <p:cTn id="30" dur="166" decel="50000">
                                          <p:stCondLst>
                                            <p:cond delay="1338"/>
                                          </p:stCondLst>
                                        </p:cTn>
                                        <p:tgtEl>
                                          <p:spTgt spid="15"/>
                                        </p:tgtEl>
                                      </p:cBhvr>
                                      <p:to x="100000" y="100000"/>
                                    </p:animScale>
                                    <p:animScale>
                                      <p:cBhvr>
                                        <p:cTn id="31" dur="26">
                                          <p:stCondLst>
                                            <p:cond delay="1642"/>
                                          </p:stCondLst>
                                        </p:cTn>
                                        <p:tgtEl>
                                          <p:spTgt spid="15"/>
                                        </p:tgtEl>
                                      </p:cBhvr>
                                      <p:to x="100000" y="90000"/>
                                    </p:animScale>
                                    <p:animScale>
                                      <p:cBhvr>
                                        <p:cTn id="32" dur="166" decel="50000">
                                          <p:stCondLst>
                                            <p:cond delay="1668"/>
                                          </p:stCondLst>
                                        </p:cTn>
                                        <p:tgtEl>
                                          <p:spTgt spid="15"/>
                                        </p:tgtEl>
                                      </p:cBhvr>
                                      <p:to x="100000" y="100000"/>
                                    </p:animScale>
                                    <p:animScale>
                                      <p:cBhvr>
                                        <p:cTn id="33" dur="26">
                                          <p:stCondLst>
                                            <p:cond delay="1808"/>
                                          </p:stCondLst>
                                        </p:cTn>
                                        <p:tgtEl>
                                          <p:spTgt spid="15"/>
                                        </p:tgtEl>
                                      </p:cBhvr>
                                      <p:to x="100000" y="95000"/>
                                    </p:animScale>
                                    <p:animScale>
                                      <p:cBhvr>
                                        <p:cTn id="34" dur="166" decel="50000">
                                          <p:stCondLst>
                                            <p:cond delay="1834"/>
                                          </p:stCondLst>
                                        </p:cTn>
                                        <p:tgtEl>
                                          <p:spTgt spid="15"/>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580">
                                          <p:stCondLst>
                                            <p:cond delay="0"/>
                                          </p:stCondLst>
                                        </p:cTn>
                                        <p:tgtEl>
                                          <p:spTgt spid="25"/>
                                        </p:tgtEl>
                                      </p:cBhvr>
                                    </p:animEffect>
                                    <p:anim calcmode="lin" valueType="num">
                                      <p:cBhvr>
                                        <p:cTn id="40"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45" dur="26">
                                          <p:stCondLst>
                                            <p:cond delay="650"/>
                                          </p:stCondLst>
                                        </p:cTn>
                                        <p:tgtEl>
                                          <p:spTgt spid="25"/>
                                        </p:tgtEl>
                                      </p:cBhvr>
                                      <p:to x="100000" y="60000"/>
                                    </p:animScale>
                                    <p:animScale>
                                      <p:cBhvr>
                                        <p:cTn id="46" dur="166" decel="50000">
                                          <p:stCondLst>
                                            <p:cond delay="676"/>
                                          </p:stCondLst>
                                        </p:cTn>
                                        <p:tgtEl>
                                          <p:spTgt spid="25"/>
                                        </p:tgtEl>
                                      </p:cBhvr>
                                      <p:to x="100000" y="100000"/>
                                    </p:animScale>
                                    <p:animScale>
                                      <p:cBhvr>
                                        <p:cTn id="47" dur="26">
                                          <p:stCondLst>
                                            <p:cond delay="1312"/>
                                          </p:stCondLst>
                                        </p:cTn>
                                        <p:tgtEl>
                                          <p:spTgt spid="25"/>
                                        </p:tgtEl>
                                      </p:cBhvr>
                                      <p:to x="100000" y="80000"/>
                                    </p:animScale>
                                    <p:animScale>
                                      <p:cBhvr>
                                        <p:cTn id="48" dur="166" decel="50000">
                                          <p:stCondLst>
                                            <p:cond delay="1338"/>
                                          </p:stCondLst>
                                        </p:cTn>
                                        <p:tgtEl>
                                          <p:spTgt spid="25"/>
                                        </p:tgtEl>
                                      </p:cBhvr>
                                      <p:to x="100000" y="100000"/>
                                    </p:animScale>
                                    <p:animScale>
                                      <p:cBhvr>
                                        <p:cTn id="49" dur="26">
                                          <p:stCondLst>
                                            <p:cond delay="1642"/>
                                          </p:stCondLst>
                                        </p:cTn>
                                        <p:tgtEl>
                                          <p:spTgt spid="25"/>
                                        </p:tgtEl>
                                      </p:cBhvr>
                                      <p:to x="100000" y="90000"/>
                                    </p:animScale>
                                    <p:animScale>
                                      <p:cBhvr>
                                        <p:cTn id="50" dur="166" decel="50000">
                                          <p:stCondLst>
                                            <p:cond delay="1668"/>
                                          </p:stCondLst>
                                        </p:cTn>
                                        <p:tgtEl>
                                          <p:spTgt spid="25"/>
                                        </p:tgtEl>
                                      </p:cBhvr>
                                      <p:to x="100000" y="100000"/>
                                    </p:animScale>
                                    <p:animScale>
                                      <p:cBhvr>
                                        <p:cTn id="51" dur="26">
                                          <p:stCondLst>
                                            <p:cond delay="1808"/>
                                          </p:stCondLst>
                                        </p:cTn>
                                        <p:tgtEl>
                                          <p:spTgt spid="25"/>
                                        </p:tgtEl>
                                      </p:cBhvr>
                                      <p:to x="100000" y="95000"/>
                                    </p:animScale>
                                    <p:animScale>
                                      <p:cBhvr>
                                        <p:cTn id="52" dur="166" decel="50000">
                                          <p:stCondLst>
                                            <p:cond delay="1834"/>
                                          </p:stCondLst>
                                        </p:cTn>
                                        <p:tgtEl>
                                          <p:spTgt spid="25"/>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down)">
                                      <p:cBhvr>
                                        <p:cTn id="57" dur="580">
                                          <p:stCondLst>
                                            <p:cond delay="0"/>
                                          </p:stCondLst>
                                        </p:cTn>
                                        <p:tgtEl>
                                          <p:spTgt spid="12"/>
                                        </p:tgtEl>
                                      </p:cBhvr>
                                    </p:animEffect>
                                    <p:anim calcmode="lin" valueType="num">
                                      <p:cBhvr>
                                        <p:cTn id="5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3" dur="26">
                                          <p:stCondLst>
                                            <p:cond delay="650"/>
                                          </p:stCondLst>
                                        </p:cTn>
                                        <p:tgtEl>
                                          <p:spTgt spid="12"/>
                                        </p:tgtEl>
                                      </p:cBhvr>
                                      <p:to x="100000" y="60000"/>
                                    </p:animScale>
                                    <p:animScale>
                                      <p:cBhvr>
                                        <p:cTn id="64" dur="166" decel="50000">
                                          <p:stCondLst>
                                            <p:cond delay="676"/>
                                          </p:stCondLst>
                                        </p:cTn>
                                        <p:tgtEl>
                                          <p:spTgt spid="12"/>
                                        </p:tgtEl>
                                      </p:cBhvr>
                                      <p:to x="100000" y="100000"/>
                                    </p:animScale>
                                    <p:animScale>
                                      <p:cBhvr>
                                        <p:cTn id="65" dur="26">
                                          <p:stCondLst>
                                            <p:cond delay="1312"/>
                                          </p:stCondLst>
                                        </p:cTn>
                                        <p:tgtEl>
                                          <p:spTgt spid="12"/>
                                        </p:tgtEl>
                                      </p:cBhvr>
                                      <p:to x="100000" y="80000"/>
                                    </p:animScale>
                                    <p:animScale>
                                      <p:cBhvr>
                                        <p:cTn id="66" dur="166" decel="50000">
                                          <p:stCondLst>
                                            <p:cond delay="1338"/>
                                          </p:stCondLst>
                                        </p:cTn>
                                        <p:tgtEl>
                                          <p:spTgt spid="12"/>
                                        </p:tgtEl>
                                      </p:cBhvr>
                                      <p:to x="100000" y="100000"/>
                                    </p:animScale>
                                    <p:animScale>
                                      <p:cBhvr>
                                        <p:cTn id="67" dur="26">
                                          <p:stCondLst>
                                            <p:cond delay="1642"/>
                                          </p:stCondLst>
                                        </p:cTn>
                                        <p:tgtEl>
                                          <p:spTgt spid="12"/>
                                        </p:tgtEl>
                                      </p:cBhvr>
                                      <p:to x="100000" y="90000"/>
                                    </p:animScale>
                                    <p:animScale>
                                      <p:cBhvr>
                                        <p:cTn id="68" dur="166" decel="50000">
                                          <p:stCondLst>
                                            <p:cond delay="1668"/>
                                          </p:stCondLst>
                                        </p:cTn>
                                        <p:tgtEl>
                                          <p:spTgt spid="12"/>
                                        </p:tgtEl>
                                      </p:cBhvr>
                                      <p:to x="100000" y="100000"/>
                                    </p:animScale>
                                    <p:animScale>
                                      <p:cBhvr>
                                        <p:cTn id="69" dur="26">
                                          <p:stCondLst>
                                            <p:cond delay="1808"/>
                                          </p:stCondLst>
                                        </p:cTn>
                                        <p:tgtEl>
                                          <p:spTgt spid="12"/>
                                        </p:tgtEl>
                                      </p:cBhvr>
                                      <p:to x="100000" y="95000"/>
                                    </p:animScale>
                                    <p:animScale>
                                      <p:cBhvr>
                                        <p:cTn id="70" dur="166" decel="50000">
                                          <p:stCondLst>
                                            <p:cond delay="1834"/>
                                          </p:stCondLst>
                                        </p:cTn>
                                        <p:tgtEl>
                                          <p:spTgt spid="12"/>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down)">
                                      <p:cBhvr>
                                        <p:cTn id="75" dur="580">
                                          <p:stCondLst>
                                            <p:cond delay="0"/>
                                          </p:stCondLst>
                                        </p:cTn>
                                        <p:tgtEl>
                                          <p:spTgt spid="10"/>
                                        </p:tgtEl>
                                      </p:cBhvr>
                                    </p:animEffect>
                                    <p:anim calcmode="lin" valueType="num">
                                      <p:cBhvr>
                                        <p:cTn id="7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81" dur="26">
                                          <p:stCondLst>
                                            <p:cond delay="650"/>
                                          </p:stCondLst>
                                        </p:cTn>
                                        <p:tgtEl>
                                          <p:spTgt spid="10"/>
                                        </p:tgtEl>
                                      </p:cBhvr>
                                      <p:to x="100000" y="60000"/>
                                    </p:animScale>
                                    <p:animScale>
                                      <p:cBhvr>
                                        <p:cTn id="82" dur="166" decel="50000">
                                          <p:stCondLst>
                                            <p:cond delay="676"/>
                                          </p:stCondLst>
                                        </p:cTn>
                                        <p:tgtEl>
                                          <p:spTgt spid="10"/>
                                        </p:tgtEl>
                                      </p:cBhvr>
                                      <p:to x="100000" y="100000"/>
                                    </p:animScale>
                                    <p:animScale>
                                      <p:cBhvr>
                                        <p:cTn id="83" dur="26">
                                          <p:stCondLst>
                                            <p:cond delay="1312"/>
                                          </p:stCondLst>
                                        </p:cTn>
                                        <p:tgtEl>
                                          <p:spTgt spid="10"/>
                                        </p:tgtEl>
                                      </p:cBhvr>
                                      <p:to x="100000" y="80000"/>
                                    </p:animScale>
                                    <p:animScale>
                                      <p:cBhvr>
                                        <p:cTn id="84" dur="166" decel="50000">
                                          <p:stCondLst>
                                            <p:cond delay="1338"/>
                                          </p:stCondLst>
                                        </p:cTn>
                                        <p:tgtEl>
                                          <p:spTgt spid="10"/>
                                        </p:tgtEl>
                                      </p:cBhvr>
                                      <p:to x="100000" y="100000"/>
                                    </p:animScale>
                                    <p:animScale>
                                      <p:cBhvr>
                                        <p:cTn id="85" dur="26">
                                          <p:stCondLst>
                                            <p:cond delay="1642"/>
                                          </p:stCondLst>
                                        </p:cTn>
                                        <p:tgtEl>
                                          <p:spTgt spid="10"/>
                                        </p:tgtEl>
                                      </p:cBhvr>
                                      <p:to x="100000" y="90000"/>
                                    </p:animScale>
                                    <p:animScale>
                                      <p:cBhvr>
                                        <p:cTn id="86" dur="166" decel="50000">
                                          <p:stCondLst>
                                            <p:cond delay="1668"/>
                                          </p:stCondLst>
                                        </p:cTn>
                                        <p:tgtEl>
                                          <p:spTgt spid="10"/>
                                        </p:tgtEl>
                                      </p:cBhvr>
                                      <p:to x="100000" y="100000"/>
                                    </p:animScale>
                                    <p:animScale>
                                      <p:cBhvr>
                                        <p:cTn id="87" dur="26">
                                          <p:stCondLst>
                                            <p:cond delay="1808"/>
                                          </p:stCondLst>
                                        </p:cTn>
                                        <p:tgtEl>
                                          <p:spTgt spid="10"/>
                                        </p:tgtEl>
                                      </p:cBhvr>
                                      <p:to x="100000" y="95000"/>
                                    </p:animScale>
                                    <p:animScale>
                                      <p:cBhvr>
                                        <p:cTn id="88" dur="166" decel="50000">
                                          <p:stCondLst>
                                            <p:cond delay="1834"/>
                                          </p:stCondLst>
                                        </p:cTn>
                                        <p:tgtEl>
                                          <p:spTgt spid="10"/>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fade">
                                      <p:cBhvr>
                                        <p:cTn id="93" dur="1000"/>
                                        <p:tgtEl>
                                          <p:spTgt spid="14"/>
                                        </p:tgtEl>
                                      </p:cBhvr>
                                    </p:animEffect>
                                    <p:anim calcmode="lin" valueType="num">
                                      <p:cBhvr>
                                        <p:cTn id="94" dur="1000" fill="hold"/>
                                        <p:tgtEl>
                                          <p:spTgt spid="14"/>
                                        </p:tgtEl>
                                        <p:attrNameLst>
                                          <p:attrName>ppt_x</p:attrName>
                                        </p:attrNameLst>
                                      </p:cBhvr>
                                      <p:tavLst>
                                        <p:tav tm="0">
                                          <p:val>
                                            <p:strVal val="#ppt_x"/>
                                          </p:val>
                                        </p:tav>
                                        <p:tav tm="100000">
                                          <p:val>
                                            <p:strVal val="#ppt_x"/>
                                          </p:val>
                                        </p:tav>
                                      </p:tavLst>
                                    </p:anim>
                                    <p:anim calcmode="lin" valueType="num">
                                      <p:cBhvr>
                                        <p:cTn id="9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31" presetClass="entr" presetSubtype="0" fill="hold" grpId="0" nodeType="clickEffect">
                                  <p:stCondLst>
                                    <p:cond delay="0"/>
                                  </p:stCondLst>
                                  <p:childTnLst>
                                    <p:set>
                                      <p:cBhvr>
                                        <p:cTn id="99" dur="1" fill="hold">
                                          <p:stCondLst>
                                            <p:cond delay="0"/>
                                          </p:stCondLst>
                                        </p:cTn>
                                        <p:tgtEl>
                                          <p:spTgt spid="27"/>
                                        </p:tgtEl>
                                        <p:attrNameLst>
                                          <p:attrName>style.visibility</p:attrName>
                                        </p:attrNameLst>
                                      </p:cBhvr>
                                      <p:to>
                                        <p:strVal val="visible"/>
                                      </p:to>
                                    </p:set>
                                    <p:anim calcmode="lin" valueType="num">
                                      <p:cBhvr>
                                        <p:cTn id="100" dur="1000" fill="hold"/>
                                        <p:tgtEl>
                                          <p:spTgt spid="27"/>
                                        </p:tgtEl>
                                        <p:attrNameLst>
                                          <p:attrName>ppt_w</p:attrName>
                                        </p:attrNameLst>
                                      </p:cBhvr>
                                      <p:tavLst>
                                        <p:tav tm="0">
                                          <p:val>
                                            <p:fltVal val="0"/>
                                          </p:val>
                                        </p:tav>
                                        <p:tav tm="100000">
                                          <p:val>
                                            <p:strVal val="#ppt_w"/>
                                          </p:val>
                                        </p:tav>
                                      </p:tavLst>
                                    </p:anim>
                                    <p:anim calcmode="lin" valueType="num">
                                      <p:cBhvr>
                                        <p:cTn id="101" dur="1000" fill="hold"/>
                                        <p:tgtEl>
                                          <p:spTgt spid="27"/>
                                        </p:tgtEl>
                                        <p:attrNameLst>
                                          <p:attrName>ppt_h</p:attrName>
                                        </p:attrNameLst>
                                      </p:cBhvr>
                                      <p:tavLst>
                                        <p:tav tm="0">
                                          <p:val>
                                            <p:fltVal val="0"/>
                                          </p:val>
                                        </p:tav>
                                        <p:tav tm="100000">
                                          <p:val>
                                            <p:strVal val="#ppt_h"/>
                                          </p:val>
                                        </p:tav>
                                      </p:tavLst>
                                    </p:anim>
                                    <p:anim calcmode="lin" valueType="num">
                                      <p:cBhvr>
                                        <p:cTn id="102" dur="1000" fill="hold"/>
                                        <p:tgtEl>
                                          <p:spTgt spid="27"/>
                                        </p:tgtEl>
                                        <p:attrNameLst>
                                          <p:attrName>style.rotation</p:attrName>
                                        </p:attrNameLst>
                                      </p:cBhvr>
                                      <p:tavLst>
                                        <p:tav tm="0">
                                          <p:val>
                                            <p:fltVal val="90"/>
                                          </p:val>
                                        </p:tav>
                                        <p:tav tm="100000">
                                          <p:val>
                                            <p:fltVal val="0"/>
                                          </p:val>
                                        </p:tav>
                                      </p:tavLst>
                                    </p:anim>
                                    <p:animEffect transition="in" filter="fade">
                                      <p:cBhvr>
                                        <p:cTn id="103" dur="10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fade">
                                      <p:cBhvr>
                                        <p:cTn id="10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Graphic spid="14" grpId="0">
        <p:bldAsOne/>
      </p:bldGraphic>
      <p:bldP spid="15" grpId="0"/>
      <p:bldP spid="21" grpId="0" animBg="1"/>
      <p:bldP spid="25" grpId="0" animBg="1"/>
      <p:bldGraphic spid="2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520E-B553-4B58-821F-756E17DF0C52}"/>
              </a:ext>
            </a:extLst>
          </p:cNvPr>
          <p:cNvSpPr>
            <a:spLocks noGrp="1"/>
          </p:cNvSpPr>
          <p:nvPr>
            <p:ph type="title"/>
          </p:nvPr>
        </p:nvSpPr>
        <p:spPr>
          <a:xfrm>
            <a:off x="3050770" y="269728"/>
            <a:ext cx="6090449" cy="370166"/>
          </a:xfrm>
        </p:spPr>
        <p:txBody>
          <a:bodyPr/>
          <a:lstStyle/>
          <a:p>
            <a:r>
              <a:rPr lang="en-US" sz="2800"/>
              <a:t>4. E-COMMERCE SERVICE COMPANY</a:t>
            </a:r>
          </a:p>
        </p:txBody>
      </p:sp>
      <p:sp>
        <p:nvSpPr>
          <p:cNvPr id="3" name="Slide Number Placeholder 2">
            <a:extLst>
              <a:ext uri="{FF2B5EF4-FFF2-40B4-BE49-F238E27FC236}">
                <a16:creationId xmlns:a16="http://schemas.microsoft.com/office/drawing/2014/main" id="{101FE623-9109-4333-B868-214788FBEB96}"/>
              </a:ext>
            </a:extLst>
          </p:cNvPr>
          <p:cNvSpPr>
            <a:spLocks noGrp="1"/>
          </p:cNvSpPr>
          <p:nvPr>
            <p:ph type="sldNum" sz="quarter" idx="11"/>
          </p:nvPr>
        </p:nvSpPr>
        <p:spPr/>
        <p:txBody>
          <a:bodyPr/>
          <a:lstStyle/>
          <a:p>
            <a:fld id="{EECC7194-A4D0-457B-9D3E-53681723AFF7}" type="slidenum">
              <a:rPr lang="en-US" smtClean="0"/>
              <a:pPr/>
              <a:t>11</a:t>
            </a:fld>
            <a:endParaRPr lang="en-US"/>
          </a:p>
        </p:txBody>
      </p:sp>
      <p:sp>
        <p:nvSpPr>
          <p:cNvPr id="4" name="Text Placeholder 3">
            <a:extLst>
              <a:ext uri="{FF2B5EF4-FFF2-40B4-BE49-F238E27FC236}">
                <a16:creationId xmlns:a16="http://schemas.microsoft.com/office/drawing/2014/main" id="{6E736F04-FC63-450C-A537-84B44E31C7DF}"/>
              </a:ext>
            </a:extLst>
          </p:cNvPr>
          <p:cNvSpPr>
            <a:spLocks noGrp="1"/>
          </p:cNvSpPr>
          <p:nvPr>
            <p:ph type="body" sz="quarter" idx="12"/>
          </p:nvPr>
        </p:nvSpPr>
        <p:spPr>
          <a:xfrm>
            <a:off x="325379" y="817969"/>
            <a:ext cx="11541232" cy="360000"/>
          </a:xfrm>
        </p:spPr>
        <p:txBody>
          <a:bodyPr/>
          <a:lstStyle/>
          <a:p>
            <a:pPr algn="ctr"/>
            <a:r>
              <a:rPr lang="en-US"/>
              <a:t>Optimize marketing strategies through precise identification of similar products in e-commerce data.</a:t>
            </a:r>
            <a:endParaRPr lang="en-US" sz="1800"/>
          </a:p>
        </p:txBody>
      </p:sp>
      <p:sp>
        <p:nvSpPr>
          <p:cNvPr id="5" name="object 7" descr="Beige rectangle">
            <a:extLst>
              <a:ext uri="{FF2B5EF4-FFF2-40B4-BE49-F238E27FC236}">
                <a16:creationId xmlns:a16="http://schemas.microsoft.com/office/drawing/2014/main" id="{DD34491F-F24C-4DC2-A26D-FA05D593C843}"/>
              </a:ext>
            </a:extLst>
          </p:cNvPr>
          <p:cNvSpPr/>
          <p:nvPr/>
        </p:nvSpPr>
        <p:spPr bwMode="white">
          <a:xfrm flipV="1">
            <a:off x="4360614" y="617035"/>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graphicFrame>
        <p:nvGraphicFramePr>
          <p:cNvPr id="14" name="Diagram 13">
            <a:extLst>
              <a:ext uri="{FF2B5EF4-FFF2-40B4-BE49-F238E27FC236}">
                <a16:creationId xmlns:a16="http://schemas.microsoft.com/office/drawing/2014/main" id="{B27B3A3F-A4FF-EA81-104F-946C0EC63D9E}"/>
              </a:ext>
            </a:extLst>
          </p:cNvPr>
          <p:cNvGraphicFramePr/>
          <p:nvPr>
            <p:extLst>
              <p:ext uri="{D42A27DB-BD31-4B8C-83A1-F6EECF244321}">
                <p14:modId xmlns:p14="http://schemas.microsoft.com/office/powerpoint/2010/main" val="2005885548"/>
              </p:ext>
            </p:extLst>
          </p:nvPr>
        </p:nvGraphicFramePr>
        <p:xfrm>
          <a:off x="2659362" y="2887609"/>
          <a:ext cx="9186876" cy="169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82B5DC58-7E6B-E63D-9B1E-05341B3E867D}"/>
              </a:ext>
            </a:extLst>
          </p:cNvPr>
          <p:cNvSpPr txBox="1"/>
          <p:nvPr/>
        </p:nvSpPr>
        <p:spPr>
          <a:xfrm>
            <a:off x="476245" y="1744967"/>
            <a:ext cx="11239500" cy="400110"/>
          </a:xfrm>
          <a:prstGeom prst="rect">
            <a:avLst/>
          </a:prstGeom>
          <a:noFill/>
        </p:spPr>
        <p:txBody>
          <a:bodyPr wrap="square" rtlCol="0">
            <a:spAutoFit/>
          </a:bodyPr>
          <a:lstStyle/>
          <a:p>
            <a:pPr algn="ctr"/>
            <a:r>
              <a:rPr lang="en-US" b="1">
                <a:solidFill>
                  <a:schemeClr val="accent1"/>
                </a:solidFill>
                <a:latin typeface="Abadi" panose="020B0604020104020204" pitchFamily="34" charset="0"/>
              </a:rPr>
              <a:t>BUSINESS REQUIREMENT</a:t>
            </a:r>
            <a:r>
              <a:rPr lang="en-US">
                <a:solidFill>
                  <a:schemeClr val="accent1"/>
                </a:solidFill>
                <a:latin typeface="Abadi" panose="020B0604020104020204" pitchFamily="34" charset="0"/>
              </a:rPr>
              <a:t>:</a:t>
            </a:r>
            <a:r>
              <a:rPr lang="en-US" b="1">
                <a:solidFill>
                  <a:schemeClr val="accent1"/>
                </a:solidFill>
                <a:latin typeface="Abadi" panose="020B0604020104020204" pitchFamily="34" charset="0"/>
              </a:rPr>
              <a:t> </a:t>
            </a:r>
            <a:r>
              <a:rPr lang="en-US" sz="2000" b="1">
                <a:solidFill>
                  <a:schemeClr val="accent1"/>
                </a:solidFill>
                <a:latin typeface="Abadi" panose="020B0604020104020204" pitchFamily="34" charset="0"/>
              </a:rPr>
              <a:t>Comparing products with competitors to enhance marketing strategies</a:t>
            </a:r>
            <a:r>
              <a:rPr lang="en-US" sz="2000">
                <a:solidFill>
                  <a:schemeClr val="accent1"/>
                </a:solidFill>
              </a:rPr>
              <a:t>.</a:t>
            </a:r>
            <a:endParaRPr lang="en-IN" sz="2000" b="1">
              <a:solidFill>
                <a:schemeClr val="accent1"/>
              </a:solidFill>
              <a:latin typeface="Abadi" panose="020B0604020104020204" pitchFamily="34" charset="0"/>
            </a:endParaRPr>
          </a:p>
        </p:txBody>
      </p:sp>
      <p:sp>
        <p:nvSpPr>
          <p:cNvPr id="21" name="Rectangle: Diagonal Corners Snipped 20">
            <a:extLst>
              <a:ext uri="{FF2B5EF4-FFF2-40B4-BE49-F238E27FC236}">
                <a16:creationId xmlns:a16="http://schemas.microsoft.com/office/drawing/2014/main" id="{76AAC7B5-B930-3B93-7CF2-A6148863DE92}"/>
              </a:ext>
            </a:extLst>
          </p:cNvPr>
          <p:cNvSpPr/>
          <p:nvPr/>
        </p:nvSpPr>
        <p:spPr>
          <a:xfrm>
            <a:off x="7927263" y="5437756"/>
            <a:ext cx="3512897" cy="1217742"/>
          </a:xfrm>
          <a:prstGeom prst="snip2DiagRect">
            <a:avLst>
              <a:gd name="adj1" fmla="val 0"/>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chemeClr val="accent1"/>
                </a:solidFill>
                <a:latin typeface="Avenir Next LT Pro Light" panose="020B0304020202020204" pitchFamily="34" charset="0"/>
              </a:rPr>
              <a:t>PROJECT CHALLENGES:</a:t>
            </a:r>
            <a:endParaRPr lang="en-IN" sz="1050"/>
          </a:p>
          <a:p>
            <a:r>
              <a:rPr lang="en-IN" sz="1000"/>
              <a:t>Data Cleaning: Handling inconsistencies in promotion data. Client Association Accuracy: Precise linkages between online and offline customer data. SKU Ranking</a:t>
            </a:r>
          </a:p>
          <a:p>
            <a:r>
              <a:rPr lang="en-IN" sz="1000"/>
              <a:t>Precision: Accurate product assortment optimization</a:t>
            </a:r>
            <a:r>
              <a:rPr lang="en-IN" sz="1600"/>
              <a:t>.</a:t>
            </a:r>
            <a:endParaRPr lang="en-US" sz="1000" b="1">
              <a:solidFill>
                <a:schemeClr val="accent1"/>
              </a:solidFill>
              <a:latin typeface="Avenir Next LT Pro Light" panose="020B0304020202020204" pitchFamily="34" charset="0"/>
            </a:endParaRPr>
          </a:p>
        </p:txBody>
      </p:sp>
      <p:sp>
        <p:nvSpPr>
          <p:cNvPr id="25" name="Rectangle: Diagonal Corners Snipped 24">
            <a:extLst>
              <a:ext uri="{FF2B5EF4-FFF2-40B4-BE49-F238E27FC236}">
                <a16:creationId xmlns:a16="http://schemas.microsoft.com/office/drawing/2014/main" id="{51F8471D-1820-DBC2-7053-846C3F11959E}"/>
              </a:ext>
            </a:extLst>
          </p:cNvPr>
          <p:cNvSpPr/>
          <p:nvPr/>
        </p:nvSpPr>
        <p:spPr>
          <a:xfrm>
            <a:off x="238528" y="2589315"/>
            <a:ext cx="1294709" cy="363816"/>
          </a:xfrm>
          <a:prstGeom prst="snip2DiagRect">
            <a:avLst>
              <a:gd name="adj1" fmla="val 2577"/>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accent1"/>
                </a:solidFill>
              </a:rPr>
              <a:t>SOLUTION</a:t>
            </a:r>
          </a:p>
        </p:txBody>
      </p:sp>
      <p:graphicFrame>
        <p:nvGraphicFramePr>
          <p:cNvPr id="27" name="Diagram 26">
            <a:extLst>
              <a:ext uri="{FF2B5EF4-FFF2-40B4-BE49-F238E27FC236}">
                <a16:creationId xmlns:a16="http://schemas.microsoft.com/office/drawing/2014/main" id="{2F3FF22F-2C2F-E861-D351-754B156B2658}"/>
              </a:ext>
            </a:extLst>
          </p:cNvPr>
          <p:cNvGraphicFramePr/>
          <p:nvPr>
            <p:extLst>
              <p:ext uri="{D42A27DB-BD31-4B8C-83A1-F6EECF244321}">
                <p14:modId xmlns:p14="http://schemas.microsoft.com/office/powerpoint/2010/main" val="3084487376"/>
              </p:ext>
            </p:extLst>
          </p:nvPr>
        </p:nvGraphicFramePr>
        <p:xfrm>
          <a:off x="325379" y="4564140"/>
          <a:ext cx="6905514" cy="20643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 name="Picture 9">
            <a:extLst>
              <a:ext uri="{FF2B5EF4-FFF2-40B4-BE49-F238E27FC236}">
                <a16:creationId xmlns:a16="http://schemas.microsoft.com/office/drawing/2014/main" id="{2FCC37AB-E98B-E6F2-C189-FB56600E115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8112" y="3715158"/>
            <a:ext cx="505125" cy="505125"/>
          </a:xfrm>
          <a:prstGeom prst="rect">
            <a:avLst/>
          </a:prstGeom>
        </p:spPr>
      </p:pic>
      <p:pic>
        <p:nvPicPr>
          <p:cNvPr id="12" name="Picture 11">
            <a:extLst>
              <a:ext uri="{FF2B5EF4-FFF2-40B4-BE49-F238E27FC236}">
                <a16:creationId xmlns:a16="http://schemas.microsoft.com/office/drawing/2014/main" id="{C0C4EB42-7244-07CB-36FC-5663D196A43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7532" y="3159667"/>
            <a:ext cx="1143005" cy="360046"/>
          </a:xfrm>
          <a:prstGeom prst="rect">
            <a:avLst/>
          </a:prstGeom>
        </p:spPr>
      </p:pic>
      <p:pic>
        <p:nvPicPr>
          <p:cNvPr id="6" name="Picture 5">
            <a:extLst>
              <a:ext uri="{FF2B5EF4-FFF2-40B4-BE49-F238E27FC236}">
                <a16:creationId xmlns:a16="http://schemas.microsoft.com/office/drawing/2014/main" id="{A295244A-3076-AAE6-D4E6-FF260AFDFB4C}"/>
              </a:ext>
            </a:extLst>
          </p:cNvPr>
          <p:cNvPicPr>
            <a:picLocks noChangeAspect="1"/>
          </p:cNvPicPr>
          <p:nvPr/>
        </p:nvPicPr>
        <p:blipFill rotWithShape="1">
          <a:blip r:embed="rId14">
            <a:extLst>
              <a:ext uri="{28A0092B-C50C-407E-A947-70E740481C1C}">
                <a14:useLocalDpi xmlns:a14="http://schemas.microsoft.com/office/drawing/2010/main" val="0"/>
              </a:ext>
            </a:extLst>
          </a:blip>
          <a:srcRect/>
          <a:stretch/>
        </p:blipFill>
        <p:spPr>
          <a:xfrm>
            <a:off x="107637" y="92352"/>
            <a:ext cx="994725" cy="529642"/>
          </a:xfrm>
          <a:prstGeom prst="rect">
            <a:avLst/>
          </a:prstGeom>
        </p:spPr>
      </p:pic>
    </p:spTree>
    <p:extLst>
      <p:ext uri="{BB962C8B-B14F-4D97-AF65-F5344CB8AC3E}">
        <p14:creationId xmlns:p14="http://schemas.microsoft.com/office/powerpoint/2010/main" val="169564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80">
                                          <p:stCondLst>
                                            <p:cond delay="0"/>
                                          </p:stCondLst>
                                        </p:cTn>
                                        <p:tgtEl>
                                          <p:spTgt spid="15"/>
                                        </p:tgtEl>
                                      </p:cBhvr>
                                    </p:animEffect>
                                    <p:anim calcmode="lin" valueType="num">
                                      <p:cBhvr>
                                        <p:cTn id="2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7" dur="26">
                                          <p:stCondLst>
                                            <p:cond delay="650"/>
                                          </p:stCondLst>
                                        </p:cTn>
                                        <p:tgtEl>
                                          <p:spTgt spid="15"/>
                                        </p:tgtEl>
                                      </p:cBhvr>
                                      <p:to x="100000" y="60000"/>
                                    </p:animScale>
                                    <p:animScale>
                                      <p:cBhvr>
                                        <p:cTn id="28" dur="166" decel="50000">
                                          <p:stCondLst>
                                            <p:cond delay="676"/>
                                          </p:stCondLst>
                                        </p:cTn>
                                        <p:tgtEl>
                                          <p:spTgt spid="15"/>
                                        </p:tgtEl>
                                      </p:cBhvr>
                                      <p:to x="100000" y="100000"/>
                                    </p:animScale>
                                    <p:animScale>
                                      <p:cBhvr>
                                        <p:cTn id="29" dur="26">
                                          <p:stCondLst>
                                            <p:cond delay="1312"/>
                                          </p:stCondLst>
                                        </p:cTn>
                                        <p:tgtEl>
                                          <p:spTgt spid="15"/>
                                        </p:tgtEl>
                                      </p:cBhvr>
                                      <p:to x="100000" y="80000"/>
                                    </p:animScale>
                                    <p:animScale>
                                      <p:cBhvr>
                                        <p:cTn id="30" dur="166" decel="50000">
                                          <p:stCondLst>
                                            <p:cond delay="1338"/>
                                          </p:stCondLst>
                                        </p:cTn>
                                        <p:tgtEl>
                                          <p:spTgt spid="15"/>
                                        </p:tgtEl>
                                      </p:cBhvr>
                                      <p:to x="100000" y="100000"/>
                                    </p:animScale>
                                    <p:animScale>
                                      <p:cBhvr>
                                        <p:cTn id="31" dur="26">
                                          <p:stCondLst>
                                            <p:cond delay="1642"/>
                                          </p:stCondLst>
                                        </p:cTn>
                                        <p:tgtEl>
                                          <p:spTgt spid="15"/>
                                        </p:tgtEl>
                                      </p:cBhvr>
                                      <p:to x="100000" y="90000"/>
                                    </p:animScale>
                                    <p:animScale>
                                      <p:cBhvr>
                                        <p:cTn id="32" dur="166" decel="50000">
                                          <p:stCondLst>
                                            <p:cond delay="1668"/>
                                          </p:stCondLst>
                                        </p:cTn>
                                        <p:tgtEl>
                                          <p:spTgt spid="15"/>
                                        </p:tgtEl>
                                      </p:cBhvr>
                                      <p:to x="100000" y="100000"/>
                                    </p:animScale>
                                    <p:animScale>
                                      <p:cBhvr>
                                        <p:cTn id="33" dur="26">
                                          <p:stCondLst>
                                            <p:cond delay="1808"/>
                                          </p:stCondLst>
                                        </p:cTn>
                                        <p:tgtEl>
                                          <p:spTgt spid="15"/>
                                        </p:tgtEl>
                                      </p:cBhvr>
                                      <p:to x="100000" y="95000"/>
                                    </p:animScale>
                                    <p:animScale>
                                      <p:cBhvr>
                                        <p:cTn id="34" dur="166" decel="50000">
                                          <p:stCondLst>
                                            <p:cond delay="1834"/>
                                          </p:stCondLst>
                                        </p:cTn>
                                        <p:tgtEl>
                                          <p:spTgt spid="15"/>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580">
                                          <p:stCondLst>
                                            <p:cond delay="0"/>
                                          </p:stCondLst>
                                        </p:cTn>
                                        <p:tgtEl>
                                          <p:spTgt spid="25"/>
                                        </p:tgtEl>
                                      </p:cBhvr>
                                    </p:animEffect>
                                    <p:anim calcmode="lin" valueType="num">
                                      <p:cBhvr>
                                        <p:cTn id="40"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45" dur="26">
                                          <p:stCondLst>
                                            <p:cond delay="650"/>
                                          </p:stCondLst>
                                        </p:cTn>
                                        <p:tgtEl>
                                          <p:spTgt spid="25"/>
                                        </p:tgtEl>
                                      </p:cBhvr>
                                      <p:to x="100000" y="60000"/>
                                    </p:animScale>
                                    <p:animScale>
                                      <p:cBhvr>
                                        <p:cTn id="46" dur="166" decel="50000">
                                          <p:stCondLst>
                                            <p:cond delay="676"/>
                                          </p:stCondLst>
                                        </p:cTn>
                                        <p:tgtEl>
                                          <p:spTgt spid="25"/>
                                        </p:tgtEl>
                                      </p:cBhvr>
                                      <p:to x="100000" y="100000"/>
                                    </p:animScale>
                                    <p:animScale>
                                      <p:cBhvr>
                                        <p:cTn id="47" dur="26">
                                          <p:stCondLst>
                                            <p:cond delay="1312"/>
                                          </p:stCondLst>
                                        </p:cTn>
                                        <p:tgtEl>
                                          <p:spTgt spid="25"/>
                                        </p:tgtEl>
                                      </p:cBhvr>
                                      <p:to x="100000" y="80000"/>
                                    </p:animScale>
                                    <p:animScale>
                                      <p:cBhvr>
                                        <p:cTn id="48" dur="166" decel="50000">
                                          <p:stCondLst>
                                            <p:cond delay="1338"/>
                                          </p:stCondLst>
                                        </p:cTn>
                                        <p:tgtEl>
                                          <p:spTgt spid="25"/>
                                        </p:tgtEl>
                                      </p:cBhvr>
                                      <p:to x="100000" y="100000"/>
                                    </p:animScale>
                                    <p:animScale>
                                      <p:cBhvr>
                                        <p:cTn id="49" dur="26">
                                          <p:stCondLst>
                                            <p:cond delay="1642"/>
                                          </p:stCondLst>
                                        </p:cTn>
                                        <p:tgtEl>
                                          <p:spTgt spid="25"/>
                                        </p:tgtEl>
                                      </p:cBhvr>
                                      <p:to x="100000" y="90000"/>
                                    </p:animScale>
                                    <p:animScale>
                                      <p:cBhvr>
                                        <p:cTn id="50" dur="166" decel="50000">
                                          <p:stCondLst>
                                            <p:cond delay="1668"/>
                                          </p:stCondLst>
                                        </p:cTn>
                                        <p:tgtEl>
                                          <p:spTgt spid="25"/>
                                        </p:tgtEl>
                                      </p:cBhvr>
                                      <p:to x="100000" y="100000"/>
                                    </p:animScale>
                                    <p:animScale>
                                      <p:cBhvr>
                                        <p:cTn id="51" dur="26">
                                          <p:stCondLst>
                                            <p:cond delay="1808"/>
                                          </p:stCondLst>
                                        </p:cTn>
                                        <p:tgtEl>
                                          <p:spTgt spid="25"/>
                                        </p:tgtEl>
                                      </p:cBhvr>
                                      <p:to x="100000" y="95000"/>
                                    </p:animScale>
                                    <p:animScale>
                                      <p:cBhvr>
                                        <p:cTn id="52" dur="166" decel="50000">
                                          <p:stCondLst>
                                            <p:cond delay="1834"/>
                                          </p:stCondLst>
                                        </p:cTn>
                                        <p:tgtEl>
                                          <p:spTgt spid="25"/>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down)">
                                      <p:cBhvr>
                                        <p:cTn id="57" dur="580">
                                          <p:stCondLst>
                                            <p:cond delay="0"/>
                                          </p:stCondLst>
                                        </p:cTn>
                                        <p:tgtEl>
                                          <p:spTgt spid="12"/>
                                        </p:tgtEl>
                                      </p:cBhvr>
                                    </p:animEffect>
                                    <p:anim calcmode="lin" valueType="num">
                                      <p:cBhvr>
                                        <p:cTn id="5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3" dur="26">
                                          <p:stCondLst>
                                            <p:cond delay="650"/>
                                          </p:stCondLst>
                                        </p:cTn>
                                        <p:tgtEl>
                                          <p:spTgt spid="12"/>
                                        </p:tgtEl>
                                      </p:cBhvr>
                                      <p:to x="100000" y="60000"/>
                                    </p:animScale>
                                    <p:animScale>
                                      <p:cBhvr>
                                        <p:cTn id="64" dur="166" decel="50000">
                                          <p:stCondLst>
                                            <p:cond delay="676"/>
                                          </p:stCondLst>
                                        </p:cTn>
                                        <p:tgtEl>
                                          <p:spTgt spid="12"/>
                                        </p:tgtEl>
                                      </p:cBhvr>
                                      <p:to x="100000" y="100000"/>
                                    </p:animScale>
                                    <p:animScale>
                                      <p:cBhvr>
                                        <p:cTn id="65" dur="26">
                                          <p:stCondLst>
                                            <p:cond delay="1312"/>
                                          </p:stCondLst>
                                        </p:cTn>
                                        <p:tgtEl>
                                          <p:spTgt spid="12"/>
                                        </p:tgtEl>
                                      </p:cBhvr>
                                      <p:to x="100000" y="80000"/>
                                    </p:animScale>
                                    <p:animScale>
                                      <p:cBhvr>
                                        <p:cTn id="66" dur="166" decel="50000">
                                          <p:stCondLst>
                                            <p:cond delay="1338"/>
                                          </p:stCondLst>
                                        </p:cTn>
                                        <p:tgtEl>
                                          <p:spTgt spid="12"/>
                                        </p:tgtEl>
                                      </p:cBhvr>
                                      <p:to x="100000" y="100000"/>
                                    </p:animScale>
                                    <p:animScale>
                                      <p:cBhvr>
                                        <p:cTn id="67" dur="26">
                                          <p:stCondLst>
                                            <p:cond delay="1642"/>
                                          </p:stCondLst>
                                        </p:cTn>
                                        <p:tgtEl>
                                          <p:spTgt spid="12"/>
                                        </p:tgtEl>
                                      </p:cBhvr>
                                      <p:to x="100000" y="90000"/>
                                    </p:animScale>
                                    <p:animScale>
                                      <p:cBhvr>
                                        <p:cTn id="68" dur="166" decel="50000">
                                          <p:stCondLst>
                                            <p:cond delay="1668"/>
                                          </p:stCondLst>
                                        </p:cTn>
                                        <p:tgtEl>
                                          <p:spTgt spid="12"/>
                                        </p:tgtEl>
                                      </p:cBhvr>
                                      <p:to x="100000" y="100000"/>
                                    </p:animScale>
                                    <p:animScale>
                                      <p:cBhvr>
                                        <p:cTn id="69" dur="26">
                                          <p:stCondLst>
                                            <p:cond delay="1808"/>
                                          </p:stCondLst>
                                        </p:cTn>
                                        <p:tgtEl>
                                          <p:spTgt spid="12"/>
                                        </p:tgtEl>
                                      </p:cBhvr>
                                      <p:to x="100000" y="95000"/>
                                    </p:animScale>
                                    <p:animScale>
                                      <p:cBhvr>
                                        <p:cTn id="70" dur="166" decel="50000">
                                          <p:stCondLst>
                                            <p:cond delay="1834"/>
                                          </p:stCondLst>
                                        </p:cTn>
                                        <p:tgtEl>
                                          <p:spTgt spid="12"/>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down)">
                                      <p:cBhvr>
                                        <p:cTn id="75" dur="580">
                                          <p:stCondLst>
                                            <p:cond delay="0"/>
                                          </p:stCondLst>
                                        </p:cTn>
                                        <p:tgtEl>
                                          <p:spTgt spid="10"/>
                                        </p:tgtEl>
                                      </p:cBhvr>
                                    </p:animEffect>
                                    <p:anim calcmode="lin" valueType="num">
                                      <p:cBhvr>
                                        <p:cTn id="7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81" dur="26">
                                          <p:stCondLst>
                                            <p:cond delay="650"/>
                                          </p:stCondLst>
                                        </p:cTn>
                                        <p:tgtEl>
                                          <p:spTgt spid="10"/>
                                        </p:tgtEl>
                                      </p:cBhvr>
                                      <p:to x="100000" y="60000"/>
                                    </p:animScale>
                                    <p:animScale>
                                      <p:cBhvr>
                                        <p:cTn id="82" dur="166" decel="50000">
                                          <p:stCondLst>
                                            <p:cond delay="676"/>
                                          </p:stCondLst>
                                        </p:cTn>
                                        <p:tgtEl>
                                          <p:spTgt spid="10"/>
                                        </p:tgtEl>
                                      </p:cBhvr>
                                      <p:to x="100000" y="100000"/>
                                    </p:animScale>
                                    <p:animScale>
                                      <p:cBhvr>
                                        <p:cTn id="83" dur="26">
                                          <p:stCondLst>
                                            <p:cond delay="1312"/>
                                          </p:stCondLst>
                                        </p:cTn>
                                        <p:tgtEl>
                                          <p:spTgt spid="10"/>
                                        </p:tgtEl>
                                      </p:cBhvr>
                                      <p:to x="100000" y="80000"/>
                                    </p:animScale>
                                    <p:animScale>
                                      <p:cBhvr>
                                        <p:cTn id="84" dur="166" decel="50000">
                                          <p:stCondLst>
                                            <p:cond delay="1338"/>
                                          </p:stCondLst>
                                        </p:cTn>
                                        <p:tgtEl>
                                          <p:spTgt spid="10"/>
                                        </p:tgtEl>
                                      </p:cBhvr>
                                      <p:to x="100000" y="100000"/>
                                    </p:animScale>
                                    <p:animScale>
                                      <p:cBhvr>
                                        <p:cTn id="85" dur="26">
                                          <p:stCondLst>
                                            <p:cond delay="1642"/>
                                          </p:stCondLst>
                                        </p:cTn>
                                        <p:tgtEl>
                                          <p:spTgt spid="10"/>
                                        </p:tgtEl>
                                      </p:cBhvr>
                                      <p:to x="100000" y="90000"/>
                                    </p:animScale>
                                    <p:animScale>
                                      <p:cBhvr>
                                        <p:cTn id="86" dur="166" decel="50000">
                                          <p:stCondLst>
                                            <p:cond delay="1668"/>
                                          </p:stCondLst>
                                        </p:cTn>
                                        <p:tgtEl>
                                          <p:spTgt spid="10"/>
                                        </p:tgtEl>
                                      </p:cBhvr>
                                      <p:to x="100000" y="100000"/>
                                    </p:animScale>
                                    <p:animScale>
                                      <p:cBhvr>
                                        <p:cTn id="87" dur="26">
                                          <p:stCondLst>
                                            <p:cond delay="1808"/>
                                          </p:stCondLst>
                                        </p:cTn>
                                        <p:tgtEl>
                                          <p:spTgt spid="10"/>
                                        </p:tgtEl>
                                      </p:cBhvr>
                                      <p:to x="100000" y="95000"/>
                                    </p:animScale>
                                    <p:animScale>
                                      <p:cBhvr>
                                        <p:cTn id="88" dur="166" decel="50000">
                                          <p:stCondLst>
                                            <p:cond delay="1834"/>
                                          </p:stCondLst>
                                        </p:cTn>
                                        <p:tgtEl>
                                          <p:spTgt spid="10"/>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fade">
                                      <p:cBhvr>
                                        <p:cTn id="93" dur="1000"/>
                                        <p:tgtEl>
                                          <p:spTgt spid="14"/>
                                        </p:tgtEl>
                                      </p:cBhvr>
                                    </p:animEffect>
                                    <p:anim calcmode="lin" valueType="num">
                                      <p:cBhvr>
                                        <p:cTn id="94" dur="1000" fill="hold"/>
                                        <p:tgtEl>
                                          <p:spTgt spid="14"/>
                                        </p:tgtEl>
                                        <p:attrNameLst>
                                          <p:attrName>ppt_x</p:attrName>
                                        </p:attrNameLst>
                                      </p:cBhvr>
                                      <p:tavLst>
                                        <p:tav tm="0">
                                          <p:val>
                                            <p:strVal val="#ppt_x"/>
                                          </p:val>
                                        </p:tav>
                                        <p:tav tm="100000">
                                          <p:val>
                                            <p:strVal val="#ppt_x"/>
                                          </p:val>
                                        </p:tav>
                                      </p:tavLst>
                                    </p:anim>
                                    <p:anim calcmode="lin" valueType="num">
                                      <p:cBhvr>
                                        <p:cTn id="9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31" presetClass="entr" presetSubtype="0" fill="hold" grpId="0" nodeType="clickEffect">
                                  <p:stCondLst>
                                    <p:cond delay="0"/>
                                  </p:stCondLst>
                                  <p:childTnLst>
                                    <p:set>
                                      <p:cBhvr>
                                        <p:cTn id="99" dur="1" fill="hold">
                                          <p:stCondLst>
                                            <p:cond delay="0"/>
                                          </p:stCondLst>
                                        </p:cTn>
                                        <p:tgtEl>
                                          <p:spTgt spid="27"/>
                                        </p:tgtEl>
                                        <p:attrNameLst>
                                          <p:attrName>style.visibility</p:attrName>
                                        </p:attrNameLst>
                                      </p:cBhvr>
                                      <p:to>
                                        <p:strVal val="visible"/>
                                      </p:to>
                                    </p:set>
                                    <p:anim calcmode="lin" valueType="num">
                                      <p:cBhvr>
                                        <p:cTn id="100" dur="1000" fill="hold"/>
                                        <p:tgtEl>
                                          <p:spTgt spid="27"/>
                                        </p:tgtEl>
                                        <p:attrNameLst>
                                          <p:attrName>ppt_w</p:attrName>
                                        </p:attrNameLst>
                                      </p:cBhvr>
                                      <p:tavLst>
                                        <p:tav tm="0">
                                          <p:val>
                                            <p:fltVal val="0"/>
                                          </p:val>
                                        </p:tav>
                                        <p:tav tm="100000">
                                          <p:val>
                                            <p:strVal val="#ppt_w"/>
                                          </p:val>
                                        </p:tav>
                                      </p:tavLst>
                                    </p:anim>
                                    <p:anim calcmode="lin" valueType="num">
                                      <p:cBhvr>
                                        <p:cTn id="101" dur="1000" fill="hold"/>
                                        <p:tgtEl>
                                          <p:spTgt spid="27"/>
                                        </p:tgtEl>
                                        <p:attrNameLst>
                                          <p:attrName>ppt_h</p:attrName>
                                        </p:attrNameLst>
                                      </p:cBhvr>
                                      <p:tavLst>
                                        <p:tav tm="0">
                                          <p:val>
                                            <p:fltVal val="0"/>
                                          </p:val>
                                        </p:tav>
                                        <p:tav tm="100000">
                                          <p:val>
                                            <p:strVal val="#ppt_h"/>
                                          </p:val>
                                        </p:tav>
                                      </p:tavLst>
                                    </p:anim>
                                    <p:anim calcmode="lin" valueType="num">
                                      <p:cBhvr>
                                        <p:cTn id="102" dur="1000" fill="hold"/>
                                        <p:tgtEl>
                                          <p:spTgt spid="27"/>
                                        </p:tgtEl>
                                        <p:attrNameLst>
                                          <p:attrName>style.rotation</p:attrName>
                                        </p:attrNameLst>
                                      </p:cBhvr>
                                      <p:tavLst>
                                        <p:tav tm="0">
                                          <p:val>
                                            <p:fltVal val="90"/>
                                          </p:val>
                                        </p:tav>
                                        <p:tav tm="100000">
                                          <p:val>
                                            <p:fltVal val="0"/>
                                          </p:val>
                                        </p:tav>
                                      </p:tavLst>
                                    </p:anim>
                                    <p:animEffect transition="in" filter="fade">
                                      <p:cBhvr>
                                        <p:cTn id="103" dur="10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fade">
                                      <p:cBhvr>
                                        <p:cTn id="10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Graphic spid="14" grpId="0">
        <p:bldAsOne/>
      </p:bldGraphic>
      <p:bldP spid="15" grpId="0"/>
      <p:bldP spid="21" grpId="0" animBg="1"/>
      <p:bldP spid="25" grpId="0" animBg="1"/>
      <p:bldGraphic spid="2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1FE623-9109-4333-B868-214788FBEB96}"/>
              </a:ext>
            </a:extLst>
          </p:cNvPr>
          <p:cNvSpPr>
            <a:spLocks noGrp="1"/>
          </p:cNvSpPr>
          <p:nvPr>
            <p:ph type="sldNum" sz="quarter" idx="11"/>
          </p:nvPr>
        </p:nvSpPr>
        <p:spPr/>
        <p:txBody>
          <a:bodyPr/>
          <a:lstStyle/>
          <a:p>
            <a:fld id="{EECC7194-A4D0-457B-9D3E-53681723AFF7}" type="slidenum">
              <a:rPr lang="en-US" smtClean="0"/>
              <a:pPr/>
              <a:t>12</a:t>
            </a:fld>
            <a:endParaRPr lang="en-US"/>
          </a:p>
        </p:txBody>
      </p:sp>
      <p:sp>
        <p:nvSpPr>
          <p:cNvPr id="5" name="object 7" descr="Beige rectangle">
            <a:extLst>
              <a:ext uri="{FF2B5EF4-FFF2-40B4-BE49-F238E27FC236}">
                <a16:creationId xmlns:a16="http://schemas.microsoft.com/office/drawing/2014/main" id="{DD34491F-F24C-4DC2-A26D-FA05D593C843}"/>
              </a:ext>
            </a:extLst>
          </p:cNvPr>
          <p:cNvSpPr/>
          <p:nvPr/>
        </p:nvSpPr>
        <p:spPr bwMode="white">
          <a:xfrm flipV="1">
            <a:off x="4360614" y="617035"/>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graphicFrame>
        <p:nvGraphicFramePr>
          <p:cNvPr id="14" name="Diagram 13">
            <a:extLst>
              <a:ext uri="{FF2B5EF4-FFF2-40B4-BE49-F238E27FC236}">
                <a16:creationId xmlns:a16="http://schemas.microsoft.com/office/drawing/2014/main" id="{B27B3A3F-A4FF-EA81-104F-946C0EC63D9E}"/>
              </a:ext>
            </a:extLst>
          </p:cNvPr>
          <p:cNvGraphicFramePr/>
          <p:nvPr>
            <p:extLst>
              <p:ext uri="{D42A27DB-BD31-4B8C-83A1-F6EECF244321}">
                <p14:modId xmlns:p14="http://schemas.microsoft.com/office/powerpoint/2010/main" val="4268764664"/>
              </p:ext>
            </p:extLst>
          </p:nvPr>
        </p:nvGraphicFramePr>
        <p:xfrm>
          <a:off x="1790701" y="2804155"/>
          <a:ext cx="10277474" cy="2165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Rectangle: Diagonal Corners Snipped 24">
            <a:extLst>
              <a:ext uri="{FF2B5EF4-FFF2-40B4-BE49-F238E27FC236}">
                <a16:creationId xmlns:a16="http://schemas.microsoft.com/office/drawing/2014/main" id="{51F8471D-1820-DBC2-7053-846C3F11959E}"/>
              </a:ext>
            </a:extLst>
          </p:cNvPr>
          <p:cNvSpPr/>
          <p:nvPr/>
        </p:nvSpPr>
        <p:spPr>
          <a:xfrm>
            <a:off x="238528" y="2589315"/>
            <a:ext cx="1294709" cy="363816"/>
          </a:xfrm>
          <a:prstGeom prst="snip2DiagRect">
            <a:avLst>
              <a:gd name="adj1" fmla="val 2577"/>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accent1"/>
                </a:solidFill>
              </a:rPr>
              <a:t>SOLUTION</a:t>
            </a:r>
          </a:p>
        </p:txBody>
      </p:sp>
      <p:sp>
        <p:nvSpPr>
          <p:cNvPr id="6" name="Title 1">
            <a:extLst>
              <a:ext uri="{FF2B5EF4-FFF2-40B4-BE49-F238E27FC236}">
                <a16:creationId xmlns:a16="http://schemas.microsoft.com/office/drawing/2014/main" id="{4046911F-50D4-61C5-19ED-4BC490226F6D}"/>
              </a:ext>
            </a:extLst>
          </p:cNvPr>
          <p:cNvSpPr txBox="1">
            <a:spLocks/>
          </p:cNvSpPr>
          <p:nvPr/>
        </p:nvSpPr>
        <p:spPr>
          <a:xfrm>
            <a:off x="1631864" y="229828"/>
            <a:ext cx="8928262"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r>
              <a:rPr lang="en-US" sz="2400"/>
              <a:t>5. </a:t>
            </a:r>
            <a:r>
              <a:rPr lang="en-IN" sz="2400"/>
              <a:t>Data  analytics platform for financial documents</a:t>
            </a:r>
            <a:endParaRPr lang="en-US" sz="2400"/>
          </a:p>
        </p:txBody>
      </p:sp>
      <p:sp>
        <p:nvSpPr>
          <p:cNvPr id="7" name="Text Placeholder 3">
            <a:extLst>
              <a:ext uri="{FF2B5EF4-FFF2-40B4-BE49-F238E27FC236}">
                <a16:creationId xmlns:a16="http://schemas.microsoft.com/office/drawing/2014/main" id="{1981DFFC-3611-571C-7667-827D8BD42855}"/>
              </a:ext>
            </a:extLst>
          </p:cNvPr>
          <p:cNvSpPr txBox="1">
            <a:spLocks/>
          </p:cNvSpPr>
          <p:nvPr/>
        </p:nvSpPr>
        <p:spPr>
          <a:xfrm>
            <a:off x="325379" y="817969"/>
            <a:ext cx="11541232" cy="360000"/>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2200" kern="1200">
                <a:solidFill>
                  <a:schemeClr val="bg1"/>
                </a:solidFill>
                <a:latin typeface="+mj-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A user-centric data analytics platform primarily designed for the processing and analysis of financial documents.</a:t>
            </a:r>
            <a:endParaRPr lang="en-US" sz="1800"/>
          </a:p>
        </p:txBody>
      </p:sp>
      <p:sp>
        <p:nvSpPr>
          <p:cNvPr id="9" name="TextBox 8">
            <a:extLst>
              <a:ext uri="{FF2B5EF4-FFF2-40B4-BE49-F238E27FC236}">
                <a16:creationId xmlns:a16="http://schemas.microsoft.com/office/drawing/2014/main" id="{7D8A8E4A-22FF-B23D-9B28-CEC0C96CA9AC}"/>
              </a:ext>
            </a:extLst>
          </p:cNvPr>
          <p:cNvSpPr txBox="1"/>
          <p:nvPr/>
        </p:nvSpPr>
        <p:spPr>
          <a:xfrm>
            <a:off x="373765" y="1674089"/>
            <a:ext cx="11337236" cy="646331"/>
          </a:xfrm>
          <a:prstGeom prst="rect">
            <a:avLst/>
          </a:prstGeom>
          <a:noFill/>
        </p:spPr>
        <p:txBody>
          <a:bodyPr wrap="square">
            <a:spAutoFit/>
          </a:bodyPr>
          <a:lstStyle/>
          <a:p>
            <a:pPr algn="ctr"/>
            <a:r>
              <a:rPr lang="en-US" b="1">
                <a:solidFill>
                  <a:schemeClr val="accent1"/>
                </a:solidFill>
                <a:latin typeface="Abadi" panose="020B0604020104020204" pitchFamily="34" charset="0"/>
              </a:rPr>
              <a:t>BUSINESS REQUIREMENT</a:t>
            </a:r>
            <a:r>
              <a:rPr lang="en-US">
                <a:solidFill>
                  <a:schemeClr val="accent1"/>
                </a:solidFill>
                <a:latin typeface="Abadi" panose="020B0604020104020204" pitchFamily="34" charset="0"/>
              </a:rPr>
              <a:t>: </a:t>
            </a:r>
            <a:r>
              <a:rPr lang="en-US" b="1">
                <a:solidFill>
                  <a:schemeClr val="accent1"/>
                </a:solidFill>
                <a:latin typeface="Abadi" panose="020B0604020104020204" pitchFamily="34" charset="0"/>
              </a:rPr>
              <a:t>To create a web application, users can upload their data and establish pipelines that involve various operations. These pipelines can then be executed as a batch to process and analyze the documents</a:t>
            </a:r>
            <a:endParaRPr lang="en-IN"/>
          </a:p>
        </p:txBody>
      </p:sp>
      <p:graphicFrame>
        <p:nvGraphicFramePr>
          <p:cNvPr id="10" name="Diagram 9">
            <a:extLst>
              <a:ext uri="{FF2B5EF4-FFF2-40B4-BE49-F238E27FC236}">
                <a16:creationId xmlns:a16="http://schemas.microsoft.com/office/drawing/2014/main" id="{CDF0EAAF-712F-73B3-8402-4C36E7B5A26E}"/>
              </a:ext>
            </a:extLst>
          </p:cNvPr>
          <p:cNvGraphicFramePr/>
          <p:nvPr>
            <p:extLst>
              <p:ext uri="{D42A27DB-BD31-4B8C-83A1-F6EECF244321}">
                <p14:modId xmlns:p14="http://schemas.microsoft.com/office/powerpoint/2010/main" val="4247448652"/>
              </p:ext>
            </p:extLst>
          </p:nvPr>
        </p:nvGraphicFramePr>
        <p:xfrm>
          <a:off x="292767" y="4838777"/>
          <a:ext cx="7419138" cy="19268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Rectangle: Diagonal Corners Snipped 10">
            <a:extLst>
              <a:ext uri="{FF2B5EF4-FFF2-40B4-BE49-F238E27FC236}">
                <a16:creationId xmlns:a16="http://schemas.microsoft.com/office/drawing/2014/main" id="{A1501294-3005-6578-1FB5-ACE5A07EA62C}"/>
              </a:ext>
            </a:extLst>
          </p:cNvPr>
          <p:cNvSpPr/>
          <p:nvPr/>
        </p:nvSpPr>
        <p:spPr>
          <a:xfrm>
            <a:off x="8189665" y="5352527"/>
            <a:ext cx="2983160" cy="1159711"/>
          </a:xfrm>
          <a:prstGeom prst="snip2DiagRect">
            <a:avLst>
              <a:gd name="adj1" fmla="val 0"/>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chemeClr val="accent1"/>
                </a:solidFill>
                <a:latin typeface="Avenir Next LT Pro Light" panose="020B0304020202020204" pitchFamily="34" charset="0"/>
              </a:rPr>
              <a:t>PROJECT CHALLENGES:</a:t>
            </a:r>
          </a:p>
          <a:p>
            <a:r>
              <a:rPr lang="en-US" sz="1050">
                <a:latin typeface="Abadi" panose="020B0604020104020204" pitchFamily="34" charset="0"/>
              </a:rPr>
              <a:t>Designing a data model for processing and analyzing data, parsing formula expressions for execution, and crafting an intuitive UI to enhance user accessibility.</a:t>
            </a:r>
            <a:endParaRPr lang="en-IN" sz="1050">
              <a:latin typeface="Abadi" panose="020B0604020104020204" pitchFamily="34" charset="0"/>
            </a:endParaRPr>
          </a:p>
        </p:txBody>
      </p:sp>
      <p:pic>
        <p:nvPicPr>
          <p:cNvPr id="18" name="Picture 17">
            <a:extLst>
              <a:ext uri="{FF2B5EF4-FFF2-40B4-BE49-F238E27FC236}">
                <a16:creationId xmlns:a16="http://schemas.microsoft.com/office/drawing/2014/main" id="{237637F7-0B50-8E9A-84F6-4B553C0A4CAF}"/>
              </a:ext>
            </a:extLst>
          </p:cNvPr>
          <p:cNvPicPr>
            <a:picLocks noChangeAspect="1"/>
          </p:cNvPicPr>
          <p:nvPr/>
        </p:nvPicPr>
        <p:blipFill rotWithShape="1">
          <a:blip r:embed="rId12">
            <a:extLst>
              <a:ext uri="{28A0092B-C50C-407E-A947-70E740481C1C}">
                <a14:useLocalDpi xmlns:a14="http://schemas.microsoft.com/office/drawing/2010/main" val="0"/>
              </a:ext>
            </a:extLst>
          </a:blip>
          <a:srcRect/>
          <a:stretch/>
        </p:blipFill>
        <p:spPr>
          <a:xfrm>
            <a:off x="107637" y="92352"/>
            <a:ext cx="994725" cy="529642"/>
          </a:xfrm>
          <a:prstGeom prst="rect">
            <a:avLst/>
          </a:prstGeom>
        </p:spPr>
      </p:pic>
    </p:spTree>
    <p:extLst>
      <p:ext uri="{BB962C8B-B14F-4D97-AF65-F5344CB8AC3E}">
        <p14:creationId xmlns:p14="http://schemas.microsoft.com/office/powerpoint/2010/main" val="284655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80">
                                          <p:stCondLst>
                                            <p:cond delay="0"/>
                                          </p:stCondLst>
                                        </p:cTn>
                                        <p:tgtEl>
                                          <p:spTgt spid="25"/>
                                        </p:tgtEl>
                                      </p:cBhvr>
                                    </p:animEffect>
                                    <p:anim calcmode="lin" valueType="num">
                                      <p:cBhvr>
                                        <p:cTn id="8"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3" dur="26">
                                          <p:stCondLst>
                                            <p:cond delay="650"/>
                                          </p:stCondLst>
                                        </p:cTn>
                                        <p:tgtEl>
                                          <p:spTgt spid="25"/>
                                        </p:tgtEl>
                                      </p:cBhvr>
                                      <p:to x="100000" y="60000"/>
                                    </p:animScale>
                                    <p:animScale>
                                      <p:cBhvr>
                                        <p:cTn id="14" dur="166" decel="50000">
                                          <p:stCondLst>
                                            <p:cond delay="676"/>
                                          </p:stCondLst>
                                        </p:cTn>
                                        <p:tgtEl>
                                          <p:spTgt spid="25"/>
                                        </p:tgtEl>
                                      </p:cBhvr>
                                      <p:to x="100000" y="100000"/>
                                    </p:animScale>
                                    <p:animScale>
                                      <p:cBhvr>
                                        <p:cTn id="15" dur="26">
                                          <p:stCondLst>
                                            <p:cond delay="1312"/>
                                          </p:stCondLst>
                                        </p:cTn>
                                        <p:tgtEl>
                                          <p:spTgt spid="25"/>
                                        </p:tgtEl>
                                      </p:cBhvr>
                                      <p:to x="100000" y="80000"/>
                                    </p:animScale>
                                    <p:animScale>
                                      <p:cBhvr>
                                        <p:cTn id="16" dur="166" decel="50000">
                                          <p:stCondLst>
                                            <p:cond delay="1338"/>
                                          </p:stCondLst>
                                        </p:cTn>
                                        <p:tgtEl>
                                          <p:spTgt spid="25"/>
                                        </p:tgtEl>
                                      </p:cBhvr>
                                      <p:to x="100000" y="100000"/>
                                    </p:animScale>
                                    <p:animScale>
                                      <p:cBhvr>
                                        <p:cTn id="17" dur="26">
                                          <p:stCondLst>
                                            <p:cond delay="1642"/>
                                          </p:stCondLst>
                                        </p:cTn>
                                        <p:tgtEl>
                                          <p:spTgt spid="25"/>
                                        </p:tgtEl>
                                      </p:cBhvr>
                                      <p:to x="100000" y="90000"/>
                                    </p:animScale>
                                    <p:animScale>
                                      <p:cBhvr>
                                        <p:cTn id="18" dur="166" decel="50000">
                                          <p:stCondLst>
                                            <p:cond delay="1668"/>
                                          </p:stCondLst>
                                        </p:cTn>
                                        <p:tgtEl>
                                          <p:spTgt spid="25"/>
                                        </p:tgtEl>
                                      </p:cBhvr>
                                      <p:to x="100000" y="100000"/>
                                    </p:animScale>
                                    <p:animScale>
                                      <p:cBhvr>
                                        <p:cTn id="19" dur="26">
                                          <p:stCondLst>
                                            <p:cond delay="1808"/>
                                          </p:stCondLst>
                                        </p:cTn>
                                        <p:tgtEl>
                                          <p:spTgt spid="25"/>
                                        </p:tgtEl>
                                      </p:cBhvr>
                                      <p:to x="100000" y="95000"/>
                                    </p:animScale>
                                    <p:animScale>
                                      <p:cBhvr>
                                        <p:cTn id="20" dur="166" decel="50000">
                                          <p:stCondLst>
                                            <p:cond delay="1834"/>
                                          </p:stCondLst>
                                        </p:cTn>
                                        <p:tgtEl>
                                          <p:spTgt spid="2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1000" fill="hold"/>
                                        <p:tgtEl>
                                          <p:spTgt spid="6"/>
                                        </p:tgtEl>
                                        <p:attrNameLst>
                                          <p:attrName>ppt_w</p:attrName>
                                        </p:attrNameLst>
                                      </p:cBhvr>
                                      <p:tavLst>
                                        <p:tav tm="0">
                                          <p:val>
                                            <p:strVal val="#ppt_w*0.70"/>
                                          </p:val>
                                        </p:tav>
                                        <p:tav tm="100000">
                                          <p:val>
                                            <p:strVal val="#ppt_w"/>
                                          </p:val>
                                        </p:tav>
                                      </p:tavLst>
                                    </p:anim>
                                    <p:anim calcmode="lin" valueType="num">
                                      <p:cBhvr>
                                        <p:cTn id="33" dur="1000" fill="hold"/>
                                        <p:tgtEl>
                                          <p:spTgt spid="6"/>
                                        </p:tgtEl>
                                        <p:attrNameLst>
                                          <p:attrName>ppt_h</p:attrName>
                                        </p:attrNameLst>
                                      </p:cBhvr>
                                      <p:tavLst>
                                        <p:tav tm="0">
                                          <p:val>
                                            <p:strVal val="#ppt_h"/>
                                          </p:val>
                                        </p:tav>
                                        <p:tav tm="100000">
                                          <p:val>
                                            <p:strVal val="#ppt_h"/>
                                          </p:val>
                                        </p:tav>
                                      </p:tavLst>
                                    </p:anim>
                                    <p:animEffect transition="in" filter="fade">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fade">
                                      <p:cBhvr>
                                        <p:cTn id="39" dur="1000"/>
                                        <p:tgtEl>
                                          <p:spTgt spid="7">
                                            <p:txEl>
                                              <p:pRg st="0" end="0"/>
                                            </p:txEl>
                                          </p:spTgt>
                                        </p:tgtEl>
                                      </p:cBhvr>
                                    </p:animEffect>
                                    <p:anim calcmode="lin" valueType="num">
                                      <p:cBhvr>
                                        <p:cTn id="4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1000" fill="hold"/>
                                        <p:tgtEl>
                                          <p:spTgt spid="10"/>
                                        </p:tgtEl>
                                        <p:attrNameLst>
                                          <p:attrName>ppt_w</p:attrName>
                                        </p:attrNameLst>
                                      </p:cBhvr>
                                      <p:tavLst>
                                        <p:tav tm="0">
                                          <p:val>
                                            <p:fltVal val="0"/>
                                          </p:val>
                                        </p:tav>
                                        <p:tav tm="100000">
                                          <p:val>
                                            <p:strVal val="#ppt_w"/>
                                          </p:val>
                                        </p:tav>
                                      </p:tavLst>
                                    </p:anim>
                                    <p:anim calcmode="lin" valueType="num">
                                      <p:cBhvr>
                                        <p:cTn id="47" dur="1000" fill="hold"/>
                                        <p:tgtEl>
                                          <p:spTgt spid="10"/>
                                        </p:tgtEl>
                                        <p:attrNameLst>
                                          <p:attrName>ppt_h</p:attrName>
                                        </p:attrNameLst>
                                      </p:cBhvr>
                                      <p:tavLst>
                                        <p:tav tm="0">
                                          <p:val>
                                            <p:fltVal val="0"/>
                                          </p:val>
                                        </p:tav>
                                        <p:tav tm="100000">
                                          <p:val>
                                            <p:strVal val="#ppt_h"/>
                                          </p:val>
                                        </p:tav>
                                      </p:tavLst>
                                    </p:anim>
                                    <p:anim calcmode="lin" valueType="num">
                                      <p:cBhvr>
                                        <p:cTn id="48" dur="1000" fill="hold"/>
                                        <p:tgtEl>
                                          <p:spTgt spid="10"/>
                                        </p:tgtEl>
                                        <p:attrNameLst>
                                          <p:attrName>style.rotation</p:attrName>
                                        </p:attrNameLst>
                                      </p:cBhvr>
                                      <p:tavLst>
                                        <p:tav tm="0">
                                          <p:val>
                                            <p:fltVal val="90"/>
                                          </p:val>
                                        </p:tav>
                                        <p:tav tm="100000">
                                          <p:val>
                                            <p:fltVal val="0"/>
                                          </p:val>
                                        </p:tav>
                                      </p:tavLst>
                                    </p:anim>
                                    <p:animEffect transition="in" filter="fade">
                                      <p:cBhvr>
                                        <p:cTn id="49" dur="10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25" grpId="0" animBg="1"/>
      <p:bldP spid="6" grpId="0"/>
      <p:bldP spid="7" grpId="0" build="p"/>
      <p:bldGraphic spid="10" grpId="0">
        <p:bldAsOne/>
      </p:bldGraphic>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520E-B553-4B58-821F-756E17DF0C52}"/>
              </a:ext>
            </a:extLst>
          </p:cNvPr>
          <p:cNvSpPr>
            <a:spLocks noGrp="1"/>
          </p:cNvSpPr>
          <p:nvPr>
            <p:ph type="title"/>
          </p:nvPr>
        </p:nvSpPr>
        <p:spPr>
          <a:xfrm>
            <a:off x="3190871" y="232156"/>
            <a:ext cx="5810250" cy="370166"/>
          </a:xfrm>
        </p:spPr>
        <p:txBody>
          <a:bodyPr/>
          <a:lstStyle/>
          <a:p>
            <a:r>
              <a:rPr lang="en-US"/>
              <a:t>6. FINANCIAL ADVISORY FIRM </a:t>
            </a:r>
            <a:br>
              <a:rPr lang="en-US"/>
            </a:br>
            <a:endParaRPr lang="en-US"/>
          </a:p>
        </p:txBody>
      </p:sp>
      <p:sp>
        <p:nvSpPr>
          <p:cNvPr id="3" name="Slide Number Placeholder 2">
            <a:extLst>
              <a:ext uri="{FF2B5EF4-FFF2-40B4-BE49-F238E27FC236}">
                <a16:creationId xmlns:a16="http://schemas.microsoft.com/office/drawing/2014/main" id="{101FE623-9109-4333-B868-214788FBEB96}"/>
              </a:ext>
            </a:extLst>
          </p:cNvPr>
          <p:cNvSpPr>
            <a:spLocks noGrp="1"/>
          </p:cNvSpPr>
          <p:nvPr>
            <p:ph type="sldNum" sz="quarter" idx="11"/>
          </p:nvPr>
        </p:nvSpPr>
        <p:spPr/>
        <p:txBody>
          <a:bodyPr/>
          <a:lstStyle/>
          <a:p>
            <a:fld id="{EECC7194-A4D0-457B-9D3E-53681723AFF7}" type="slidenum">
              <a:rPr lang="en-US" smtClean="0"/>
              <a:pPr/>
              <a:t>13</a:t>
            </a:fld>
            <a:endParaRPr lang="en-US"/>
          </a:p>
        </p:txBody>
      </p:sp>
      <p:sp>
        <p:nvSpPr>
          <p:cNvPr id="5" name="object 7" descr="Beige rectangle">
            <a:extLst>
              <a:ext uri="{FF2B5EF4-FFF2-40B4-BE49-F238E27FC236}">
                <a16:creationId xmlns:a16="http://schemas.microsoft.com/office/drawing/2014/main" id="{DD34491F-F24C-4DC2-A26D-FA05D593C843}"/>
              </a:ext>
            </a:extLst>
          </p:cNvPr>
          <p:cNvSpPr/>
          <p:nvPr/>
        </p:nvSpPr>
        <p:spPr bwMode="white">
          <a:xfrm flipV="1">
            <a:off x="4360614" y="617035"/>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sp>
        <p:nvSpPr>
          <p:cNvPr id="25" name="Rectangle: Diagonal Corners Snipped 24">
            <a:extLst>
              <a:ext uri="{FF2B5EF4-FFF2-40B4-BE49-F238E27FC236}">
                <a16:creationId xmlns:a16="http://schemas.microsoft.com/office/drawing/2014/main" id="{51F8471D-1820-DBC2-7053-846C3F11959E}"/>
              </a:ext>
            </a:extLst>
          </p:cNvPr>
          <p:cNvSpPr/>
          <p:nvPr/>
        </p:nvSpPr>
        <p:spPr>
          <a:xfrm>
            <a:off x="238528" y="2589315"/>
            <a:ext cx="1294709" cy="363816"/>
          </a:xfrm>
          <a:prstGeom prst="snip2DiagRect">
            <a:avLst>
              <a:gd name="adj1" fmla="val 2577"/>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accent1"/>
                </a:solidFill>
              </a:rPr>
              <a:t>SOLUTION</a:t>
            </a:r>
          </a:p>
        </p:txBody>
      </p:sp>
      <p:graphicFrame>
        <p:nvGraphicFramePr>
          <p:cNvPr id="8" name="Diagram 7">
            <a:extLst>
              <a:ext uri="{FF2B5EF4-FFF2-40B4-BE49-F238E27FC236}">
                <a16:creationId xmlns:a16="http://schemas.microsoft.com/office/drawing/2014/main" id="{A28EE736-848B-0610-0A07-5B3C9AAF5EC5}"/>
              </a:ext>
            </a:extLst>
          </p:cNvPr>
          <p:cNvGraphicFramePr/>
          <p:nvPr>
            <p:extLst>
              <p:ext uri="{D42A27DB-BD31-4B8C-83A1-F6EECF244321}">
                <p14:modId xmlns:p14="http://schemas.microsoft.com/office/powerpoint/2010/main" val="2856249887"/>
              </p:ext>
            </p:extLst>
          </p:nvPr>
        </p:nvGraphicFramePr>
        <p:xfrm>
          <a:off x="325380" y="4673199"/>
          <a:ext cx="6905514" cy="2064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Diagonal Corners Snipped 8">
            <a:extLst>
              <a:ext uri="{FF2B5EF4-FFF2-40B4-BE49-F238E27FC236}">
                <a16:creationId xmlns:a16="http://schemas.microsoft.com/office/drawing/2014/main" id="{11DB2787-0E47-5E06-77D9-D8AB06268FE2}"/>
              </a:ext>
            </a:extLst>
          </p:cNvPr>
          <p:cNvSpPr/>
          <p:nvPr/>
        </p:nvSpPr>
        <p:spPr>
          <a:xfrm>
            <a:off x="7831379" y="5257799"/>
            <a:ext cx="3674822" cy="1457325"/>
          </a:xfrm>
          <a:prstGeom prst="snip2DiagRect">
            <a:avLst>
              <a:gd name="adj1" fmla="val 0"/>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chemeClr val="accent1"/>
                </a:solidFill>
                <a:latin typeface="Avenir Next LT Pro Light" panose="020B0304020202020204" pitchFamily="34" charset="0"/>
              </a:rPr>
              <a:t>PROJECT CHALLENGES:</a:t>
            </a:r>
          </a:p>
          <a:p>
            <a:pPr marL="171450" indent="-171450">
              <a:buFont typeface="Arial" panose="020B0604020202020204" pitchFamily="34" charset="0"/>
              <a:buChar char="•"/>
            </a:pPr>
            <a:r>
              <a:rPr lang="en-US" sz="1050">
                <a:latin typeface="Abadi" panose="020B0604020104020204" pitchFamily="34" charset="0"/>
              </a:rPr>
              <a:t>Data Extraction Complexity: Dealing with diverse data sources, including transactional, product, and business catalog data. </a:t>
            </a:r>
          </a:p>
          <a:p>
            <a:pPr marL="171450" indent="-171450">
              <a:buFont typeface="Arial" panose="020B0604020202020204" pitchFamily="34" charset="0"/>
              <a:buChar char="•"/>
            </a:pPr>
            <a:r>
              <a:rPr lang="en-US" sz="1050">
                <a:latin typeface="Abadi" panose="020B0604020104020204" pitchFamily="34" charset="0"/>
              </a:rPr>
              <a:t>Data Quality Assurance: Ensuring clean and reliable data for analysis is essential. </a:t>
            </a:r>
          </a:p>
          <a:p>
            <a:pPr marL="171450" indent="-171450">
              <a:buFont typeface="Arial" panose="020B0604020202020204" pitchFamily="34" charset="0"/>
              <a:buChar char="•"/>
            </a:pPr>
            <a:r>
              <a:rPr lang="en-US" sz="1050">
                <a:latin typeface="Abadi" panose="020B0604020104020204" pitchFamily="34" charset="0"/>
              </a:rPr>
              <a:t>Recommendation Engine Implementation: Designing and integrating a recommendation system can be complex</a:t>
            </a:r>
            <a:r>
              <a:rPr lang="en-US" sz="1000">
                <a:latin typeface="Abadi" panose="020B0604020104020204" pitchFamily="34" charset="0"/>
              </a:rPr>
              <a:t>.</a:t>
            </a:r>
            <a:endParaRPr lang="en-US" sz="400">
              <a:solidFill>
                <a:schemeClr val="accent1"/>
              </a:solidFill>
              <a:latin typeface="Abadi" panose="020B0604020104020204" pitchFamily="34" charset="0"/>
            </a:endParaRPr>
          </a:p>
        </p:txBody>
      </p:sp>
      <p:sp>
        <p:nvSpPr>
          <p:cNvPr id="4" name="Text Placeholder 3">
            <a:extLst>
              <a:ext uri="{FF2B5EF4-FFF2-40B4-BE49-F238E27FC236}">
                <a16:creationId xmlns:a16="http://schemas.microsoft.com/office/drawing/2014/main" id="{8B87F3A9-F0D7-D08C-86E1-78B633F54C00}"/>
              </a:ext>
            </a:extLst>
          </p:cNvPr>
          <p:cNvSpPr txBox="1">
            <a:spLocks/>
          </p:cNvSpPr>
          <p:nvPr/>
        </p:nvSpPr>
        <p:spPr>
          <a:xfrm>
            <a:off x="325380" y="798306"/>
            <a:ext cx="11541232" cy="360000"/>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2200" kern="1200">
                <a:solidFill>
                  <a:schemeClr val="bg1"/>
                </a:solidFill>
                <a:latin typeface="+mj-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a:t>The company utilizes data-driven insights, such as churn prediction, ranking models, and recommendation engines, to enhance customer retention, increase revenue, and inform strategic business decisions.</a:t>
            </a:r>
          </a:p>
        </p:txBody>
      </p:sp>
      <p:sp>
        <p:nvSpPr>
          <p:cNvPr id="6" name="TextBox 5">
            <a:extLst>
              <a:ext uri="{FF2B5EF4-FFF2-40B4-BE49-F238E27FC236}">
                <a16:creationId xmlns:a16="http://schemas.microsoft.com/office/drawing/2014/main" id="{CC119942-43EF-4E91-FEF1-5651E78FD541}"/>
              </a:ext>
            </a:extLst>
          </p:cNvPr>
          <p:cNvSpPr txBox="1"/>
          <p:nvPr/>
        </p:nvSpPr>
        <p:spPr>
          <a:xfrm>
            <a:off x="1771648" y="1782019"/>
            <a:ext cx="8648696" cy="523220"/>
          </a:xfrm>
          <a:prstGeom prst="rect">
            <a:avLst/>
          </a:prstGeom>
          <a:noFill/>
        </p:spPr>
        <p:txBody>
          <a:bodyPr wrap="square" rtlCol="0">
            <a:spAutoFit/>
          </a:bodyPr>
          <a:lstStyle/>
          <a:p>
            <a:pPr algn="ctr"/>
            <a:r>
              <a:rPr lang="en-US" b="1">
                <a:solidFill>
                  <a:schemeClr val="accent1"/>
                </a:solidFill>
                <a:latin typeface="Abadi" panose="020B0604020104020204" pitchFamily="34" charset="0"/>
              </a:rPr>
              <a:t>BUSINESS REQUIREMENT</a:t>
            </a:r>
            <a:r>
              <a:rPr lang="en-US">
                <a:solidFill>
                  <a:schemeClr val="accent1"/>
                </a:solidFill>
                <a:latin typeface="Abadi" panose="020B0604020104020204" pitchFamily="34" charset="0"/>
              </a:rPr>
              <a:t>:</a:t>
            </a:r>
            <a:r>
              <a:rPr lang="en-US">
                <a:solidFill>
                  <a:schemeClr val="accent1"/>
                </a:solidFill>
              </a:rPr>
              <a:t> </a:t>
            </a:r>
            <a:r>
              <a:rPr lang="en-US" b="1">
                <a:solidFill>
                  <a:schemeClr val="accent1"/>
                </a:solidFill>
                <a:latin typeface="Abadi" panose="020B0604020104020204" pitchFamily="34" charset="0"/>
              </a:rPr>
              <a:t>Perform churn analysis for the products and services offered</a:t>
            </a:r>
            <a:r>
              <a:rPr lang="en-US" sz="2800" b="1">
                <a:solidFill>
                  <a:schemeClr val="accent1"/>
                </a:solidFill>
                <a:latin typeface="Abadi" panose="020B0604020104020204" pitchFamily="34" charset="0"/>
              </a:rPr>
              <a:t>.</a:t>
            </a:r>
            <a:endParaRPr lang="en-IN" sz="3200" b="1">
              <a:solidFill>
                <a:schemeClr val="accent1"/>
              </a:solidFill>
              <a:latin typeface="Abadi" panose="020B0604020104020204" pitchFamily="34" charset="0"/>
            </a:endParaRPr>
          </a:p>
        </p:txBody>
      </p:sp>
      <p:graphicFrame>
        <p:nvGraphicFramePr>
          <p:cNvPr id="10" name="Diagram 9">
            <a:extLst>
              <a:ext uri="{FF2B5EF4-FFF2-40B4-BE49-F238E27FC236}">
                <a16:creationId xmlns:a16="http://schemas.microsoft.com/office/drawing/2014/main" id="{E8C4C1B8-4242-3014-CB83-F7C4339B74A3}"/>
              </a:ext>
            </a:extLst>
          </p:cNvPr>
          <p:cNvGraphicFramePr/>
          <p:nvPr>
            <p:extLst>
              <p:ext uri="{D42A27DB-BD31-4B8C-83A1-F6EECF244321}">
                <p14:modId xmlns:p14="http://schemas.microsoft.com/office/powerpoint/2010/main" val="1269024745"/>
              </p:ext>
            </p:extLst>
          </p:nvPr>
        </p:nvGraphicFramePr>
        <p:xfrm>
          <a:off x="2086378" y="2805756"/>
          <a:ext cx="10105622" cy="20643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 name="Picture 10">
            <a:extLst>
              <a:ext uri="{FF2B5EF4-FFF2-40B4-BE49-F238E27FC236}">
                <a16:creationId xmlns:a16="http://schemas.microsoft.com/office/drawing/2014/main" id="{661515CB-5A59-AAAE-20E4-CC5FCC204A0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7538" y="3129173"/>
            <a:ext cx="1143005" cy="360046"/>
          </a:xfrm>
          <a:prstGeom prst="rect">
            <a:avLst/>
          </a:prstGeom>
        </p:spPr>
      </p:pic>
      <p:pic>
        <p:nvPicPr>
          <p:cNvPr id="12" name="Picture 2" descr="seaborn · PyPI">
            <a:extLst>
              <a:ext uri="{FF2B5EF4-FFF2-40B4-BE49-F238E27FC236}">
                <a16:creationId xmlns:a16="http://schemas.microsoft.com/office/drawing/2014/main" id="{0877C5C4-B267-7FA6-7DBD-04568219A10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1363" y="3682827"/>
            <a:ext cx="1085794" cy="31022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A08007FC-BFE8-9CFF-5F1A-82060A8E6F5B}"/>
              </a:ext>
            </a:extLst>
          </p:cNvPr>
          <p:cNvPicPr>
            <a:picLocks noChangeAspect="1"/>
          </p:cNvPicPr>
          <p:nvPr/>
        </p:nvPicPr>
        <p:blipFill rotWithShape="1">
          <a:blip r:embed="rId14">
            <a:extLst>
              <a:ext uri="{28A0092B-C50C-407E-A947-70E740481C1C}">
                <a14:useLocalDpi xmlns:a14="http://schemas.microsoft.com/office/drawing/2010/main" val="0"/>
              </a:ext>
            </a:extLst>
          </a:blip>
          <a:srcRect/>
          <a:stretch/>
        </p:blipFill>
        <p:spPr>
          <a:xfrm>
            <a:off x="107637" y="92352"/>
            <a:ext cx="994725" cy="529642"/>
          </a:xfrm>
          <a:prstGeom prst="rect">
            <a:avLst/>
          </a:prstGeom>
        </p:spPr>
      </p:pic>
    </p:spTree>
    <p:extLst>
      <p:ext uri="{BB962C8B-B14F-4D97-AF65-F5344CB8AC3E}">
        <p14:creationId xmlns:p14="http://schemas.microsoft.com/office/powerpoint/2010/main" val="379908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down)">
                                      <p:cBhvr>
                                        <p:cTn id="14" dur="580">
                                          <p:stCondLst>
                                            <p:cond delay="0"/>
                                          </p:stCondLst>
                                        </p:cTn>
                                        <p:tgtEl>
                                          <p:spTgt spid="25"/>
                                        </p:tgtEl>
                                      </p:cBhvr>
                                    </p:animEffect>
                                    <p:anim calcmode="lin" valueType="num">
                                      <p:cBhvr>
                                        <p:cTn id="15"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20" dur="26">
                                          <p:stCondLst>
                                            <p:cond delay="650"/>
                                          </p:stCondLst>
                                        </p:cTn>
                                        <p:tgtEl>
                                          <p:spTgt spid="25"/>
                                        </p:tgtEl>
                                      </p:cBhvr>
                                      <p:to x="100000" y="60000"/>
                                    </p:animScale>
                                    <p:animScale>
                                      <p:cBhvr>
                                        <p:cTn id="21" dur="166" decel="50000">
                                          <p:stCondLst>
                                            <p:cond delay="676"/>
                                          </p:stCondLst>
                                        </p:cTn>
                                        <p:tgtEl>
                                          <p:spTgt spid="25"/>
                                        </p:tgtEl>
                                      </p:cBhvr>
                                      <p:to x="100000" y="100000"/>
                                    </p:animScale>
                                    <p:animScale>
                                      <p:cBhvr>
                                        <p:cTn id="22" dur="26">
                                          <p:stCondLst>
                                            <p:cond delay="1312"/>
                                          </p:stCondLst>
                                        </p:cTn>
                                        <p:tgtEl>
                                          <p:spTgt spid="25"/>
                                        </p:tgtEl>
                                      </p:cBhvr>
                                      <p:to x="100000" y="80000"/>
                                    </p:animScale>
                                    <p:animScale>
                                      <p:cBhvr>
                                        <p:cTn id="23" dur="166" decel="50000">
                                          <p:stCondLst>
                                            <p:cond delay="1338"/>
                                          </p:stCondLst>
                                        </p:cTn>
                                        <p:tgtEl>
                                          <p:spTgt spid="25"/>
                                        </p:tgtEl>
                                      </p:cBhvr>
                                      <p:to x="100000" y="100000"/>
                                    </p:animScale>
                                    <p:animScale>
                                      <p:cBhvr>
                                        <p:cTn id="24" dur="26">
                                          <p:stCondLst>
                                            <p:cond delay="1642"/>
                                          </p:stCondLst>
                                        </p:cTn>
                                        <p:tgtEl>
                                          <p:spTgt spid="25"/>
                                        </p:tgtEl>
                                      </p:cBhvr>
                                      <p:to x="100000" y="90000"/>
                                    </p:animScale>
                                    <p:animScale>
                                      <p:cBhvr>
                                        <p:cTn id="25" dur="166" decel="50000">
                                          <p:stCondLst>
                                            <p:cond delay="1668"/>
                                          </p:stCondLst>
                                        </p:cTn>
                                        <p:tgtEl>
                                          <p:spTgt spid="25"/>
                                        </p:tgtEl>
                                      </p:cBhvr>
                                      <p:to x="100000" y="100000"/>
                                    </p:animScale>
                                    <p:animScale>
                                      <p:cBhvr>
                                        <p:cTn id="26" dur="26">
                                          <p:stCondLst>
                                            <p:cond delay="1808"/>
                                          </p:stCondLst>
                                        </p:cTn>
                                        <p:tgtEl>
                                          <p:spTgt spid="25"/>
                                        </p:tgtEl>
                                      </p:cBhvr>
                                      <p:to x="100000" y="95000"/>
                                    </p:animScale>
                                    <p:animScale>
                                      <p:cBhvr>
                                        <p:cTn id="27" dur="166" decel="50000">
                                          <p:stCondLst>
                                            <p:cond delay="1834"/>
                                          </p:stCondLst>
                                        </p:cTn>
                                        <p:tgtEl>
                                          <p:spTgt spid="25"/>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1000" fill="hold"/>
                                        <p:tgtEl>
                                          <p:spTgt spid="8"/>
                                        </p:tgtEl>
                                        <p:attrNameLst>
                                          <p:attrName>ppt_w</p:attrName>
                                        </p:attrNameLst>
                                      </p:cBhvr>
                                      <p:tavLst>
                                        <p:tav tm="0">
                                          <p:val>
                                            <p:fltVal val="0"/>
                                          </p:val>
                                        </p:tav>
                                        <p:tav tm="100000">
                                          <p:val>
                                            <p:strVal val="#ppt_w"/>
                                          </p:val>
                                        </p:tav>
                                      </p:tavLst>
                                    </p:anim>
                                    <p:anim calcmode="lin" valueType="num">
                                      <p:cBhvr>
                                        <p:cTn id="33" dur="1000" fill="hold"/>
                                        <p:tgtEl>
                                          <p:spTgt spid="8"/>
                                        </p:tgtEl>
                                        <p:attrNameLst>
                                          <p:attrName>ppt_h</p:attrName>
                                        </p:attrNameLst>
                                      </p:cBhvr>
                                      <p:tavLst>
                                        <p:tav tm="0">
                                          <p:val>
                                            <p:fltVal val="0"/>
                                          </p:val>
                                        </p:tav>
                                        <p:tav tm="100000">
                                          <p:val>
                                            <p:strVal val="#ppt_h"/>
                                          </p:val>
                                        </p:tav>
                                      </p:tavLst>
                                    </p:anim>
                                    <p:anim calcmode="lin" valueType="num">
                                      <p:cBhvr>
                                        <p:cTn id="34" dur="1000" fill="hold"/>
                                        <p:tgtEl>
                                          <p:spTgt spid="8"/>
                                        </p:tgtEl>
                                        <p:attrNameLst>
                                          <p:attrName>style.rotation</p:attrName>
                                        </p:attrNameLst>
                                      </p:cBhvr>
                                      <p:tavLst>
                                        <p:tav tm="0">
                                          <p:val>
                                            <p:fltVal val="90"/>
                                          </p:val>
                                        </p:tav>
                                        <p:tav tm="100000">
                                          <p:val>
                                            <p:fltVal val="0"/>
                                          </p:val>
                                        </p:tav>
                                      </p:tavLst>
                                    </p:anim>
                                    <p:animEffect transition="in" filter="fade">
                                      <p:cBhvr>
                                        <p:cTn id="35" dur="1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1000"/>
                                        <p:tgtEl>
                                          <p:spTgt spid="4">
                                            <p:txEl>
                                              <p:pRg st="0" end="0"/>
                                            </p:txEl>
                                          </p:spTgt>
                                        </p:tgtEl>
                                      </p:cBhvr>
                                    </p:animEffect>
                                    <p:anim calcmode="lin" valueType="num">
                                      <p:cBhvr>
                                        <p:cTn id="4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down)">
                                      <p:cBhvr>
                                        <p:cTn id="52" dur="580">
                                          <p:stCondLst>
                                            <p:cond delay="0"/>
                                          </p:stCondLst>
                                        </p:cTn>
                                        <p:tgtEl>
                                          <p:spTgt spid="6"/>
                                        </p:tgtEl>
                                      </p:cBhvr>
                                    </p:animEffect>
                                    <p:anim calcmode="lin" valueType="num">
                                      <p:cBhvr>
                                        <p:cTn id="5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8" dur="26">
                                          <p:stCondLst>
                                            <p:cond delay="650"/>
                                          </p:stCondLst>
                                        </p:cTn>
                                        <p:tgtEl>
                                          <p:spTgt spid="6"/>
                                        </p:tgtEl>
                                      </p:cBhvr>
                                      <p:to x="100000" y="60000"/>
                                    </p:animScale>
                                    <p:animScale>
                                      <p:cBhvr>
                                        <p:cTn id="59" dur="166" decel="50000">
                                          <p:stCondLst>
                                            <p:cond delay="676"/>
                                          </p:stCondLst>
                                        </p:cTn>
                                        <p:tgtEl>
                                          <p:spTgt spid="6"/>
                                        </p:tgtEl>
                                      </p:cBhvr>
                                      <p:to x="100000" y="100000"/>
                                    </p:animScale>
                                    <p:animScale>
                                      <p:cBhvr>
                                        <p:cTn id="60" dur="26">
                                          <p:stCondLst>
                                            <p:cond delay="1312"/>
                                          </p:stCondLst>
                                        </p:cTn>
                                        <p:tgtEl>
                                          <p:spTgt spid="6"/>
                                        </p:tgtEl>
                                      </p:cBhvr>
                                      <p:to x="100000" y="80000"/>
                                    </p:animScale>
                                    <p:animScale>
                                      <p:cBhvr>
                                        <p:cTn id="61" dur="166" decel="50000">
                                          <p:stCondLst>
                                            <p:cond delay="1338"/>
                                          </p:stCondLst>
                                        </p:cTn>
                                        <p:tgtEl>
                                          <p:spTgt spid="6"/>
                                        </p:tgtEl>
                                      </p:cBhvr>
                                      <p:to x="100000" y="100000"/>
                                    </p:animScale>
                                    <p:animScale>
                                      <p:cBhvr>
                                        <p:cTn id="62" dur="26">
                                          <p:stCondLst>
                                            <p:cond delay="1642"/>
                                          </p:stCondLst>
                                        </p:cTn>
                                        <p:tgtEl>
                                          <p:spTgt spid="6"/>
                                        </p:tgtEl>
                                      </p:cBhvr>
                                      <p:to x="100000" y="90000"/>
                                    </p:animScale>
                                    <p:animScale>
                                      <p:cBhvr>
                                        <p:cTn id="63" dur="166" decel="50000">
                                          <p:stCondLst>
                                            <p:cond delay="1668"/>
                                          </p:stCondLst>
                                        </p:cTn>
                                        <p:tgtEl>
                                          <p:spTgt spid="6"/>
                                        </p:tgtEl>
                                      </p:cBhvr>
                                      <p:to x="100000" y="100000"/>
                                    </p:animScale>
                                    <p:animScale>
                                      <p:cBhvr>
                                        <p:cTn id="64" dur="26">
                                          <p:stCondLst>
                                            <p:cond delay="1808"/>
                                          </p:stCondLst>
                                        </p:cTn>
                                        <p:tgtEl>
                                          <p:spTgt spid="6"/>
                                        </p:tgtEl>
                                      </p:cBhvr>
                                      <p:to x="100000" y="95000"/>
                                    </p:animScale>
                                    <p:animScale>
                                      <p:cBhvr>
                                        <p:cTn id="65" dur="166" decel="50000">
                                          <p:stCondLst>
                                            <p:cond delay="1834"/>
                                          </p:stCondLst>
                                        </p:cTn>
                                        <p:tgtEl>
                                          <p:spTgt spid="6"/>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1000"/>
                                        <p:tgtEl>
                                          <p:spTgt spid="10"/>
                                        </p:tgtEl>
                                      </p:cBhvr>
                                    </p:animEffect>
                                    <p:anim calcmode="lin" valueType="num">
                                      <p:cBhvr>
                                        <p:cTn id="71" dur="1000" fill="hold"/>
                                        <p:tgtEl>
                                          <p:spTgt spid="10"/>
                                        </p:tgtEl>
                                        <p:attrNameLst>
                                          <p:attrName>ppt_x</p:attrName>
                                        </p:attrNameLst>
                                      </p:cBhvr>
                                      <p:tavLst>
                                        <p:tav tm="0">
                                          <p:val>
                                            <p:strVal val="#ppt_x"/>
                                          </p:val>
                                        </p:tav>
                                        <p:tav tm="100000">
                                          <p:val>
                                            <p:strVal val="#ppt_x"/>
                                          </p:val>
                                        </p:tav>
                                      </p:tavLst>
                                    </p:anim>
                                    <p:anim calcmode="lin" valueType="num">
                                      <p:cBhvr>
                                        <p:cTn id="7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6" presetClass="entr" presetSubtype="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down)">
                                      <p:cBhvr>
                                        <p:cTn id="77" dur="580">
                                          <p:stCondLst>
                                            <p:cond delay="0"/>
                                          </p:stCondLst>
                                        </p:cTn>
                                        <p:tgtEl>
                                          <p:spTgt spid="11"/>
                                        </p:tgtEl>
                                      </p:cBhvr>
                                    </p:animEffect>
                                    <p:anim calcmode="lin" valueType="num">
                                      <p:cBhvr>
                                        <p:cTn id="7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3" dur="26">
                                          <p:stCondLst>
                                            <p:cond delay="650"/>
                                          </p:stCondLst>
                                        </p:cTn>
                                        <p:tgtEl>
                                          <p:spTgt spid="11"/>
                                        </p:tgtEl>
                                      </p:cBhvr>
                                      <p:to x="100000" y="60000"/>
                                    </p:animScale>
                                    <p:animScale>
                                      <p:cBhvr>
                                        <p:cTn id="84" dur="166" decel="50000">
                                          <p:stCondLst>
                                            <p:cond delay="676"/>
                                          </p:stCondLst>
                                        </p:cTn>
                                        <p:tgtEl>
                                          <p:spTgt spid="11"/>
                                        </p:tgtEl>
                                      </p:cBhvr>
                                      <p:to x="100000" y="100000"/>
                                    </p:animScale>
                                    <p:animScale>
                                      <p:cBhvr>
                                        <p:cTn id="85" dur="26">
                                          <p:stCondLst>
                                            <p:cond delay="1312"/>
                                          </p:stCondLst>
                                        </p:cTn>
                                        <p:tgtEl>
                                          <p:spTgt spid="11"/>
                                        </p:tgtEl>
                                      </p:cBhvr>
                                      <p:to x="100000" y="80000"/>
                                    </p:animScale>
                                    <p:animScale>
                                      <p:cBhvr>
                                        <p:cTn id="86" dur="166" decel="50000">
                                          <p:stCondLst>
                                            <p:cond delay="1338"/>
                                          </p:stCondLst>
                                        </p:cTn>
                                        <p:tgtEl>
                                          <p:spTgt spid="11"/>
                                        </p:tgtEl>
                                      </p:cBhvr>
                                      <p:to x="100000" y="100000"/>
                                    </p:animScale>
                                    <p:animScale>
                                      <p:cBhvr>
                                        <p:cTn id="87" dur="26">
                                          <p:stCondLst>
                                            <p:cond delay="1642"/>
                                          </p:stCondLst>
                                        </p:cTn>
                                        <p:tgtEl>
                                          <p:spTgt spid="11"/>
                                        </p:tgtEl>
                                      </p:cBhvr>
                                      <p:to x="100000" y="90000"/>
                                    </p:animScale>
                                    <p:animScale>
                                      <p:cBhvr>
                                        <p:cTn id="88" dur="166" decel="50000">
                                          <p:stCondLst>
                                            <p:cond delay="1668"/>
                                          </p:stCondLst>
                                        </p:cTn>
                                        <p:tgtEl>
                                          <p:spTgt spid="11"/>
                                        </p:tgtEl>
                                      </p:cBhvr>
                                      <p:to x="100000" y="100000"/>
                                    </p:animScale>
                                    <p:animScale>
                                      <p:cBhvr>
                                        <p:cTn id="89" dur="26">
                                          <p:stCondLst>
                                            <p:cond delay="1808"/>
                                          </p:stCondLst>
                                        </p:cTn>
                                        <p:tgtEl>
                                          <p:spTgt spid="11"/>
                                        </p:tgtEl>
                                      </p:cBhvr>
                                      <p:to x="100000" y="95000"/>
                                    </p:animScale>
                                    <p:animScale>
                                      <p:cBhvr>
                                        <p:cTn id="9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animBg="1"/>
      <p:bldGraphic spid="8" grpId="0">
        <p:bldAsOne/>
      </p:bldGraphic>
      <p:bldP spid="9" grpId="0" animBg="1"/>
      <p:bldP spid="4" grpId="0" build="p"/>
      <p:bldP spid="6" grpId="0"/>
      <p:bldGraphic spid="10"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520E-B553-4B58-821F-756E17DF0C52}"/>
              </a:ext>
            </a:extLst>
          </p:cNvPr>
          <p:cNvSpPr>
            <a:spLocks noGrp="1"/>
          </p:cNvSpPr>
          <p:nvPr>
            <p:ph type="title"/>
          </p:nvPr>
        </p:nvSpPr>
        <p:spPr>
          <a:xfrm>
            <a:off x="3034555" y="212339"/>
            <a:ext cx="6122880" cy="370166"/>
          </a:xfrm>
        </p:spPr>
        <p:txBody>
          <a:bodyPr/>
          <a:lstStyle/>
          <a:p>
            <a:r>
              <a:rPr lang="en-US" sz="2800"/>
              <a:t>7. </a:t>
            </a:r>
            <a:r>
              <a:rPr lang="en-IN" sz="2800"/>
              <a:t>Asset  Tech financial advisor</a:t>
            </a:r>
            <a:endParaRPr lang="en-US" sz="2800"/>
          </a:p>
        </p:txBody>
      </p:sp>
      <p:sp>
        <p:nvSpPr>
          <p:cNvPr id="3" name="Slide Number Placeholder 2">
            <a:extLst>
              <a:ext uri="{FF2B5EF4-FFF2-40B4-BE49-F238E27FC236}">
                <a16:creationId xmlns:a16="http://schemas.microsoft.com/office/drawing/2014/main" id="{101FE623-9109-4333-B868-214788FBEB96}"/>
              </a:ext>
            </a:extLst>
          </p:cNvPr>
          <p:cNvSpPr>
            <a:spLocks noGrp="1"/>
          </p:cNvSpPr>
          <p:nvPr>
            <p:ph type="sldNum" sz="quarter" idx="11"/>
          </p:nvPr>
        </p:nvSpPr>
        <p:spPr/>
        <p:txBody>
          <a:bodyPr/>
          <a:lstStyle/>
          <a:p>
            <a:fld id="{EECC7194-A4D0-457B-9D3E-53681723AFF7}" type="slidenum">
              <a:rPr lang="en-US" smtClean="0"/>
              <a:pPr/>
              <a:t>14</a:t>
            </a:fld>
            <a:endParaRPr lang="en-US"/>
          </a:p>
        </p:txBody>
      </p:sp>
      <p:sp>
        <p:nvSpPr>
          <p:cNvPr id="5" name="object 7" descr="Beige rectangle">
            <a:extLst>
              <a:ext uri="{FF2B5EF4-FFF2-40B4-BE49-F238E27FC236}">
                <a16:creationId xmlns:a16="http://schemas.microsoft.com/office/drawing/2014/main" id="{DD34491F-F24C-4DC2-A26D-FA05D593C843}"/>
              </a:ext>
            </a:extLst>
          </p:cNvPr>
          <p:cNvSpPr/>
          <p:nvPr/>
        </p:nvSpPr>
        <p:spPr bwMode="white">
          <a:xfrm flipV="1">
            <a:off x="4360614" y="617035"/>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sp>
        <p:nvSpPr>
          <p:cNvPr id="21" name="Rectangle: Diagonal Corners Snipped 20">
            <a:extLst>
              <a:ext uri="{FF2B5EF4-FFF2-40B4-BE49-F238E27FC236}">
                <a16:creationId xmlns:a16="http://schemas.microsoft.com/office/drawing/2014/main" id="{76AAC7B5-B930-3B93-7CF2-A6148863DE92}"/>
              </a:ext>
            </a:extLst>
          </p:cNvPr>
          <p:cNvSpPr/>
          <p:nvPr/>
        </p:nvSpPr>
        <p:spPr>
          <a:xfrm>
            <a:off x="8029576" y="5057182"/>
            <a:ext cx="3467100" cy="1539729"/>
          </a:xfrm>
          <a:prstGeom prst="snip2DiagRect">
            <a:avLst>
              <a:gd name="adj1" fmla="val 0"/>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a:solidFill>
                  <a:schemeClr val="accent1"/>
                </a:solidFill>
                <a:latin typeface="Avenir Next LT Pro Light" panose="020B0304020202020204" pitchFamily="34" charset="0"/>
              </a:rPr>
              <a:t>PROJECT CHALLENGES:</a:t>
            </a:r>
          </a:p>
          <a:p>
            <a:pPr marL="171450" indent="-171450">
              <a:buFont typeface="Arial" panose="020B0604020202020204" pitchFamily="34" charset="0"/>
              <a:buChar char="•"/>
            </a:pPr>
            <a:r>
              <a:rPr lang="en-US" sz="900">
                <a:latin typeface="Abadi" panose="020B0604020104020204" pitchFamily="34" charset="0"/>
              </a:rPr>
              <a:t>Data Dependency Handling: Managing complex relationships and dependencies between diverse data sources. </a:t>
            </a:r>
          </a:p>
          <a:p>
            <a:pPr marL="171450" indent="-171450">
              <a:buFont typeface="Arial" panose="020B0604020202020204" pitchFamily="34" charset="0"/>
              <a:buChar char="•"/>
            </a:pPr>
            <a:r>
              <a:rPr lang="en-US" sz="900">
                <a:latin typeface="Abadi" panose="020B0604020104020204" pitchFamily="34" charset="0"/>
              </a:rPr>
              <a:t>Model Development Complexity: Building an effective leverage model can be challenging. </a:t>
            </a:r>
          </a:p>
          <a:p>
            <a:pPr marL="171450" indent="-171450">
              <a:buFont typeface="Arial" panose="020B0604020202020204" pitchFamily="34" charset="0"/>
              <a:buChar char="•"/>
            </a:pPr>
            <a:r>
              <a:rPr lang="en-US" sz="900">
                <a:latin typeface="Abadi" panose="020B0604020104020204" pitchFamily="34" charset="0"/>
              </a:rPr>
              <a:t>Data Processing: Efficiently handling and computing new features based on base data. </a:t>
            </a:r>
          </a:p>
          <a:p>
            <a:pPr marL="171450" indent="-171450">
              <a:buFont typeface="Arial" panose="020B0604020202020204" pitchFamily="34" charset="0"/>
              <a:buChar char="•"/>
            </a:pPr>
            <a:r>
              <a:rPr lang="en-US" sz="900">
                <a:latin typeface="Abadi" panose="020B0604020104020204" pitchFamily="34" charset="0"/>
              </a:rPr>
              <a:t>Scenario Variation: Managing and executing multiple simulations for different scenarios efficiently</a:t>
            </a:r>
            <a:endParaRPr lang="en-IN" sz="400">
              <a:latin typeface="Abadi" panose="020B0604020104020204" pitchFamily="34" charset="0"/>
            </a:endParaRPr>
          </a:p>
        </p:txBody>
      </p:sp>
      <p:sp>
        <p:nvSpPr>
          <p:cNvPr id="25" name="Rectangle: Diagonal Corners Snipped 24">
            <a:extLst>
              <a:ext uri="{FF2B5EF4-FFF2-40B4-BE49-F238E27FC236}">
                <a16:creationId xmlns:a16="http://schemas.microsoft.com/office/drawing/2014/main" id="{51F8471D-1820-DBC2-7053-846C3F11959E}"/>
              </a:ext>
            </a:extLst>
          </p:cNvPr>
          <p:cNvSpPr/>
          <p:nvPr/>
        </p:nvSpPr>
        <p:spPr>
          <a:xfrm>
            <a:off x="238528" y="2589315"/>
            <a:ext cx="1294709" cy="363816"/>
          </a:xfrm>
          <a:prstGeom prst="snip2DiagRect">
            <a:avLst>
              <a:gd name="adj1" fmla="val 2577"/>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accent1"/>
                </a:solidFill>
              </a:rPr>
              <a:t>SOLUTION</a:t>
            </a:r>
          </a:p>
        </p:txBody>
      </p:sp>
      <p:graphicFrame>
        <p:nvGraphicFramePr>
          <p:cNvPr id="27" name="Diagram 26">
            <a:extLst>
              <a:ext uri="{FF2B5EF4-FFF2-40B4-BE49-F238E27FC236}">
                <a16:creationId xmlns:a16="http://schemas.microsoft.com/office/drawing/2014/main" id="{2F3FF22F-2C2F-E861-D351-754B156B2658}"/>
              </a:ext>
            </a:extLst>
          </p:cNvPr>
          <p:cNvGraphicFramePr/>
          <p:nvPr>
            <p:extLst>
              <p:ext uri="{D42A27DB-BD31-4B8C-83A1-F6EECF244321}">
                <p14:modId xmlns:p14="http://schemas.microsoft.com/office/powerpoint/2010/main" val="2313214482"/>
              </p:ext>
            </p:extLst>
          </p:nvPr>
        </p:nvGraphicFramePr>
        <p:xfrm>
          <a:off x="162808" y="4707009"/>
          <a:ext cx="7582275" cy="2017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a:extLst>
              <a:ext uri="{FF2B5EF4-FFF2-40B4-BE49-F238E27FC236}">
                <a16:creationId xmlns:a16="http://schemas.microsoft.com/office/drawing/2014/main" id="{E3B060F8-5030-0FA1-0104-AE3EF495F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535" y="3074107"/>
            <a:ext cx="1100642" cy="3735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DEEEDF4-A0C1-1AB4-3A35-8B3DC58599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688" y="3539392"/>
            <a:ext cx="1077489" cy="4348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4199E362-E16A-3866-FDDF-AA2AD41FD8FD}"/>
              </a:ext>
            </a:extLst>
          </p:cNvPr>
          <p:cNvGraphicFramePr/>
          <p:nvPr>
            <p:extLst>
              <p:ext uri="{D42A27DB-BD31-4B8C-83A1-F6EECF244321}">
                <p14:modId xmlns:p14="http://schemas.microsoft.com/office/powerpoint/2010/main" val="1475731645"/>
              </p:ext>
            </p:extLst>
          </p:nvPr>
        </p:nvGraphicFramePr>
        <p:xfrm>
          <a:off x="2170817" y="2857269"/>
          <a:ext cx="9782655" cy="191100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1" name="TextBox 10">
            <a:extLst>
              <a:ext uri="{FF2B5EF4-FFF2-40B4-BE49-F238E27FC236}">
                <a16:creationId xmlns:a16="http://schemas.microsoft.com/office/drawing/2014/main" id="{E5EAD1A0-8459-9E7D-5570-41E4B3DF34C5}"/>
              </a:ext>
            </a:extLst>
          </p:cNvPr>
          <p:cNvSpPr txBox="1"/>
          <p:nvPr/>
        </p:nvSpPr>
        <p:spPr>
          <a:xfrm>
            <a:off x="231668" y="1843377"/>
            <a:ext cx="11239500" cy="400110"/>
          </a:xfrm>
          <a:prstGeom prst="rect">
            <a:avLst/>
          </a:prstGeom>
          <a:noFill/>
        </p:spPr>
        <p:txBody>
          <a:bodyPr wrap="square" rtlCol="0">
            <a:spAutoFit/>
          </a:bodyPr>
          <a:lstStyle/>
          <a:p>
            <a:pPr algn="ctr"/>
            <a:r>
              <a:rPr lang="en-US" sz="2000" b="1">
                <a:solidFill>
                  <a:schemeClr val="accent1"/>
                </a:solidFill>
                <a:latin typeface="Abadi" panose="020B0604020104020204" pitchFamily="34" charset="0"/>
              </a:rPr>
              <a:t>BUSINESS REQUIREMENT</a:t>
            </a:r>
            <a:r>
              <a:rPr lang="en-US" sz="2000">
                <a:solidFill>
                  <a:schemeClr val="accent1"/>
                </a:solidFill>
                <a:latin typeface="Abadi" panose="020B0604020104020204" pitchFamily="34" charset="0"/>
              </a:rPr>
              <a:t>: </a:t>
            </a:r>
            <a:r>
              <a:rPr lang="en-US" sz="2000" b="1">
                <a:solidFill>
                  <a:schemeClr val="accent1"/>
                </a:solidFill>
                <a:latin typeface="Abadi" panose="020B0604020104020204" pitchFamily="34" charset="0"/>
              </a:rPr>
              <a:t>Analysis of the portfolios and build a leverage model.</a:t>
            </a:r>
            <a:endParaRPr lang="en-IN" sz="2000" b="1">
              <a:solidFill>
                <a:schemeClr val="accent1"/>
              </a:solidFill>
              <a:latin typeface="Abadi" panose="020B0604020104020204" pitchFamily="34" charset="0"/>
            </a:endParaRPr>
          </a:p>
        </p:txBody>
      </p:sp>
      <p:sp>
        <p:nvSpPr>
          <p:cNvPr id="12" name="Text Placeholder 3">
            <a:extLst>
              <a:ext uri="{FF2B5EF4-FFF2-40B4-BE49-F238E27FC236}">
                <a16:creationId xmlns:a16="http://schemas.microsoft.com/office/drawing/2014/main" id="{ED5E3C0B-9D00-804D-9830-1BF83C61BB20}"/>
              </a:ext>
            </a:extLst>
          </p:cNvPr>
          <p:cNvSpPr txBox="1">
            <a:spLocks/>
          </p:cNvSpPr>
          <p:nvPr/>
        </p:nvSpPr>
        <p:spPr>
          <a:xfrm>
            <a:off x="231668" y="815406"/>
            <a:ext cx="11541232" cy="360000"/>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2200" kern="1200">
                <a:solidFill>
                  <a:schemeClr val="bg1"/>
                </a:solidFill>
                <a:latin typeface="+mj-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a:t>The app provides clients with data-driven portfolio analysis, a leverage model, and an interactive web app, enabling them to make informed decisions and conduct scenario-based simulations for improved financial outcomes.</a:t>
            </a:r>
          </a:p>
        </p:txBody>
      </p:sp>
      <p:pic>
        <p:nvPicPr>
          <p:cNvPr id="16" name="Picture 15">
            <a:extLst>
              <a:ext uri="{FF2B5EF4-FFF2-40B4-BE49-F238E27FC236}">
                <a16:creationId xmlns:a16="http://schemas.microsoft.com/office/drawing/2014/main" id="{79AE6C23-6EE3-E43C-54BB-8F3B6426258F}"/>
              </a:ext>
            </a:extLst>
          </p:cNvPr>
          <p:cNvPicPr>
            <a:picLocks noChangeAspect="1"/>
          </p:cNvPicPr>
          <p:nvPr/>
        </p:nvPicPr>
        <p:blipFill rotWithShape="1">
          <a:blip r:embed="rId14">
            <a:extLst>
              <a:ext uri="{28A0092B-C50C-407E-A947-70E740481C1C}">
                <a14:useLocalDpi xmlns:a14="http://schemas.microsoft.com/office/drawing/2010/main" val="0"/>
              </a:ext>
            </a:extLst>
          </a:blip>
          <a:srcRect/>
          <a:stretch/>
        </p:blipFill>
        <p:spPr>
          <a:xfrm>
            <a:off x="107637" y="92352"/>
            <a:ext cx="994725" cy="529642"/>
          </a:xfrm>
          <a:prstGeom prst="rect">
            <a:avLst/>
          </a:prstGeom>
        </p:spPr>
      </p:pic>
    </p:spTree>
    <p:extLst>
      <p:ext uri="{BB962C8B-B14F-4D97-AF65-F5344CB8AC3E}">
        <p14:creationId xmlns:p14="http://schemas.microsoft.com/office/powerpoint/2010/main" val="101532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down)">
                                      <p:cBhvr>
                                        <p:cTn id="14" dur="580">
                                          <p:stCondLst>
                                            <p:cond delay="0"/>
                                          </p:stCondLst>
                                        </p:cTn>
                                        <p:tgtEl>
                                          <p:spTgt spid="25"/>
                                        </p:tgtEl>
                                      </p:cBhvr>
                                    </p:animEffect>
                                    <p:anim calcmode="lin" valueType="num">
                                      <p:cBhvr>
                                        <p:cTn id="15"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20" dur="26">
                                          <p:stCondLst>
                                            <p:cond delay="650"/>
                                          </p:stCondLst>
                                        </p:cTn>
                                        <p:tgtEl>
                                          <p:spTgt spid="25"/>
                                        </p:tgtEl>
                                      </p:cBhvr>
                                      <p:to x="100000" y="60000"/>
                                    </p:animScale>
                                    <p:animScale>
                                      <p:cBhvr>
                                        <p:cTn id="21" dur="166" decel="50000">
                                          <p:stCondLst>
                                            <p:cond delay="676"/>
                                          </p:stCondLst>
                                        </p:cTn>
                                        <p:tgtEl>
                                          <p:spTgt spid="25"/>
                                        </p:tgtEl>
                                      </p:cBhvr>
                                      <p:to x="100000" y="100000"/>
                                    </p:animScale>
                                    <p:animScale>
                                      <p:cBhvr>
                                        <p:cTn id="22" dur="26">
                                          <p:stCondLst>
                                            <p:cond delay="1312"/>
                                          </p:stCondLst>
                                        </p:cTn>
                                        <p:tgtEl>
                                          <p:spTgt spid="25"/>
                                        </p:tgtEl>
                                      </p:cBhvr>
                                      <p:to x="100000" y="80000"/>
                                    </p:animScale>
                                    <p:animScale>
                                      <p:cBhvr>
                                        <p:cTn id="23" dur="166" decel="50000">
                                          <p:stCondLst>
                                            <p:cond delay="1338"/>
                                          </p:stCondLst>
                                        </p:cTn>
                                        <p:tgtEl>
                                          <p:spTgt spid="25"/>
                                        </p:tgtEl>
                                      </p:cBhvr>
                                      <p:to x="100000" y="100000"/>
                                    </p:animScale>
                                    <p:animScale>
                                      <p:cBhvr>
                                        <p:cTn id="24" dur="26">
                                          <p:stCondLst>
                                            <p:cond delay="1642"/>
                                          </p:stCondLst>
                                        </p:cTn>
                                        <p:tgtEl>
                                          <p:spTgt spid="25"/>
                                        </p:tgtEl>
                                      </p:cBhvr>
                                      <p:to x="100000" y="90000"/>
                                    </p:animScale>
                                    <p:animScale>
                                      <p:cBhvr>
                                        <p:cTn id="25" dur="166" decel="50000">
                                          <p:stCondLst>
                                            <p:cond delay="1668"/>
                                          </p:stCondLst>
                                        </p:cTn>
                                        <p:tgtEl>
                                          <p:spTgt spid="25"/>
                                        </p:tgtEl>
                                      </p:cBhvr>
                                      <p:to x="100000" y="100000"/>
                                    </p:animScale>
                                    <p:animScale>
                                      <p:cBhvr>
                                        <p:cTn id="26" dur="26">
                                          <p:stCondLst>
                                            <p:cond delay="1808"/>
                                          </p:stCondLst>
                                        </p:cTn>
                                        <p:tgtEl>
                                          <p:spTgt spid="25"/>
                                        </p:tgtEl>
                                      </p:cBhvr>
                                      <p:to x="100000" y="95000"/>
                                    </p:animScale>
                                    <p:animScale>
                                      <p:cBhvr>
                                        <p:cTn id="27" dur="166" decel="50000">
                                          <p:stCondLst>
                                            <p:cond delay="1834"/>
                                          </p:stCondLst>
                                        </p:cTn>
                                        <p:tgtEl>
                                          <p:spTgt spid="25"/>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1000" fill="hold"/>
                                        <p:tgtEl>
                                          <p:spTgt spid="27"/>
                                        </p:tgtEl>
                                        <p:attrNameLst>
                                          <p:attrName>ppt_w</p:attrName>
                                        </p:attrNameLst>
                                      </p:cBhvr>
                                      <p:tavLst>
                                        <p:tav tm="0">
                                          <p:val>
                                            <p:fltVal val="0"/>
                                          </p:val>
                                        </p:tav>
                                        <p:tav tm="100000">
                                          <p:val>
                                            <p:strVal val="#ppt_w"/>
                                          </p:val>
                                        </p:tav>
                                      </p:tavLst>
                                    </p:anim>
                                    <p:anim calcmode="lin" valueType="num">
                                      <p:cBhvr>
                                        <p:cTn id="33" dur="1000" fill="hold"/>
                                        <p:tgtEl>
                                          <p:spTgt spid="27"/>
                                        </p:tgtEl>
                                        <p:attrNameLst>
                                          <p:attrName>ppt_h</p:attrName>
                                        </p:attrNameLst>
                                      </p:cBhvr>
                                      <p:tavLst>
                                        <p:tav tm="0">
                                          <p:val>
                                            <p:fltVal val="0"/>
                                          </p:val>
                                        </p:tav>
                                        <p:tav tm="100000">
                                          <p:val>
                                            <p:strVal val="#ppt_h"/>
                                          </p:val>
                                        </p:tav>
                                      </p:tavLst>
                                    </p:anim>
                                    <p:anim calcmode="lin" valueType="num">
                                      <p:cBhvr>
                                        <p:cTn id="34" dur="1000" fill="hold"/>
                                        <p:tgtEl>
                                          <p:spTgt spid="27"/>
                                        </p:tgtEl>
                                        <p:attrNameLst>
                                          <p:attrName>style.rotation</p:attrName>
                                        </p:attrNameLst>
                                      </p:cBhvr>
                                      <p:tavLst>
                                        <p:tav tm="0">
                                          <p:val>
                                            <p:fltVal val="90"/>
                                          </p:val>
                                        </p:tav>
                                        <p:tav tm="100000">
                                          <p:val>
                                            <p:fltVal val="0"/>
                                          </p:val>
                                        </p:tav>
                                      </p:tavLst>
                                    </p:anim>
                                    <p:animEffect transition="in" filter="fade">
                                      <p:cBhvr>
                                        <p:cTn id="35" dur="10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80">
                                          <p:stCondLst>
                                            <p:cond delay="0"/>
                                          </p:stCondLst>
                                        </p:cTn>
                                        <p:tgtEl>
                                          <p:spTgt spid="11"/>
                                        </p:tgtEl>
                                      </p:cBhvr>
                                    </p:animEffect>
                                    <p:anim calcmode="lin" valueType="num">
                                      <p:cBhvr>
                                        <p:cTn id="5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58" dur="26">
                                          <p:stCondLst>
                                            <p:cond delay="650"/>
                                          </p:stCondLst>
                                        </p:cTn>
                                        <p:tgtEl>
                                          <p:spTgt spid="11"/>
                                        </p:tgtEl>
                                      </p:cBhvr>
                                      <p:to x="100000" y="60000"/>
                                    </p:animScale>
                                    <p:animScale>
                                      <p:cBhvr>
                                        <p:cTn id="59" dur="166" decel="50000">
                                          <p:stCondLst>
                                            <p:cond delay="676"/>
                                          </p:stCondLst>
                                        </p:cTn>
                                        <p:tgtEl>
                                          <p:spTgt spid="11"/>
                                        </p:tgtEl>
                                      </p:cBhvr>
                                      <p:to x="100000" y="100000"/>
                                    </p:animScale>
                                    <p:animScale>
                                      <p:cBhvr>
                                        <p:cTn id="60" dur="26">
                                          <p:stCondLst>
                                            <p:cond delay="1312"/>
                                          </p:stCondLst>
                                        </p:cTn>
                                        <p:tgtEl>
                                          <p:spTgt spid="11"/>
                                        </p:tgtEl>
                                      </p:cBhvr>
                                      <p:to x="100000" y="80000"/>
                                    </p:animScale>
                                    <p:animScale>
                                      <p:cBhvr>
                                        <p:cTn id="61" dur="166" decel="50000">
                                          <p:stCondLst>
                                            <p:cond delay="1338"/>
                                          </p:stCondLst>
                                        </p:cTn>
                                        <p:tgtEl>
                                          <p:spTgt spid="11"/>
                                        </p:tgtEl>
                                      </p:cBhvr>
                                      <p:to x="100000" y="100000"/>
                                    </p:animScale>
                                    <p:animScale>
                                      <p:cBhvr>
                                        <p:cTn id="62" dur="26">
                                          <p:stCondLst>
                                            <p:cond delay="1642"/>
                                          </p:stCondLst>
                                        </p:cTn>
                                        <p:tgtEl>
                                          <p:spTgt spid="11"/>
                                        </p:tgtEl>
                                      </p:cBhvr>
                                      <p:to x="100000" y="90000"/>
                                    </p:animScale>
                                    <p:animScale>
                                      <p:cBhvr>
                                        <p:cTn id="63" dur="166" decel="50000">
                                          <p:stCondLst>
                                            <p:cond delay="1668"/>
                                          </p:stCondLst>
                                        </p:cTn>
                                        <p:tgtEl>
                                          <p:spTgt spid="11"/>
                                        </p:tgtEl>
                                      </p:cBhvr>
                                      <p:to x="100000" y="100000"/>
                                    </p:animScale>
                                    <p:animScale>
                                      <p:cBhvr>
                                        <p:cTn id="64" dur="26">
                                          <p:stCondLst>
                                            <p:cond delay="1808"/>
                                          </p:stCondLst>
                                        </p:cTn>
                                        <p:tgtEl>
                                          <p:spTgt spid="11"/>
                                        </p:tgtEl>
                                      </p:cBhvr>
                                      <p:to x="100000" y="95000"/>
                                    </p:animScale>
                                    <p:animScale>
                                      <p:cBhvr>
                                        <p:cTn id="65" dur="166" decel="50000">
                                          <p:stCondLst>
                                            <p:cond delay="1834"/>
                                          </p:stCondLst>
                                        </p:cTn>
                                        <p:tgtEl>
                                          <p:spTgt spid="11"/>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2">
                                            <p:txEl>
                                              <p:pRg st="0" end="0"/>
                                            </p:txEl>
                                          </p:spTgt>
                                        </p:tgtEl>
                                        <p:attrNameLst>
                                          <p:attrName>style.visibility</p:attrName>
                                        </p:attrNameLst>
                                      </p:cBhvr>
                                      <p:to>
                                        <p:strVal val="visible"/>
                                      </p:to>
                                    </p:set>
                                    <p:animEffect transition="in" filter="fade">
                                      <p:cBhvr>
                                        <p:cTn id="70" dur="1000"/>
                                        <p:tgtEl>
                                          <p:spTgt spid="12">
                                            <p:txEl>
                                              <p:pRg st="0" end="0"/>
                                            </p:txEl>
                                          </p:spTgt>
                                        </p:tgtEl>
                                      </p:cBhvr>
                                    </p:animEffect>
                                    <p:anim calcmode="lin" valueType="num">
                                      <p:cBhvr>
                                        <p:cTn id="71"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72"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animBg="1"/>
      <p:bldP spid="25" grpId="0" animBg="1"/>
      <p:bldGraphic spid="27" grpId="0">
        <p:bldAsOne/>
      </p:bldGraphic>
      <p:bldGraphic spid="10" grpId="0">
        <p:bldAsOne/>
      </p:bldGraphic>
      <p:bldP spid="11" grpId="0"/>
      <p:bldP spid="1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520E-B553-4B58-821F-756E17DF0C52}"/>
              </a:ext>
            </a:extLst>
          </p:cNvPr>
          <p:cNvSpPr>
            <a:spLocks noGrp="1"/>
          </p:cNvSpPr>
          <p:nvPr>
            <p:ph type="title"/>
          </p:nvPr>
        </p:nvSpPr>
        <p:spPr>
          <a:xfrm>
            <a:off x="2390776" y="219653"/>
            <a:ext cx="7562850" cy="370166"/>
          </a:xfrm>
        </p:spPr>
        <p:txBody>
          <a:bodyPr/>
          <a:lstStyle/>
          <a:p>
            <a:r>
              <a:rPr lang="en-US" sz="2800"/>
              <a:t>8. ENGINE FOR SCORING CARBON EMISSION</a:t>
            </a:r>
          </a:p>
        </p:txBody>
      </p:sp>
      <p:sp>
        <p:nvSpPr>
          <p:cNvPr id="3" name="Slide Number Placeholder 2">
            <a:extLst>
              <a:ext uri="{FF2B5EF4-FFF2-40B4-BE49-F238E27FC236}">
                <a16:creationId xmlns:a16="http://schemas.microsoft.com/office/drawing/2014/main" id="{101FE623-9109-4333-B868-214788FBEB96}"/>
              </a:ext>
            </a:extLst>
          </p:cNvPr>
          <p:cNvSpPr>
            <a:spLocks noGrp="1"/>
          </p:cNvSpPr>
          <p:nvPr>
            <p:ph type="sldNum" sz="quarter" idx="11"/>
          </p:nvPr>
        </p:nvSpPr>
        <p:spPr/>
        <p:txBody>
          <a:bodyPr/>
          <a:lstStyle/>
          <a:p>
            <a:fld id="{EECC7194-A4D0-457B-9D3E-53681723AFF7}" type="slidenum">
              <a:rPr lang="en-US" smtClean="0"/>
              <a:pPr/>
              <a:t>15</a:t>
            </a:fld>
            <a:endParaRPr lang="en-US"/>
          </a:p>
        </p:txBody>
      </p:sp>
      <p:sp>
        <p:nvSpPr>
          <p:cNvPr id="4" name="Text Placeholder 3">
            <a:extLst>
              <a:ext uri="{FF2B5EF4-FFF2-40B4-BE49-F238E27FC236}">
                <a16:creationId xmlns:a16="http://schemas.microsoft.com/office/drawing/2014/main" id="{6E736F04-FC63-450C-A537-84B44E31C7DF}"/>
              </a:ext>
            </a:extLst>
          </p:cNvPr>
          <p:cNvSpPr>
            <a:spLocks noGrp="1"/>
          </p:cNvSpPr>
          <p:nvPr>
            <p:ph type="body" sz="quarter" idx="12"/>
          </p:nvPr>
        </p:nvSpPr>
        <p:spPr>
          <a:xfrm>
            <a:off x="1074731" y="860366"/>
            <a:ext cx="10042527" cy="360000"/>
          </a:xfrm>
        </p:spPr>
        <p:txBody>
          <a:bodyPr/>
          <a:lstStyle/>
          <a:p>
            <a:pPr algn="ctr"/>
            <a:r>
              <a:rPr lang="en-US" sz="2000"/>
              <a:t>Utilizing technological solutions and climate knowledge to tackle the most urgent climate-related challenges faced by businesses.</a:t>
            </a:r>
            <a:endParaRPr lang="en-US" sz="1600"/>
          </a:p>
        </p:txBody>
      </p:sp>
      <p:sp>
        <p:nvSpPr>
          <p:cNvPr id="5" name="object 7" descr="Beige rectangle">
            <a:extLst>
              <a:ext uri="{FF2B5EF4-FFF2-40B4-BE49-F238E27FC236}">
                <a16:creationId xmlns:a16="http://schemas.microsoft.com/office/drawing/2014/main" id="{DD34491F-F24C-4DC2-A26D-FA05D593C843}"/>
              </a:ext>
            </a:extLst>
          </p:cNvPr>
          <p:cNvSpPr/>
          <p:nvPr/>
        </p:nvSpPr>
        <p:spPr bwMode="white">
          <a:xfrm flipV="1">
            <a:off x="4360614" y="617035"/>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graphicFrame>
        <p:nvGraphicFramePr>
          <p:cNvPr id="14" name="Diagram 13">
            <a:extLst>
              <a:ext uri="{FF2B5EF4-FFF2-40B4-BE49-F238E27FC236}">
                <a16:creationId xmlns:a16="http://schemas.microsoft.com/office/drawing/2014/main" id="{B27B3A3F-A4FF-EA81-104F-946C0EC63D9E}"/>
              </a:ext>
            </a:extLst>
          </p:cNvPr>
          <p:cNvGraphicFramePr/>
          <p:nvPr>
            <p:extLst>
              <p:ext uri="{D42A27DB-BD31-4B8C-83A1-F6EECF244321}">
                <p14:modId xmlns:p14="http://schemas.microsoft.com/office/powerpoint/2010/main" val="3327351952"/>
              </p:ext>
            </p:extLst>
          </p:nvPr>
        </p:nvGraphicFramePr>
        <p:xfrm>
          <a:off x="2548492" y="2846674"/>
          <a:ext cx="9515347" cy="2012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82B5DC58-7E6B-E63D-9B1E-05341B3E867D}"/>
              </a:ext>
            </a:extLst>
          </p:cNvPr>
          <p:cNvSpPr txBox="1"/>
          <p:nvPr/>
        </p:nvSpPr>
        <p:spPr>
          <a:xfrm>
            <a:off x="476245" y="1744967"/>
            <a:ext cx="11239500" cy="677108"/>
          </a:xfrm>
          <a:prstGeom prst="rect">
            <a:avLst/>
          </a:prstGeom>
          <a:noFill/>
        </p:spPr>
        <p:txBody>
          <a:bodyPr wrap="square" rtlCol="0">
            <a:spAutoFit/>
          </a:bodyPr>
          <a:lstStyle/>
          <a:p>
            <a:pPr algn="ctr"/>
            <a:r>
              <a:rPr lang="en-US" sz="2000" b="1">
                <a:solidFill>
                  <a:schemeClr val="accent1"/>
                </a:solidFill>
                <a:latin typeface="Abadi" panose="020B0604020104020204" pitchFamily="34" charset="0"/>
              </a:rPr>
              <a:t>BUSINESS REQUIREMENT</a:t>
            </a:r>
            <a:r>
              <a:rPr lang="en-US" sz="2000">
                <a:solidFill>
                  <a:schemeClr val="accent1"/>
                </a:solidFill>
                <a:latin typeface="Abadi" panose="020B0604020104020204" pitchFamily="34" charset="0"/>
              </a:rPr>
              <a:t>: </a:t>
            </a:r>
            <a:r>
              <a:rPr lang="en-US" b="1">
                <a:solidFill>
                  <a:schemeClr val="accent1"/>
                </a:solidFill>
                <a:latin typeface="Abadi" panose="020B0604020104020204" pitchFamily="34" charset="0"/>
              </a:rPr>
              <a:t>To develop a system that will be able to calculate the carbon footprint of a company or organization.</a:t>
            </a:r>
            <a:endParaRPr lang="en-IN" sz="2000" b="1">
              <a:solidFill>
                <a:schemeClr val="accent1"/>
              </a:solidFill>
              <a:latin typeface="Abadi" panose="020B0604020104020204" pitchFamily="34" charset="0"/>
            </a:endParaRPr>
          </a:p>
        </p:txBody>
      </p:sp>
      <p:sp>
        <p:nvSpPr>
          <p:cNvPr id="21" name="Rectangle: Diagonal Corners Snipped 20">
            <a:extLst>
              <a:ext uri="{FF2B5EF4-FFF2-40B4-BE49-F238E27FC236}">
                <a16:creationId xmlns:a16="http://schemas.microsoft.com/office/drawing/2014/main" id="{76AAC7B5-B930-3B93-7CF2-A6148863DE92}"/>
              </a:ext>
            </a:extLst>
          </p:cNvPr>
          <p:cNvSpPr/>
          <p:nvPr/>
        </p:nvSpPr>
        <p:spPr>
          <a:xfrm>
            <a:off x="8079664" y="5719131"/>
            <a:ext cx="3245562" cy="853929"/>
          </a:xfrm>
          <a:prstGeom prst="snip2DiagRect">
            <a:avLst>
              <a:gd name="adj1" fmla="val 1237"/>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chemeClr val="accent1"/>
                </a:solidFill>
                <a:latin typeface="Avenir Next LT Pro Light" panose="020B0304020202020204" pitchFamily="34" charset="0"/>
              </a:rPr>
              <a:t>PROJECT CHALLENGES:</a:t>
            </a:r>
          </a:p>
          <a:p>
            <a:r>
              <a:rPr lang="en-US" sz="1200">
                <a:latin typeface="Abadi" panose="020B0604020104020204" pitchFamily="34" charset="0"/>
              </a:rPr>
              <a:t>Creating an algorithm that can map activities more efficiently.</a:t>
            </a:r>
            <a:endParaRPr lang="en-IN" sz="1200">
              <a:latin typeface="Abadi" panose="020B0604020104020204" pitchFamily="34" charset="0"/>
            </a:endParaRPr>
          </a:p>
        </p:txBody>
      </p:sp>
      <p:sp>
        <p:nvSpPr>
          <p:cNvPr id="25" name="Rectangle: Diagonal Corners Snipped 24">
            <a:extLst>
              <a:ext uri="{FF2B5EF4-FFF2-40B4-BE49-F238E27FC236}">
                <a16:creationId xmlns:a16="http://schemas.microsoft.com/office/drawing/2014/main" id="{51F8471D-1820-DBC2-7053-846C3F11959E}"/>
              </a:ext>
            </a:extLst>
          </p:cNvPr>
          <p:cNvSpPr/>
          <p:nvPr/>
        </p:nvSpPr>
        <p:spPr>
          <a:xfrm>
            <a:off x="238528" y="2589315"/>
            <a:ext cx="1294709" cy="363816"/>
          </a:xfrm>
          <a:prstGeom prst="snip2DiagRect">
            <a:avLst>
              <a:gd name="adj1" fmla="val 2577"/>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accent1"/>
                </a:solidFill>
              </a:rPr>
              <a:t>SOLUTION</a:t>
            </a:r>
          </a:p>
        </p:txBody>
      </p:sp>
      <p:graphicFrame>
        <p:nvGraphicFramePr>
          <p:cNvPr id="27" name="Diagram 26">
            <a:extLst>
              <a:ext uri="{FF2B5EF4-FFF2-40B4-BE49-F238E27FC236}">
                <a16:creationId xmlns:a16="http://schemas.microsoft.com/office/drawing/2014/main" id="{2F3FF22F-2C2F-E861-D351-754B156B2658}"/>
              </a:ext>
            </a:extLst>
          </p:cNvPr>
          <p:cNvGraphicFramePr/>
          <p:nvPr>
            <p:extLst>
              <p:ext uri="{D42A27DB-BD31-4B8C-83A1-F6EECF244321}">
                <p14:modId xmlns:p14="http://schemas.microsoft.com/office/powerpoint/2010/main" val="143633263"/>
              </p:ext>
            </p:extLst>
          </p:nvPr>
        </p:nvGraphicFramePr>
        <p:xfrm>
          <a:off x="238528" y="4944263"/>
          <a:ext cx="7314797" cy="16287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26" name="Picture 2" descr="IT12A01: FUNDAMENTALS OF PYTHON PROGRAMMING (SF) - NTUC LearningHub">
            <a:extLst>
              <a:ext uri="{FF2B5EF4-FFF2-40B4-BE49-F238E27FC236}">
                <a16:creationId xmlns:a16="http://schemas.microsoft.com/office/drawing/2014/main" id="{ABD2739E-636A-49B5-5EC6-7CC23B5805B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1332" r="25001"/>
          <a:stretch/>
        </p:blipFill>
        <p:spPr bwMode="auto">
          <a:xfrm>
            <a:off x="450573" y="3073780"/>
            <a:ext cx="583998" cy="6093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elcome to Flask — Flask Documentation (3.0.x)">
            <a:extLst>
              <a:ext uri="{FF2B5EF4-FFF2-40B4-BE49-F238E27FC236}">
                <a16:creationId xmlns:a16="http://schemas.microsoft.com/office/drawing/2014/main" id="{62CA4D7A-3CAD-4643-4879-7E5DF137A4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15876" y="3230118"/>
            <a:ext cx="936468" cy="3010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hine Learning icon. Monochrome simple Artificial Intelligence icon for  templates, web design and infographics Stock Vector Image &amp; Art - Alamy">
            <a:extLst>
              <a:ext uri="{FF2B5EF4-FFF2-40B4-BE49-F238E27FC236}">
                <a16:creationId xmlns:a16="http://schemas.microsoft.com/office/drawing/2014/main" id="{C502AE6F-2997-DB1D-FB95-76A1CF0701C4}"/>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9447" t="22808" r="6681" b="14778"/>
          <a:stretch/>
        </p:blipFill>
        <p:spPr bwMode="auto">
          <a:xfrm>
            <a:off x="1291637" y="3683169"/>
            <a:ext cx="975550" cy="7761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LP Flat accounting logo design on white background. NLP creative initials  Growth graph letter logo concept. NLP business finance logo design. Stock  Vector | Adobe Stock">
            <a:extLst>
              <a:ext uri="{FF2B5EF4-FFF2-40B4-BE49-F238E27FC236}">
                <a16:creationId xmlns:a16="http://schemas.microsoft.com/office/drawing/2014/main" id="{E6C12674-7868-65B4-3D09-C1D1FABB8E86}"/>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a:stretch/>
        </p:blipFill>
        <p:spPr bwMode="auto">
          <a:xfrm>
            <a:off x="399582" y="3813527"/>
            <a:ext cx="752475" cy="4568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A32BBF6-0FBE-A68B-8DBF-9F9D94A49C1B}"/>
              </a:ext>
            </a:extLst>
          </p:cNvPr>
          <p:cNvPicPr>
            <a:picLocks noChangeAspect="1"/>
          </p:cNvPicPr>
          <p:nvPr/>
        </p:nvPicPr>
        <p:blipFill rotWithShape="1">
          <a:blip r:embed="rId16">
            <a:extLst>
              <a:ext uri="{28A0092B-C50C-407E-A947-70E740481C1C}">
                <a14:useLocalDpi xmlns:a14="http://schemas.microsoft.com/office/drawing/2010/main" val="0"/>
              </a:ext>
            </a:extLst>
          </a:blip>
          <a:srcRect/>
          <a:stretch/>
        </p:blipFill>
        <p:spPr>
          <a:xfrm>
            <a:off x="107637" y="92352"/>
            <a:ext cx="994725" cy="529642"/>
          </a:xfrm>
          <a:prstGeom prst="rect">
            <a:avLst/>
          </a:prstGeom>
        </p:spPr>
      </p:pic>
    </p:spTree>
    <p:extLst>
      <p:ext uri="{BB962C8B-B14F-4D97-AF65-F5344CB8AC3E}">
        <p14:creationId xmlns:p14="http://schemas.microsoft.com/office/powerpoint/2010/main" val="389676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80">
                                          <p:stCondLst>
                                            <p:cond delay="0"/>
                                          </p:stCondLst>
                                        </p:cTn>
                                        <p:tgtEl>
                                          <p:spTgt spid="15"/>
                                        </p:tgtEl>
                                      </p:cBhvr>
                                    </p:animEffect>
                                    <p:anim calcmode="lin" valueType="num">
                                      <p:cBhvr>
                                        <p:cTn id="2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7" dur="26">
                                          <p:stCondLst>
                                            <p:cond delay="650"/>
                                          </p:stCondLst>
                                        </p:cTn>
                                        <p:tgtEl>
                                          <p:spTgt spid="15"/>
                                        </p:tgtEl>
                                      </p:cBhvr>
                                      <p:to x="100000" y="60000"/>
                                    </p:animScale>
                                    <p:animScale>
                                      <p:cBhvr>
                                        <p:cTn id="28" dur="166" decel="50000">
                                          <p:stCondLst>
                                            <p:cond delay="676"/>
                                          </p:stCondLst>
                                        </p:cTn>
                                        <p:tgtEl>
                                          <p:spTgt spid="15"/>
                                        </p:tgtEl>
                                      </p:cBhvr>
                                      <p:to x="100000" y="100000"/>
                                    </p:animScale>
                                    <p:animScale>
                                      <p:cBhvr>
                                        <p:cTn id="29" dur="26">
                                          <p:stCondLst>
                                            <p:cond delay="1312"/>
                                          </p:stCondLst>
                                        </p:cTn>
                                        <p:tgtEl>
                                          <p:spTgt spid="15"/>
                                        </p:tgtEl>
                                      </p:cBhvr>
                                      <p:to x="100000" y="80000"/>
                                    </p:animScale>
                                    <p:animScale>
                                      <p:cBhvr>
                                        <p:cTn id="30" dur="166" decel="50000">
                                          <p:stCondLst>
                                            <p:cond delay="1338"/>
                                          </p:stCondLst>
                                        </p:cTn>
                                        <p:tgtEl>
                                          <p:spTgt spid="15"/>
                                        </p:tgtEl>
                                      </p:cBhvr>
                                      <p:to x="100000" y="100000"/>
                                    </p:animScale>
                                    <p:animScale>
                                      <p:cBhvr>
                                        <p:cTn id="31" dur="26">
                                          <p:stCondLst>
                                            <p:cond delay="1642"/>
                                          </p:stCondLst>
                                        </p:cTn>
                                        <p:tgtEl>
                                          <p:spTgt spid="15"/>
                                        </p:tgtEl>
                                      </p:cBhvr>
                                      <p:to x="100000" y="90000"/>
                                    </p:animScale>
                                    <p:animScale>
                                      <p:cBhvr>
                                        <p:cTn id="32" dur="166" decel="50000">
                                          <p:stCondLst>
                                            <p:cond delay="1668"/>
                                          </p:stCondLst>
                                        </p:cTn>
                                        <p:tgtEl>
                                          <p:spTgt spid="15"/>
                                        </p:tgtEl>
                                      </p:cBhvr>
                                      <p:to x="100000" y="100000"/>
                                    </p:animScale>
                                    <p:animScale>
                                      <p:cBhvr>
                                        <p:cTn id="33" dur="26">
                                          <p:stCondLst>
                                            <p:cond delay="1808"/>
                                          </p:stCondLst>
                                        </p:cTn>
                                        <p:tgtEl>
                                          <p:spTgt spid="15"/>
                                        </p:tgtEl>
                                      </p:cBhvr>
                                      <p:to x="100000" y="95000"/>
                                    </p:animScale>
                                    <p:animScale>
                                      <p:cBhvr>
                                        <p:cTn id="34" dur="166" decel="50000">
                                          <p:stCondLst>
                                            <p:cond delay="1834"/>
                                          </p:stCondLst>
                                        </p:cTn>
                                        <p:tgtEl>
                                          <p:spTgt spid="15"/>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580">
                                          <p:stCondLst>
                                            <p:cond delay="0"/>
                                          </p:stCondLst>
                                        </p:cTn>
                                        <p:tgtEl>
                                          <p:spTgt spid="25"/>
                                        </p:tgtEl>
                                      </p:cBhvr>
                                    </p:animEffect>
                                    <p:anim calcmode="lin" valueType="num">
                                      <p:cBhvr>
                                        <p:cTn id="40"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45" dur="26">
                                          <p:stCondLst>
                                            <p:cond delay="650"/>
                                          </p:stCondLst>
                                        </p:cTn>
                                        <p:tgtEl>
                                          <p:spTgt spid="25"/>
                                        </p:tgtEl>
                                      </p:cBhvr>
                                      <p:to x="100000" y="60000"/>
                                    </p:animScale>
                                    <p:animScale>
                                      <p:cBhvr>
                                        <p:cTn id="46" dur="166" decel="50000">
                                          <p:stCondLst>
                                            <p:cond delay="676"/>
                                          </p:stCondLst>
                                        </p:cTn>
                                        <p:tgtEl>
                                          <p:spTgt spid="25"/>
                                        </p:tgtEl>
                                      </p:cBhvr>
                                      <p:to x="100000" y="100000"/>
                                    </p:animScale>
                                    <p:animScale>
                                      <p:cBhvr>
                                        <p:cTn id="47" dur="26">
                                          <p:stCondLst>
                                            <p:cond delay="1312"/>
                                          </p:stCondLst>
                                        </p:cTn>
                                        <p:tgtEl>
                                          <p:spTgt spid="25"/>
                                        </p:tgtEl>
                                      </p:cBhvr>
                                      <p:to x="100000" y="80000"/>
                                    </p:animScale>
                                    <p:animScale>
                                      <p:cBhvr>
                                        <p:cTn id="48" dur="166" decel="50000">
                                          <p:stCondLst>
                                            <p:cond delay="1338"/>
                                          </p:stCondLst>
                                        </p:cTn>
                                        <p:tgtEl>
                                          <p:spTgt spid="25"/>
                                        </p:tgtEl>
                                      </p:cBhvr>
                                      <p:to x="100000" y="100000"/>
                                    </p:animScale>
                                    <p:animScale>
                                      <p:cBhvr>
                                        <p:cTn id="49" dur="26">
                                          <p:stCondLst>
                                            <p:cond delay="1642"/>
                                          </p:stCondLst>
                                        </p:cTn>
                                        <p:tgtEl>
                                          <p:spTgt spid="25"/>
                                        </p:tgtEl>
                                      </p:cBhvr>
                                      <p:to x="100000" y="90000"/>
                                    </p:animScale>
                                    <p:animScale>
                                      <p:cBhvr>
                                        <p:cTn id="50" dur="166" decel="50000">
                                          <p:stCondLst>
                                            <p:cond delay="1668"/>
                                          </p:stCondLst>
                                        </p:cTn>
                                        <p:tgtEl>
                                          <p:spTgt spid="25"/>
                                        </p:tgtEl>
                                      </p:cBhvr>
                                      <p:to x="100000" y="100000"/>
                                    </p:animScale>
                                    <p:animScale>
                                      <p:cBhvr>
                                        <p:cTn id="51" dur="26">
                                          <p:stCondLst>
                                            <p:cond delay="1808"/>
                                          </p:stCondLst>
                                        </p:cTn>
                                        <p:tgtEl>
                                          <p:spTgt spid="25"/>
                                        </p:tgtEl>
                                      </p:cBhvr>
                                      <p:to x="100000" y="95000"/>
                                    </p:animScale>
                                    <p:animScale>
                                      <p:cBhvr>
                                        <p:cTn id="52" dur="166" decel="50000">
                                          <p:stCondLst>
                                            <p:cond delay="1834"/>
                                          </p:stCondLst>
                                        </p:cTn>
                                        <p:tgtEl>
                                          <p:spTgt spid="25"/>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p:cTn id="64" dur="1000" fill="hold"/>
                                        <p:tgtEl>
                                          <p:spTgt spid="27"/>
                                        </p:tgtEl>
                                        <p:attrNameLst>
                                          <p:attrName>ppt_w</p:attrName>
                                        </p:attrNameLst>
                                      </p:cBhvr>
                                      <p:tavLst>
                                        <p:tav tm="0">
                                          <p:val>
                                            <p:fltVal val="0"/>
                                          </p:val>
                                        </p:tav>
                                        <p:tav tm="100000">
                                          <p:val>
                                            <p:strVal val="#ppt_w"/>
                                          </p:val>
                                        </p:tav>
                                      </p:tavLst>
                                    </p:anim>
                                    <p:anim calcmode="lin" valueType="num">
                                      <p:cBhvr>
                                        <p:cTn id="65" dur="1000" fill="hold"/>
                                        <p:tgtEl>
                                          <p:spTgt spid="27"/>
                                        </p:tgtEl>
                                        <p:attrNameLst>
                                          <p:attrName>ppt_h</p:attrName>
                                        </p:attrNameLst>
                                      </p:cBhvr>
                                      <p:tavLst>
                                        <p:tav tm="0">
                                          <p:val>
                                            <p:fltVal val="0"/>
                                          </p:val>
                                        </p:tav>
                                        <p:tav tm="100000">
                                          <p:val>
                                            <p:strVal val="#ppt_h"/>
                                          </p:val>
                                        </p:tav>
                                      </p:tavLst>
                                    </p:anim>
                                    <p:anim calcmode="lin" valueType="num">
                                      <p:cBhvr>
                                        <p:cTn id="66" dur="1000" fill="hold"/>
                                        <p:tgtEl>
                                          <p:spTgt spid="27"/>
                                        </p:tgtEl>
                                        <p:attrNameLst>
                                          <p:attrName>style.rotation</p:attrName>
                                        </p:attrNameLst>
                                      </p:cBhvr>
                                      <p:tavLst>
                                        <p:tav tm="0">
                                          <p:val>
                                            <p:fltVal val="90"/>
                                          </p:val>
                                        </p:tav>
                                        <p:tav tm="100000">
                                          <p:val>
                                            <p:fltVal val="0"/>
                                          </p:val>
                                        </p:tav>
                                      </p:tavLst>
                                    </p:anim>
                                    <p:animEffect transition="in" filter="fade">
                                      <p:cBhvr>
                                        <p:cTn id="67" dur="10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Graphic spid="14" grpId="0">
        <p:bldAsOne/>
      </p:bldGraphic>
      <p:bldP spid="15" grpId="0"/>
      <p:bldP spid="21" grpId="0" animBg="1"/>
      <p:bldP spid="25" grpId="0" animBg="1"/>
      <p:bldGraphic spid="27"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1FE623-9109-4333-B868-214788FBEB96}"/>
              </a:ext>
            </a:extLst>
          </p:cNvPr>
          <p:cNvSpPr>
            <a:spLocks noGrp="1"/>
          </p:cNvSpPr>
          <p:nvPr>
            <p:ph type="sldNum" sz="quarter" idx="11"/>
          </p:nvPr>
        </p:nvSpPr>
        <p:spPr/>
        <p:txBody>
          <a:bodyPr/>
          <a:lstStyle/>
          <a:p>
            <a:fld id="{EECC7194-A4D0-457B-9D3E-53681723AFF7}" type="slidenum">
              <a:rPr lang="en-US" smtClean="0"/>
              <a:pPr/>
              <a:t>16</a:t>
            </a:fld>
            <a:endParaRPr lang="en-US"/>
          </a:p>
        </p:txBody>
      </p:sp>
      <p:sp>
        <p:nvSpPr>
          <p:cNvPr id="5" name="object 7" descr="Beige rectangle">
            <a:extLst>
              <a:ext uri="{FF2B5EF4-FFF2-40B4-BE49-F238E27FC236}">
                <a16:creationId xmlns:a16="http://schemas.microsoft.com/office/drawing/2014/main" id="{DD34491F-F24C-4DC2-A26D-FA05D593C843}"/>
              </a:ext>
            </a:extLst>
          </p:cNvPr>
          <p:cNvSpPr/>
          <p:nvPr/>
        </p:nvSpPr>
        <p:spPr bwMode="white">
          <a:xfrm flipV="1">
            <a:off x="4360614" y="617035"/>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graphicFrame>
        <p:nvGraphicFramePr>
          <p:cNvPr id="14" name="Diagram 13">
            <a:extLst>
              <a:ext uri="{FF2B5EF4-FFF2-40B4-BE49-F238E27FC236}">
                <a16:creationId xmlns:a16="http://schemas.microsoft.com/office/drawing/2014/main" id="{B27B3A3F-A4FF-EA81-104F-946C0EC63D9E}"/>
              </a:ext>
            </a:extLst>
          </p:cNvPr>
          <p:cNvGraphicFramePr/>
          <p:nvPr>
            <p:extLst>
              <p:ext uri="{D42A27DB-BD31-4B8C-83A1-F6EECF244321}">
                <p14:modId xmlns:p14="http://schemas.microsoft.com/office/powerpoint/2010/main" val="79735821"/>
              </p:ext>
            </p:extLst>
          </p:nvPr>
        </p:nvGraphicFramePr>
        <p:xfrm>
          <a:off x="2343150" y="2700674"/>
          <a:ext cx="9848850" cy="1996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Rectangle: Diagonal Corners Snipped 20">
            <a:extLst>
              <a:ext uri="{FF2B5EF4-FFF2-40B4-BE49-F238E27FC236}">
                <a16:creationId xmlns:a16="http://schemas.microsoft.com/office/drawing/2014/main" id="{76AAC7B5-B930-3B93-7CF2-A6148863DE92}"/>
              </a:ext>
            </a:extLst>
          </p:cNvPr>
          <p:cNvSpPr/>
          <p:nvPr/>
        </p:nvSpPr>
        <p:spPr>
          <a:xfrm>
            <a:off x="7993938" y="5067300"/>
            <a:ext cx="3512897" cy="1539729"/>
          </a:xfrm>
          <a:prstGeom prst="snip2DiagRect">
            <a:avLst>
              <a:gd name="adj1" fmla="val 0"/>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a:solidFill>
                  <a:schemeClr val="accent1"/>
                </a:solidFill>
                <a:latin typeface="Avenir Next LT Pro Light" panose="020B0304020202020204" pitchFamily="34" charset="0"/>
              </a:rPr>
              <a:t>PROJECT CHALLENGES:</a:t>
            </a:r>
          </a:p>
          <a:p>
            <a:pPr marL="171450" indent="-171450">
              <a:buFont typeface="Arial" panose="020B0604020202020204" pitchFamily="34" charset="0"/>
              <a:buChar char="•"/>
            </a:pPr>
            <a:r>
              <a:rPr lang="en-US" sz="1000">
                <a:latin typeface="Abadi" panose="020B0604020104020204" pitchFamily="34" charset="0"/>
              </a:rPr>
              <a:t>Solution Exploration: Navigating and enhancing existing components of the solution. User</a:t>
            </a:r>
          </a:p>
          <a:p>
            <a:pPr marL="171450" indent="-171450">
              <a:buFont typeface="Arial" panose="020B0604020202020204" pitchFamily="34" charset="0"/>
              <a:buChar char="•"/>
            </a:pPr>
            <a:r>
              <a:rPr lang="en-US" sz="1000">
                <a:latin typeface="Abadi" panose="020B0604020104020204" pitchFamily="34" charset="0"/>
              </a:rPr>
              <a:t>Access Control: Developing and integrating robust access control mechanisms.</a:t>
            </a:r>
          </a:p>
          <a:p>
            <a:pPr marL="171450" indent="-171450">
              <a:buFont typeface="Arial" panose="020B0604020202020204" pitchFamily="34" charset="0"/>
              <a:buChar char="•"/>
            </a:pPr>
            <a:r>
              <a:rPr lang="en-US" sz="1000">
                <a:latin typeface="Abadi" panose="020B0604020104020204" pitchFamily="34" charset="0"/>
              </a:rPr>
              <a:t>Frontend Development: Designing and integrating a user-friendly frontend. </a:t>
            </a:r>
          </a:p>
          <a:p>
            <a:pPr marL="171450" indent="-171450">
              <a:buFont typeface="Arial" panose="020B0604020202020204" pitchFamily="34" charset="0"/>
              <a:buChar char="•"/>
            </a:pPr>
            <a:r>
              <a:rPr lang="en-US" sz="1000">
                <a:latin typeface="Abadi" panose="020B0604020104020204" pitchFamily="34" charset="0"/>
              </a:rPr>
              <a:t>Testing with User Data: Ensuring the system performs effectively with real user data.</a:t>
            </a:r>
            <a:endParaRPr lang="en-IN" sz="300">
              <a:latin typeface="Abadi" panose="020B0604020104020204" pitchFamily="34" charset="0"/>
            </a:endParaRPr>
          </a:p>
          <a:p>
            <a:endParaRPr lang="en-IN" sz="500">
              <a:latin typeface="Abadi" panose="020B0604020104020204" pitchFamily="34" charset="0"/>
            </a:endParaRPr>
          </a:p>
        </p:txBody>
      </p:sp>
      <p:sp>
        <p:nvSpPr>
          <p:cNvPr id="25" name="Rectangle: Diagonal Corners Snipped 24">
            <a:extLst>
              <a:ext uri="{FF2B5EF4-FFF2-40B4-BE49-F238E27FC236}">
                <a16:creationId xmlns:a16="http://schemas.microsoft.com/office/drawing/2014/main" id="{51F8471D-1820-DBC2-7053-846C3F11959E}"/>
              </a:ext>
            </a:extLst>
          </p:cNvPr>
          <p:cNvSpPr/>
          <p:nvPr/>
        </p:nvSpPr>
        <p:spPr>
          <a:xfrm>
            <a:off x="238528" y="2589315"/>
            <a:ext cx="1294709" cy="363816"/>
          </a:xfrm>
          <a:prstGeom prst="snip2DiagRect">
            <a:avLst>
              <a:gd name="adj1" fmla="val 2577"/>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accent1"/>
                </a:solidFill>
              </a:rPr>
              <a:t>SOLUTION</a:t>
            </a:r>
          </a:p>
        </p:txBody>
      </p:sp>
      <p:graphicFrame>
        <p:nvGraphicFramePr>
          <p:cNvPr id="27" name="Diagram 26">
            <a:extLst>
              <a:ext uri="{FF2B5EF4-FFF2-40B4-BE49-F238E27FC236}">
                <a16:creationId xmlns:a16="http://schemas.microsoft.com/office/drawing/2014/main" id="{2F3FF22F-2C2F-E861-D351-754B156B2658}"/>
              </a:ext>
            </a:extLst>
          </p:cNvPr>
          <p:cNvGraphicFramePr/>
          <p:nvPr>
            <p:extLst>
              <p:ext uri="{D42A27DB-BD31-4B8C-83A1-F6EECF244321}">
                <p14:modId xmlns:p14="http://schemas.microsoft.com/office/powerpoint/2010/main" val="3226656338"/>
              </p:ext>
            </p:extLst>
          </p:nvPr>
        </p:nvGraphicFramePr>
        <p:xfrm>
          <a:off x="-3868" y="4704344"/>
          <a:ext cx="7592850" cy="21536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2" descr="Hummingbird AI – Lead generation on autopilot">
            <a:extLst>
              <a:ext uri="{FF2B5EF4-FFF2-40B4-BE49-F238E27FC236}">
                <a16:creationId xmlns:a16="http://schemas.microsoft.com/office/drawing/2014/main" id="{CA2109D4-33CD-530C-17D0-80402E476992}"/>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9111" t="34889" r="6000" b="40222"/>
          <a:stretch/>
        </p:blipFill>
        <p:spPr bwMode="auto">
          <a:xfrm>
            <a:off x="319615" y="3157588"/>
            <a:ext cx="1556666" cy="45640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24F65564-00A0-FD2C-9D95-771979F80DD9}"/>
              </a:ext>
            </a:extLst>
          </p:cNvPr>
          <p:cNvSpPr>
            <a:spLocks noGrp="1"/>
          </p:cNvSpPr>
          <p:nvPr>
            <p:ph type="title"/>
          </p:nvPr>
        </p:nvSpPr>
        <p:spPr>
          <a:xfrm>
            <a:off x="3271790" y="201673"/>
            <a:ext cx="5648412" cy="370166"/>
          </a:xfrm>
        </p:spPr>
        <p:txBody>
          <a:bodyPr/>
          <a:lstStyle/>
          <a:p>
            <a:r>
              <a:rPr lang="en-IN"/>
              <a:t>9. FINANCIAL CONSULTANT</a:t>
            </a:r>
          </a:p>
        </p:txBody>
      </p:sp>
      <p:sp>
        <p:nvSpPr>
          <p:cNvPr id="10" name="Text Placeholder 9">
            <a:extLst>
              <a:ext uri="{FF2B5EF4-FFF2-40B4-BE49-F238E27FC236}">
                <a16:creationId xmlns:a16="http://schemas.microsoft.com/office/drawing/2014/main" id="{9A9941FC-27BA-EB7D-4EB2-979C17214F50}"/>
              </a:ext>
            </a:extLst>
          </p:cNvPr>
          <p:cNvSpPr>
            <a:spLocks noGrp="1"/>
          </p:cNvSpPr>
          <p:nvPr>
            <p:ph type="body" sz="quarter" idx="12"/>
          </p:nvPr>
        </p:nvSpPr>
        <p:spPr>
          <a:xfrm>
            <a:off x="1326697" y="776296"/>
            <a:ext cx="9538598" cy="360000"/>
          </a:xfrm>
        </p:spPr>
        <p:txBody>
          <a:bodyPr/>
          <a:lstStyle/>
          <a:p>
            <a:pPr algn="ctr"/>
            <a:r>
              <a:rPr lang="en-US"/>
              <a:t>Tailored search engine with user control, dynamic training, and cloud deployment.</a:t>
            </a:r>
            <a:endParaRPr lang="en-IN"/>
          </a:p>
        </p:txBody>
      </p:sp>
      <p:sp>
        <p:nvSpPr>
          <p:cNvPr id="2" name="TextBox 1">
            <a:extLst>
              <a:ext uri="{FF2B5EF4-FFF2-40B4-BE49-F238E27FC236}">
                <a16:creationId xmlns:a16="http://schemas.microsoft.com/office/drawing/2014/main" id="{9875756F-5237-C447-8C7D-311331706E74}"/>
              </a:ext>
            </a:extLst>
          </p:cNvPr>
          <p:cNvSpPr txBox="1"/>
          <p:nvPr/>
        </p:nvSpPr>
        <p:spPr>
          <a:xfrm>
            <a:off x="471501" y="1605147"/>
            <a:ext cx="11239500" cy="646331"/>
          </a:xfrm>
          <a:prstGeom prst="rect">
            <a:avLst/>
          </a:prstGeom>
          <a:noFill/>
        </p:spPr>
        <p:txBody>
          <a:bodyPr wrap="square" rtlCol="0">
            <a:spAutoFit/>
          </a:bodyPr>
          <a:lstStyle/>
          <a:p>
            <a:pPr algn="ctr"/>
            <a:r>
              <a:rPr lang="en-US" b="1">
                <a:solidFill>
                  <a:schemeClr val="accent1"/>
                </a:solidFill>
                <a:latin typeface="Abadi" panose="020B0604020104020204" pitchFamily="34" charset="0"/>
              </a:rPr>
              <a:t>BUSINESS REQUIREMENT: Crafting a Tailored Search Engine with a Comprehensive Document Indexing and Search Pipeline.</a:t>
            </a:r>
            <a:endParaRPr lang="en-IN" b="1">
              <a:solidFill>
                <a:schemeClr val="accent1"/>
              </a:solidFill>
              <a:latin typeface="Abadi" panose="020B0604020104020204" pitchFamily="34" charset="0"/>
            </a:endParaRPr>
          </a:p>
        </p:txBody>
      </p:sp>
      <p:pic>
        <p:nvPicPr>
          <p:cNvPr id="7" name="Picture 6">
            <a:extLst>
              <a:ext uri="{FF2B5EF4-FFF2-40B4-BE49-F238E27FC236}">
                <a16:creationId xmlns:a16="http://schemas.microsoft.com/office/drawing/2014/main" id="{F8189E48-C6B3-C48F-E2CC-4FA120F559A2}"/>
              </a:ext>
            </a:extLst>
          </p:cNvPr>
          <p:cNvPicPr>
            <a:picLocks noChangeAspect="1"/>
          </p:cNvPicPr>
          <p:nvPr/>
        </p:nvPicPr>
        <p:blipFill rotWithShape="1">
          <a:blip r:embed="rId13">
            <a:extLst>
              <a:ext uri="{28A0092B-C50C-407E-A947-70E740481C1C}">
                <a14:useLocalDpi xmlns:a14="http://schemas.microsoft.com/office/drawing/2010/main" val="0"/>
              </a:ext>
            </a:extLst>
          </a:blip>
          <a:srcRect/>
          <a:stretch/>
        </p:blipFill>
        <p:spPr>
          <a:xfrm>
            <a:off x="107637" y="92352"/>
            <a:ext cx="994725" cy="529642"/>
          </a:xfrm>
          <a:prstGeom prst="rect">
            <a:avLst/>
          </a:prstGeom>
        </p:spPr>
      </p:pic>
    </p:spTree>
    <p:extLst>
      <p:ext uri="{BB962C8B-B14F-4D97-AF65-F5344CB8AC3E}">
        <p14:creationId xmlns:p14="http://schemas.microsoft.com/office/powerpoint/2010/main" val="349823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80">
                                          <p:stCondLst>
                                            <p:cond delay="0"/>
                                          </p:stCondLst>
                                        </p:cTn>
                                        <p:tgtEl>
                                          <p:spTgt spid="25"/>
                                        </p:tgtEl>
                                      </p:cBhvr>
                                    </p:animEffect>
                                    <p:anim calcmode="lin" valueType="num">
                                      <p:cBhvr>
                                        <p:cTn id="8"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3" dur="26">
                                          <p:stCondLst>
                                            <p:cond delay="650"/>
                                          </p:stCondLst>
                                        </p:cTn>
                                        <p:tgtEl>
                                          <p:spTgt spid="25"/>
                                        </p:tgtEl>
                                      </p:cBhvr>
                                      <p:to x="100000" y="60000"/>
                                    </p:animScale>
                                    <p:animScale>
                                      <p:cBhvr>
                                        <p:cTn id="14" dur="166" decel="50000">
                                          <p:stCondLst>
                                            <p:cond delay="676"/>
                                          </p:stCondLst>
                                        </p:cTn>
                                        <p:tgtEl>
                                          <p:spTgt spid="25"/>
                                        </p:tgtEl>
                                      </p:cBhvr>
                                      <p:to x="100000" y="100000"/>
                                    </p:animScale>
                                    <p:animScale>
                                      <p:cBhvr>
                                        <p:cTn id="15" dur="26">
                                          <p:stCondLst>
                                            <p:cond delay="1312"/>
                                          </p:stCondLst>
                                        </p:cTn>
                                        <p:tgtEl>
                                          <p:spTgt spid="25"/>
                                        </p:tgtEl>
                                      </p:cBhvr>
                                      <p:to x="100000" y="80000"/>
                                    </p:animScale>
                                    <p:animScale>
                                      <p:cBhvr>
                                        <p:cTn id="16" dur="166" decel="50000">
                                          <p:stCondLst>
                                            <p:cond delay="1338"/>
                                          </p:stCondLst>
                                        </p:cTn>
                                        <p:tgtEl>
                                          <p:spTgt spid="25"/>
                                        </p:tgtEl>
                                      </p:cBhvr>
                                      <p:to x="100000" y="100000"/>
                                    </p:animScale>
                                    <p:animScale>
                                      <p:cBhvr>
                                        <p:cTn id="17" dur="26">
                                          <p:stCondLst>
                                            <p:cond delay="1642"/>
                                          </p:stCondLst>
                                        </p:cTn>
                                        <p:tgtEl>
                                          <p:spTgt spid="25"/>
                                        </p:tgtEl>
                                      </p:cBhvr>
                                      <p:to x="100000" y="90000"/>
                                    </p:animScale>
                                    <p:animScale>
                                      <p:cBhvr>
                                        <p:cTn id="18" dur="166" decel="50000">
                                          <p:stCondLst>
                                            <p:cond delay="1668"/>
                                          </p:stCondLst>
                                        </p:cTn>
                                        <p:tgtEl>
                                          <p:spTgt spid="25"/>
                                        </p:tgtEl>
                                      </p:cBhvr>
                                      <p:to x="100000" y="100000"/>
                                    </p:animScale>
                                    <p:animScale>
                                      <p:cBhvr>
                                        <p:cTn id="19" dur="26">
                                          <p:stCondLst>
                                            <p:cond delay="1808"/>
                                          </p:stCondLst>
                                        </p:cTn>
                                        <p:tgtEl>
                                          <p:spTgt spid="25"/>
                                        </p:tgtEl>
                                      </p:cBhvr>
                                      <p:to x="100000" y="95000"/>
                                    </p:animScale>
                                    <p:animScale>
                                      <p:cBhvr>
                                        <p:cTn id="20" dur="166" decel="50000">
                                          <p:stCondLst>
                                            <p:cond delay="1834"/>
                                          </p:stCondLst>
                                        </p:cTn>
                                        <p:tgtEl>
                                          <p:spTgt spid="2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1000" fill="hold"/>
                                        <p:tgtEl>
                                          <p:spTgt spid="27"/>
                                        </p:tgtEl>
                                        <p:attrNameLst>
                                          <p:attrName>ppt_w</p:attrName>
                                        </p:attrNameLst>
                                      </p:cBhvr>
                                      <p:tavLst>
                                        <p:tav tm="0">
                                          <p:val>
                                            <p:fltVal val="0"/>
                                          </p:val>
                                        </p:tav>
                                        <p:tav tm="100000">
                                          <p:val>
                                            <p:strVal val="#ppt_w"/>
                                          </p:val>
                                        </p:tav>
                                      </p:tavLst>
                                    </p:anim>
                                    <p:anim calcmode="lin" valueType="num">
                                      <p:cBhvr>
                                        <p:cTn id="33" dur="1000" fill="hold"/>
                                        <p:tgtEl>
                                          <p:spTgt spid="27"/>
                                        </p:tgtEl>
                                        <p:attrNameLst>
                                          <p:attrName>ppt_h</p:attrName>
                                        </p:attrNameLst>
                                      </p:cBhvr>
                                      <p:tavLst>
                                        <p:tav tm="0">
                                          <p:val>
                                            <p:fltVal val="0"/>
                                          </p:val>
                                        </p:tav>
                                        <p:tav tm="100000">
                                          <p:val>
                                            <p:strVal val="#ppt_h"/>
                                          </p:val>
                                        </p:tav>
                                      </p:tavLst>
                                    </p:anim>
                                    <p:anim calcmode="lin" valueType="num">
                                      <p:cBhvr>
                                        <p:cTn id="34" dur="1000" fill="hold"/>
                                        <p:tgtEl>
                                          <p:spTgt spid="27"/>
                                        </p:tgtEl>
                                        <p:attrNameLst>
                                          <p:attrName>style.rotation</p:attrName>
                                        </p:attrNameLst>
                                      </p:cBhvr>
                                      <p:tavLst>
                                        <p:tav tm="0">
                                          <p:val>
                                            <p:fltVal val="90"/>
                                          </p:val>
                                        </p:tav>
                                        <p:tav tm="100000">
                                          <p:val>
                                            <p:fltVal val="0"/>
                                          </p:val>
                                        </p:tav>
                                      </p:tavLst>
                                    </p:anim>
                                    <p:animEffect transition="in" filter="fade">
                                      <p:cBhvr>
                                        <p:cTn id="35" dur="10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down)">
                                      <p:cBhvr>
                                        <p:cTn id="45" dur="580">
                                          <p:stCondLst>
                                            <p:cond delay="0"/>
                                          </p:stCondLst>
                                        </p:cTn>
                                        <p:tgtEl>
                                          <p:spTgt spid="2"/>
                                        </p:tgtEl>
                                      </p:cBhvr>
                                    </p:animEffect>
                                    <p:anim calcmode="lin" valueType="num">
                                      <p:cBhvr>
                                        <p:cTn id="4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1" dur="26">
                                          <p:stCondLst>
                                            <p:cond delay="650"/>
                                          </p:stCondLst>
                                        </p:cTn>
                                        <p:tgtEl>
                                          <p:spTgt spid="2"/>
                                        </p:tgtEl>
                                      </p:cBhvr>
                                      <p:to x="100000" y="60000"/>
                                    </p:animScale>
                                    <p:animScale>
                                      <p:cBhvr>
                                        <p:cTn id="52" dur="166" decel="50000">
                                          <p:stCondLst>
                                            <p:cond delay="676"/>
                                          </p:stCondLst>
                                        </p:cTn>
                                        <p:tgtEl>
                                          <p:spTgt spid="2"/>
                                        </p:tgtEl>
                                      </p:cBhvr>
                                      <p:to x="100000" y="100000"/>
                                    </p:animScale>
                                    <p:animScale>
                                      <p:cBhvr>
                                        <p:cTn id="53" dur="26">
                                          <p:stCondLst>
                                            <p:cond delay="1312"/>
                                          </p:stCondLst>
                                        </p:cTn>
                                        <p:tgtEl>
                                          <p:spTgt spid="2"/>
                                        </p:tgtEl>
                                      </p:cBhvr>
                                      <p:to x="100000" y="80000"/>
                                    </p:animScale>
                                    <p:animScale>
                                      <p:cBhvr>
                                        <p:cTn id="54" dur="166" decel="50000">
                                          <p:stCondLst>
                                            <p:cond delay="1338"/>
                                          </p:stCondLst>
                                        </p:cTn>
                                        <p:tgtEl>
                                          <p:spTgt spid="2"/>
                                        </p:tgtEl>
                                      </p:cBhvr>
                                      <p:to x="100000" y="100000"/>
                                    </p:animScale>
                                    <p:animScale>
                                      <p:cBhvr>
                                        <p:cTn id="55" dur="26">
                                          <p:stCondLst>
                                            <p:cond delay="1642"/>
                                          </p:stCondLst>
                                        </p:cTn>
                                        <p:tgtEl>
                                          <p:spTgt spid="2"/>
                                        </p:tgtEl>
                                      </p:cBhvr>
                                      <p:to x="100000" y="90000"/>
                                    </p:animScale>
                                    <p:animScale>
                                      <p:cBhvr>
                                        <p:cTn id="56" dur="166" decel="50000">
                                          <p:stCondLst>
                                            <p:cond delay="1668"/>
                                          </p:stCondLst>
                                        </p:cTn>
                                        <p:tgtEl>
                                          <p:spTgt spid="2"/>
                                        </p:tgtEl>
                                      </p:cBhvr>
                                      <p:to x="100000" y="100000"/>
                                    </p:animScale>
                                    <p:animScale>
                                      <p:cBhvr>
                                        <p:cTn id="57" dur="26">
                                          <p:stCondLst>
                                            <p:cond delay="1808"/>
                                          </p:stCondLst>
                                        </p:cTn>
                                        <p:tgtEl>
                                          <p:spTgt spid="2"/>
                                        </p:tgtEl>
                                      </p:cBhvr>
                                      <p:to x="100000" y="95000"/>
                                    </p:animScale>
                                    <p:animScale>
                                      <p:cBhvr>
                                        <p:cTn id="58"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21" grpId="0" animBg="1"/>
      <p:bldP spid="25" grpId="0" animBg="1"/>
      <p:bldGraphic spid="27" grpId="0">
        <p:bldAsOne/>
      </p:bldGraphic>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99CCFF">
            <a:alpha val="24706"/>
          </a:srgb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BD035D-1DF5-3125-E097-6D6B77FA4DC1}"/>
              </a:ext>
            </a:extLst>
          </p:cNvPr>
          <p:cNvSpPr>
            <a:spLocks noGrp="1"/>
          </p:cNvSpPr>
          <p:nvPr>
            <p:ph type="body" sz="quarter" idx="13"/>
          </p:nvPr>
        </p:nvSpPr>
        <p:spPr>
          <a:xfrm>
            <a:off x="1000587" y="3309139"/>
            <a:ext cx="1291188" cy="208419"/>
          </a:xfrm>
          <a:solidFill>
            <a:schemeClr val="accent4">
              <a:lumMod val="75000"/>
            </a:schemeClr>
          </a:solidFill>
        </p:spPr>
        <p:txBody>
          <a:bodyPr/>
          <a:lstStyle/>
          <a:p>
            <a:r>
              <a:rPr lang="en-IN" dirty="0"/>
              <a:t>Director, Strategy</a:t>
            </a:r>
          </a:p>
        </p:txBody>
      </p:sp>
      <p:sp>
        <p:nvSpPr>
          <p:cNvPr id="5" name="Text Placeholder 4">
            <a:extLst>
              <a:ext uri="{FF2B5EF4-FFF2-40B4-BE49-F238E27FC236}">
                <a16:creationId xmlns:a16="http://schemas.microsoft.com/office/drawing/2014/main" id="{AF547E4C-92C4-24BA-6BD3-5842C5F8021E}"/>
              </a:ext>
            </a:extLst>
          </p:cNvPr>
          <p:cNvSpPr>
            <a:spLocks noGrp="1"/>
          </p:cNvSpPr>
          <p:nvPr>
            <p:ph type="body" sz="quarter" idx="15"/>
          </p:nvPr>
        </p:nvSpPr>
        <p:spPr>
          <a:xfrm>
            <a:off x="3660410" y="3290405"/>
            <a:ext cx="1470221" cy="245885"/>
          </a:xfrm>
          <a:solidFill>
            <a:schemeClr val="accent4">
              <a:lumMod val="75000"/>
            </a:schemeClr>
          </a:solidFill>
          <a:ln>
            <a:solidFill>
              <a:srgbClr val="0070C0"/>
            </a:solidFill>
          </a:ln>
        </p:spPr>
        <p:txBody>
          <a:bodyPr/>
          <a:lstStyle/>
          <a:p>
            <a:r>
              <a:rPr lang="en-IN" dirty="0"/>
              <a:t>Chief Data Scientist</a:t>
            </a:r>
          </a:p>
        </p:txBody>
      </p:sp>
      <p:sp>
        <p:nvSpPr>
          <p:cNvPr id="6" name="Text Placeholder 5">
            <a:extLst>
              <a:ext uri="{FF2B5EF4-FFF2-40B4-BE49-F238E27FC236}">
                <a16:creationId xmlns:a16="http://schemas.microsoft.com/office/drawing/2014/main" id="{19FFEE97-E157-787B-53A1-CF18D8F58110}"/>
              </a:ext>
            </a:extLst>
          </p:cNvPr>
          <p:cNvSpPr>
            <a:spLocks noGrp="1"/>
          </p:cNvSpPr>
          <p:nvPr>
            <p:ph type="body" sz="quarter" idx="16"/>
          </p:nvPr>
        </p:nvSpPr>
        <p:spPr>
          <a:xfrm>
            <a:off x="3616322" y="2895805"/>
            <a:ext cx="1562070" cy="352537"/>
          </a:xfrm>
          <a:solidFill>
            <a:schemeClr val="accent4">
              <a:lumMod val="50000"/>
            </a:schemeClr>
          </a:solidFill>
        </p:spPr>
        <p:txBody>
          <a:bodyPr/>
          <a:lstStyle/>
          <a:p>
            <a:r>
              <a:rPr lang="en-IN" dirty="0" err="1">
                <a:solidFill>
                  <a:schemeClr val="bg2">
                    <a:lumMod val="20000"/>
                    <a:lumOff val="80000"/>
                  </a:schemeClr>
                </a:solidFill>
              </a:rPr>
              <a:t>Shriman</a:t>
            </a:r>
            <a:r>
              <a:rPr lang="en-IN" dirty="0">
                <a:solidFill>
                  <a:schemeClr val="bg2">
                    <a:lumMod val="20000"/>
                    <a:lumOff val="80000"/>
                  </a:schemeClr>
                </a:solidFill>
              </a:rPr>
              <a:t> Tiwari</a:t>
            </a:r>
          </a:p>
        </p:txBody>
      </p:sp>
      <p:sp>
        <p:nvSpPr>
          <p:cNvPr id="7" name="Text Placeholder 6">
            <a:extLst>
              <a:ext uri="{FF2B5EF4-FFF2-40B4-BE49-F238E27FC236}">
                <a16:creationId xmlns:a16="http://schemas.microsoft.com/office/drawing/2014/main" id="{5F455E29-7F13-54F8-FD10-79D60B09C3B2}"/>
              </a:ext>
            </a:extLst>
          </p:cNvPr>
          <p:cNvSpPr>
            <a:spLocks noGrp="1"/>
          </p:cNvSpPr>
          <p:nvPr>
            <p:ph type="body" sz="quarter" idx="17"/>
          </p:nvPr>
        </p:nvSpPr>
        <p:spPr>
          <a:xfrm>
            <a:off x="8828931" y="3319345"/>
            <a:ext cx="2034138" cy="360445"/>
          </a:xfrm>
          <a:solidFill>
            <a:schemeClr val="accent4">
              <a:lumMod val="75000"/>
            </a:schemeClr>
          </a:solidFill>
        </p:spPr>
        <p:txBody>
          <a:bodyPr/>
          <a:lstStyle/>
          <a:p>
            <a:r>
              <a:rPr lang="en-IN" dirty="0"/>
              <a:t>COO- Head Delivery and Operations</a:t>
            </a:r>
          </a:p>
        </p:txBody>
      </p:sp>
      <p:sp>
        <p:nvSpPr>
          <p:cNvPr id="8" name="Text Placeholder 7">
            <a:extLst>
              <a:ext uri="{FF2B5EF4-FFF2-40B4-BE49-F238E27FC236}">
                <a16:creationId xmlns:a16="http://schemas.microsoft.com/office/drawing/2014/main" id="{BE2EC442-6341-A202-F641-764F9B9DF270}"/>
              </a:ext>
            </a:extLst>
          </p:cNvPr>
          <p:cNvSpPr>
            <a:spLocks noGrp="1"/>
          </p:cNvSpPr>
          <p:nvPr>
            <p:ph type="body" sz="quarter" idx="18"/>
          </p:nvPr>
        </p:nvSpPr>
        <p:spPr>
          <a:xfrm>
            <a:off x="8828931" y="2916837"/>
            <a:ext cx="2034138" cy="360445"/>
          </a:xfrm>
          <a:solidFill>
            <a:schemeClr val="accent4">
              <a:lumMod val="50000"/>
            </a:schemeClr>
          </a:solidFill>
        </p:spPr>
        <p:txBody>
          <a:bodyPr/>
          <a:lstStyle/>
          <a:p>
            <a:r>
              <a:rPr lang="en-IN" dirty="0">
                <a:solidFill>
                  <a:schemeClr val="bg2">
                    <a:lumMod val="20000"/>
                    <a:lumOff val="80000"/>
                  </a:schemeClr>
                </a:solidFill>
              </a:rPr>
              <a:t>Parag </a:t>
            </a:r>
            <a:r>
              <a:rPr lang="en-IN" dirty="0" err="1">
                <a:solidFill>
                  <a:schemeClr val="bg2">
                    <a:lumMod val="20000"/>
                    <a:lumOff val="80000"/>
                  </a:schemeClr>
                </a:solidFill>
              </a:rPr>
              <a:t>Khandekar</a:t>
            </a:r>
            <a:endParaRPr lang="en-IN" dirty="0">
              <a:solidFill>
                <a:schemeClr val="bg2">
                  <a:lumMod val="20000"/>
                  <a:lumOff val="80000"/>
                </a:schemeClr>
              </a:solidFill>
            </a:endParaRPr>
          </a:p>
        </p:txBody>
      </p:sp>
      <p:pic>
        <p:nvPicPr>
          <p:cNvPr id="27" name="Picture Placeholder 26">
            <a:extLst>
              <a:ext uri="{FF2B5EF4-FFF2-40B4-BE49-F238E27FC236}">
                <a16:creationId xmlns:a16="http://schemas.microsoft.com/office/drawing/2014/main" id="{AE0B7784-6968-ACAA-4DC4-4EE36AA98481}"/>
              </a:ext>
            </a:extLst>
          </p:cNvPr>
          <p:cNvPicPr>
            <a:picLocks noGrp="1" noChangeAspect="1"/>
          </p:cNvPicPr>
          <p:nvPr>
            <p:ph type="pic" sz="quarter" idx="23"/>
          </p:nvPr>
        </p:nvPicPr>
        <p:blipFill>
          <a:blip r:embed="rId2">
            <a:extLst>
              <a:ext uri="{28A0092B-C50C-407E-A947-70E740481C1C}">
                <a14:useLocalDpi xmlns:a14="http://schemas.microsoft.com/office/drawing/2010/main" val="0"/>
              </a:ext>
            </a:extLst>
          </a:blip>
          <a:srcRect/>
          <a:stretch>
            <a:fillRect/>
          </a:stretch>
        </p:blipFill>
        <p:spPr>
          <a:xfrm>
            <a:off x="1124761" y="1648070"/>
            <a:ext cx="906304" cy="1206290"/>
          </a:xfrm>
        </p:spPr>
      </p:pic>
      <p:pic>
        <p:nvPicPr>
          <p:cNvPr id="29" name="Picture Placeholder 28">
            <a:extLst>
              <a:ext uri="{FF2B5EF4-FFF2-40B4-BE49-F238E27FC236}">
                <a16:creationId xmlns:a16="http://schemas.microsoft.com/office/drawing/2014/main" id="{2FFC8CB9-48E6-5D48-4E87-F5E0F58F77B8}"/>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a:stretch>
            <a:fillRect/>
          </a:stretch>
        </p:blipFill>
        <p:spPr>
          <a:xfrm>
            <a:off x="3944205" y="1648070"/>
            <a:ext cx="906304" cy="1206290"/>
          </a:xfrm>
        </p:spPr>
      </p:pic>
      <p:pic>
        <p:nvPicPr>
          <p:cNvPr id="34" name="Picture Placeholder 33">
            <a:extLst>
              <a:ext uri="{FF2B5EF4-FFF2-40B4-BE49-F238E27FC236}">
                <a16:creationId xmlns:a16="http://schemas.microsoft.com/office/drawing/2014/main" id="{D0295216-730A-6746-799E-AE2EC1DB6337}"/>
              </a:ext>
            </a:extLst>
          </p:cNvPr>
          <p:cNvPicPr>
            <a:picLocks noGrp="1" noChangeAspect="1"/>
          </p:cNvPicPr>
          <p:nvPr>
            <p:ph type="pic" sz="quarter" idx="25"/>
          </p:nvPr>
        </p:nvPicPr>
        <p:blipFill>
          <a:blip r:embed="rId4">
            <a:extLst>
              <a:ext uri="{28A0092B-C50C-407E-A947-70E740481C1C}">
                <a14:useLocalDpi xmlns:a14="http://schemas.microsoft.com/office/drawing/2010/main" val="0"/>
              </a:ext>
            </a:extLst>
          </a:blip>
          <a:srcRect/>
          <a:stretch>
            <a:fillRect/>
          </a:stretch>
        </p:blipFill>
        <p:spPr/>
      </p:pic>
      <p:sp>
        <p:nvSpPr>
          <p:cNvPr id="12" name="Text Placeholder 11">
            <a:extLst>
              <a:ext uri="{FF2B5EF4-FFF2-40B4-BE49-F238E27FC236}">
                <a16:creationId xmlns:a16="http://schemas.microsoft.com/office/drawing/2014/main" id="{3D0B333B-3844-96C2-94D5-230B7B739668}"/>
              </a:ext>
            </a:extLst>
          </p:cNvPr>
          <p:cNvSpPr>
            <a:spLocks noGrp="1"/>
          </p:cNvSpPr>
          <p:nvPr>
            <p:ph type="body" sz="quarter" idx="26"/>
          </p:nvPr>
        </p:nvSpPr>
        <p:spPr>
          <a:solidFill>
            <a:schemeClr val="accent4">
              <a:lumMod val="75000"/>
            </a:schemeClr>
          </a:solidFill>
        </p:spPr>
        <p:txBody>
          <a:bodyPr/>
          <a:lstStyle/>
          <a:p>
            <a:r>
              <a:rPr lang="en-IN"/>
              <a:t>Data Scientist</a:t>
            </a:r>
          </a:p>
        </p:txBody>
      </p:sp>
      <p:sp>
        <p:nvSpPr>
          <p:cNvPr id="13" name="Text Placeholder 12">
            <a:extLst>
              <a:ext uri="{FF2B5EF4-FFF2-40B4-BE49-F238E27FC236}">
                <a16:creationId xmlns:a16="http://schemas.microsoft.com/office/drawing/2014/main" id="{9EC3C4C4-05CB-6604-DD73-BDFF52A8E3B5}"/>
              </a:ext>
            </a:extLst>
          </p:cNvPr>
          <p:cNvSpPr>
            <a:spLocks noGrp="1"/>
          </p:cNvSpPr>
          <p:nvPr>
            <p:ph type="body" sz="quarter" idx="27"/>
          </p:nvPr>
        </p:nvSpPr>
        <p:spPr>
          <a:solidFill>
            <a:schemeClr val="accent4">
              <a:lumMod val="50000"/>
            </a:schemeClr>
          </a:solidFill>
        </p:spPr>
        <p:txBody>
          <a:bodyPr/>
          <a:lstStyle/>
          <a:p>
            <a:r>
              <a:rPr lang="en-IN" dirty="0">
                <a:solidFill>
                  <a:schemeClr val="bg2">
                    <a:lumMod val="20000"/>
                    <a:lumOff val="80000"/>
                  </a:schemeClr>
                </a:solidFill>
              </a:rPr>
              <a:t>Chaitanya </a:t>
            </a:r>
            <a:r>
              <a:rPr lang="en-IN" dirty="0" err="1">
                <a:solidFill>
                  <a:schemeClr val="bg2">
                    <a:lumMod val="20000"/>
                    <a:lumOff val="80000"/>
                  </a:schemeClr>
                </a:solidFill>
              </a:rPr>
              <a:t>Tompe</a:t>
            </a:r>
            <a:endParaRPr lang="en-IN" dirty="0">
              <a:solidFill>
                <a:schemeClr val="bg2">
                  <a:lumMod val="20000"/>
                  <a:lumOff val="80000"/>
                </a:schemeClr>
              </a:solidFill>
            </a:endParaRPr>
          </a:p>
        </p:txBody>
      </p:sp>
      <p:sp>
        <p:nvSpPr>
          <p:cNvPr id="14" name="Text Placeholder 13">
            <a:extLst>
              <a:ext uri="{FF2B5EF4-FFF2-40B4-BE49-F238E27FC236}">
                <a16:creationId xmlns:a16="http://schemas.microsoft.com/office/drawing/2014/main" id="{65171BF4-56CC-52F9-ECDA-F3036244405F}"/>
              </a:ext>
            </a:extLst>
          </p:cNvPr>
          <p:cNvSpPr>
            <a:spLocks noGrp="1"/>
          </p:cNvSpPr>
          <p:nvPr>
            <p:ph type="body" sz="quarter" idx="28"/>
          </p:nvPr>
        </p:nvSpPr>
        <p:spPr>
          <a:solidFill>
            <a:schemeClr val="accent4">
              <a:lumMod val="75000"/>
            </a:schemeClr>
          </a:solidFill>
        </p:spPr>
        <p:txBody>
          <a:bodyPr/>
          <a:lstStyle/>
          <a:p>
            <a:r>
              <a:rPr lang="en-IN"/>
              <a:t>Data Scientist</a:t>
            </a:r>
          </a:p>
        </p:txBody>
      </p:sp>
      <p:sp>
        <p:nvSpPr>
          <p:cNvPr id="15" name="Text Placeholder 14">
            <a:extLst>
              <a:ext uri="{FF2B5EF4-FFF2-40B4-BE49-F238E27FC236}">
                <a16:creationId xmlns:a16="http://schemas.microsoft.com/office/drawing/2014/main" id="{B622C1C1-8E3B-D7B2-8F53-8CE12FDBD91D}"/>
              </a:ext>
            </a:extLst>
          </p:cNvPr>
          <p:cNvSpPr>
            <a:spLocks noGrp="1"/>
          </p:cNvSpPr>
          <p:nvPr>
            <p:ph type="body" sz="quarter" idx="29"/>
          </p:nvPr>
        </p:nvSpPr>
        <p:spPr>
          <a:solidFill>
            <a:schemeClr val="accent4">
              <a:lumMod val="50000"/>
            </a:schemeClr>
          </a:solidFill>
        </p:spPr>
        <p:txBody>
          <a:bodyPr/>
          <a:lstStyle/>
          <a:p>
            <a:r>
              <a:rPr lang="en-IN" dirty="0">
                <a:solidFill>
                  <a:schemeClr val="bg2">
                    <a:lumMod val="20000"/>
                    <a:lumOff val="80000"/>
                  </a:schemeClr>
                </a:solidFill>
              </a:rPr>
              <a:t>Onkar </a:t>
            </a:r>
            <a:r>
              <a:rPr lang="en-IN" dirty="0" err="1">
                <a:solidFill>
                  <a:schemeClr val="bg2">
                    <a:lumMod val="20000"/>
                    <a:lumOff val="80000"/>
                  </a:schemeClr>
                </a:solidFill>
              </a:rPr>
              <a:t>Bhondwe</a:t>
            </a:r>
            <a:endParaRPr lang="en-IN" dirty="0">
              <a:solidFill>
                <a:schemeClr val="bg2">
                  <a:lumMod val="20000"/>
                  <a:lumOff val="80000"/>
                </a:schemeClr>
              </a:solidFill>
            </a:endParaRPr>
          </a:p>
        </p:txBody>
      </p:sp>
      <p:sp>
        <p:nvSpPr>
          <p:cNvPr id="16" name="Text Placeholder 15">
            <a:extLst>
              <a:ext uri="{FF2B5EF4-FFF2-40B4-BE49-F238E27FC236}">
                <a16:creationId xmlns:a16="http://schemas.microsoft.com/office/drawing/2014/main" id="{7A7EFCB7-FBE4-DE40-DC74-C3655F3E8E67}"/>
              </a:ext>
            </a:extLst>
          </p:cNvPr>
          <p:cNvSpPr>
            <a:spLocks noGrp="1"/>
          </p:cNvSpPr>
          <p:nvPr>
            <p:ph type="body" sz="quarter" idx="30"/>
          </p:nvPr>
        </p:nvSpPr>
        <p:spPr>
          <a:solidFill>
            <a:schemeClr val="accent4">
              <a:lumMod val="75000"/>
            </a:schemeClr>
          </a:solidFill>
        </p:spPr>
        <p:txBody>
          <a:bodyPr/>
          <a:lstStyle/>
          <a:p>
            <a:r>
              <a:rPr lang="en-IN"/>
              <a:t>Data Scientist</a:t>
            </a:r>
          </a:p>
        </p:txBody>
      </p:sp>
      <p:sp>
        <p:nvSpPr>
          <p:cNvPr id="17" name="Text Placeholder 16">
            <a:extLst>
              <a:ext uri="{FF2B5EF4-FFF2-40B4-BE49-F238E27FC236}">
                <a16:creationId xmlns:a16="http://schemas.microsoft.com/office/drawing/2014/main" id="{2AE59A8C-12F2-A249-ED7D-5818163C7A88}"/>
              </a:ext>
            </a:extLst>
          </p:cNvPr>
          <p:cNvSpPr>
            <a:spLocks noGrp="1"/>
          </p:cNvSpPr>
          <p:nvPr>
            <p:ph type="body" sz="quarter" idx="31"/>
          </p:nvPr>
        </p:nvSpPr>
        <p:spPr>
          <a:solidFill>
            <a:schemeClr val="accent4">
              <a:lumMod val="50000"/>
            </a:schemeClr>
          </a:solidFill>
        </p:spPr>
        <p:txBody>
          <a:bodyPr/>
          <a:lstStyle/>
          <a:p>
            <a:r>
              <a:rPr lang="en-IN" dirty="0">
                <a:solidFill>
                  <a:schemeClr val="bg2">
                    <a:lumMod val="20000"/>
                    <a:lumOff val="80000"/>
                  </a:schemeClr>
                </a:solidFill>
              </a:rPr>
              <a:t>Jay Sharma</a:t>
            </a:r>
          </a:p>
        </p:txBody>
      </p:sp>
      <p:pic>
        <p:nvPicPr>
          <p:cNvPr id="37" name="Picture Placeholder 36">
            <a:extLst>
              <a:ext uri="{FF2B5EF4-FFF2-40B4-BE49-F238E27FC236}">
                <a16:creationId xmlns:a16="http://schemas.microsoft.com/office/drawing/2014/main" id="{81557E87-24D7-DF1F-77CA-BFF1CF49A264}"/>
              </a:ext>
            </a:extLst>
          </p:cNvPr>
          <p:cNvPicPr>
            <a:picLocks noGrp="1" noChangeAspect="1"/>
          </p:cNvPicPr>
          <p:nvPr>
            <p:ph type="pic" sz="quarter" idx="32"/>
          </p:nvPr>
        </p:nvPicPr>
        <p:blipFill>
          <a:blip r:embed="rId5">
            <a:extLst>
              <a:ext uri="{28A0092B-C50C-407E-A947-70E740481C1C}">
                <a14:useLocalDpi xmlns:a14="http://schemas.microsoft.com/office/drawing/2010/main" val="0"/>
              </a:ext>
            </a:extLst>
          </a:blip>
          <a:srcRect/>
          <a:stretch>
            <a:fillRect/>
          </a:stretch>
        </p:blipFill>
        <p:spPr/>
      </p:pic>
      <p:pic>
        <p:nvPicPr>
          <p:cNvPr id="39" name="Picture Placeholder 38">
            <a:extLst>
              <a:ext uri="{FF2B5EF4-FFF2-40B4-BE49-F238E27FC236}">
                <a16:creationId xmlns:a16="http://schemas.microsoft.com/office/drawing/2014/main" id="{EB543A02-64BA-E60D-4A17-D5F87AB45541}"/>
              </a:ext>
            </a:extLst>
          </p:cNvPr>
          <p:cNvPicPr>
            <a:picLocks noGrp="1" noChangeAspect="1"/>
          </p:cNvPicPr>
          <p:nvPr>
            <p:ph type="pic" sz="quarter" idx="33"/>
          </p:nvPr>
        </p:nvPicPr>
        <p:blipFill>
          <a:blip r:embed="rId6">
            <a:extLst>
              <a:ext uri="{28A0092B-C50C-407E-A947-70E740481C1C}">
                <a14:useLocalDpi xmlns:a14="http://schemas.microsoft.com/office/drawing/2010/main" val="0"/>
              </a:ext>
            </a:extLst>
          </a:blip>
          <a:srcRect/>
          <a:stretch>
            <a:fillRect/>
          </a:stretch>
        </p:blipFill>
        <p:spPr/>
      </p:pic>
      <p:pic>
        <p:nvPicPr>
          <p:cNvPr id="41" name="Picture Placeholder 40">
            <a:extLst>
              <a:ext uri="{FF2B5EF4-FFF2-40B4-BE49-F238E27FC236}">
                <a16:creationId xmlns:a16="http://schemas.microsoft.com/office/drawing/2014/main" id="{D772CDC6-C40E-CFB0-B639-2E325C34841F}"/>
              </a:ext>
            </a:extLst>
          </p:cNvPr>
          <p:cNvPicPr>
            <a:picLocks noGrp="1" noChangeAspect="1"/>
          </p:cNvPicPr>
          <p:nvPr>
            <p:ph type="pic" sz="quarter" idx="34"/>
          </p:nvPr>
        </p:nvPicPr>
        <p:blipFill>
          <a:blip r:embed="rId7">
            <a:extLst>
              <a:ext uri="{28A0092B-C50C-407E-A947-70E740481C1C}">
                <a14:useLocalDpi xmlns:a14="http://schemas.microsoft.com/office/drawing/2010/main" val="0"/>
              </a:ext>
            </a:extLst>
          </a:blip>
          <a:srcRect/>
          <a:stretch>
            <a:fillRect/>
          </a:stretch>
        </p:blipFill>
        <p:spPr/>
      </p:pic>
      <p:sp>
        <p:nvSpPr>
          <p:cNvPr id="21" name="Title 20">
            <a:extLst>
              <a:ext uri="{FF2B5EF4-FFF2-40B4-BE49-F238E27FC236}">
                <a16:creationId xmlns:a16="http://schemas.microsoft.com/office/drawing/2014/main" id="{C08E2F8B-B24A-2EDF-9958-4F2F071764B5}"/>
              </a:ext>
            </a:extLst>
          </p:cNvPr>
          <p:cNvSpPr>
            <a:spLocks noGrp="1"/>
          </p:cNvSpPr>
          <p:nvPr>
            <p:ph type="title"/>
          </p:nvPr>
        </p:nvSpPr>
        <p:spPr>
          <a:xfrm>
            <a:off x="3552955" y="632822"/>
            <a:ext cx="5060953" cy="370166"/>
          </a:xfrm>
        </p:spPr>
        <p:txBody>
          <a:bodyPr/>
          <a:lstStyle/>
          <a:p>
            <a:r>
              <a:rPr lang="en-IN" dirty="0">
                <a:solidFill>
                  <a:schemeClr val="accent4">
                    <a:lumMod val="50000"/>
                  </a:schemeClr>
                </a:solidFill>
              </a:rPr>
              <a:t>Data science pioneers</a:t>
            </a:r>
          </a:p>
        </p:txBody>
      </p:sp>
      <p:sp>
        <p:nvSpPr>
          <p:cNvPr id="4" name="Text Placeholder 3">
            <a:extLst>
              <a:ext uri="{FF2B5EF4-FFF2-40B4-BE49-F238E27FC236}">
                <a16:creationId xmlns:a16="http://schemas.microsoft.com/office/drawing/2014/main" id="{BC926855-8469-3319-F39C-1EFC235C9416}"/>
              </a:ext>
            </a:extLst>
          </p:cNvPr>
          <p:cNvSpPr>
            <a:spLocks noGrp="1"/>
          </p:cNvSpPr>
          <p:nvPr>
            <p:ph type="body" sz="quarter" idx="14"/>
          </p:nvPr>
        </p:nvSpPr>
        <p:spPr>
          <a:xfrm>
            <a:off x="739877" y="2896423"/>
            <a:ext cx="1803298" cy="360445"/>
          </a:xfrm>
          <a:solidFill>
            <a:schemeClr val="accent4">
              <a:lumMod val="50000"/>
            </a:schemeClr>
          </a:solidFill>
        </p:spPr>
        <p:txBody>
          <a:bodyPr/>
          <a:lstStyle/>
          <a:p>
            <a:r>
              <a:rPr lang="en-IN" dirty="0">
                <a:solidFill>
                  <a:schemeClr val="bg2">
                    <a:lumMod val="20000"/>
                    <a:lumOff val="80000"/>
                  </a:schemeClr>
                </a:solidFill>
              </a:rPr>
              <a:t>Hasmukh Parekh</a:t>
            </a:r>
          </a:p>
        </p:txBody>
      </p:sp>
      <p:sp>
        <p:nvSpPr>
          <p:cNvPr id="2" name="Slide Number Placeholder 1">
            <a:extLst>
              <a:ext uri="{FF2B5EF4-FFF2-40B4-BE49-F238E27FC236}">
                <a16:creationId xmlns:a16="http://schemas.microsoft.com/office/drawing/2014/main" id="{58EE1A86-8651-1AF3-0C3F-32A34243C28A}"/>
              </a:ext>
            </a:extLst>
          </p:cNvPr>
          <p:cNvSpPr>
            <a:spLocks noGrp="1"/>
          </p:cNvSpPr>
          <p:nvPr>
            <p:ph type="sldNum" sz="quarter" idx="11"/>
          </p:nvPr>
        </p:nvSpPr>
        <p:spPr/>
        <p:txBody>
          <a:bodyPr/>
          <a:lstStyle/>
          <a:p>
            <a:fld id="{EECC7194-A4D0-457B-9D3E-53681723AFF7}" type="slidenum">
              <a:rPr lang="en-US" noProof="0" smtClean="0"/>
              <a:pPr/>
              <a:t>17</a:t>
            </a:fld>
            <a:endParaRPr lang="en-US" noProof="0"/>
          </a:p>
        </p:txBody>
      </p:sp>
      <p:pic>
        <p:nvPicPr>
          <p:cNvPr id="30" name="Picture Placeholder 26">
            <a:extLst>
              <a:ext uri="{FF2B5EF4-FFF2-40B4-BE49-F238E27FC236}">
                <a16:creationId xmlns:a16="http://schemas.microsoft.com/office/drawing/2014/main" id="{47CC0F6A-C052-8076-FF49-39CA4870EBE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763649" y="1648070"/>
            <a:ext cx="906304" cy="1206290"/>
          </a:xfrm>
          <a:prstGeom prst="rect">
            <a:avLst/>
          </a:prstGeom>
        </p:spPr>
      </p:pic>
      <p:sp>
        <p:nvSpPr>
          <p:cNvPr id="31" name="Text Placeholder 5">
            <a:extLst>
              <a:ext uri="{FF2B5EF4-FFF2-40B4-BE49-F238E27FC236}">
                <a16:creationId xmlns:a16="http://schemas.microsoft.com/office/drawing/2014/main" id="{7007790B-FE78-F0B6-0F69-67EF76B4808C}"/>
              </a:ext>
            </a:extLst>
          </p:cNvPr>
          <p:cNvSpPr txBox="1">
            <a:spLocks/>
          </p:cNvSpPr>
          <p:nvPr/>
        </p:nvSpPr>
        <p:spPr>
          <a:xfrm>
            <a:off x="6435766" y="2916837"/>
            <a:ext cx="1562070" cy="360445"/>
          </a:xfrm>
          <a:prstGeom prst="rect">
            <a:avLst/>
          </a:prstGeom>
          <a:solidFill>
            <a:schemeClr val="accent4">
              <a:lumMod val="50000"/>
            </a:schemeClr>
          </a:solidFill>
        </p:spPr>
        <p:txBody>
          <a:bodyPr vert="horz" lIns="0" tIns="0" rIns="0" bIns="0" rtlCol="0" anchor="ctr">
            <a:noAutofit/>
          </a:bodyPr>
          <a:lstStyle>
            <a:lvl1pPr marL="0" indent="0" algn="ctr"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bg2">
                    <a:lumMod val="20000"/>
                    <a:lumOff val="80000"/>
                  </a:schemeClr>
                </a:solidFill>
              </a:rPr>
              <a:t>Sameer </a:t>
            </a:r>
            <a:r>
              <a:rPr lang="en-IN" dirty="0" err="1">
                <a:solidFill>
                  <a:schemeClr val="bg2">
                    <a:lumMod val="20000"/>
                    <a:lumOff val="80000"/>
                  </a:schemeClr>
                </a:solidFill>
              </a:rPr>
              <a:t>Awate</a:t>
            </a:r>
            <a:endParaRPr lang="en-IN" dirty="0">
              <a:solidFill>
                <a:schemeClr val="bg2">
                  <a:lumMod val="20000"/>
                  <a:lumOff val="80000"/>
                </a:schemeClr>
              </a:solidFill>
            </a:endParaRPr>
          </a:p>
        </p:txBody>
      </p:sp>
      <p:sp>
        <p:nvSpPr>
          <p:cNvPr id="32" name="Text Placeholder 4">
            <a:extLst>
              <a:ext uri="{FF2B5EF4-FFF2-40B4-BE49-F238E27FC236}">
                <a16:creationId xmlns:a16="http://schemas.microsoft.com/office/drawing/2014/main" id="{861EF71D-FCCB-6F35-CD0F-75F67D31C3C0}"/>
              </a:ext>
            </a:extLst>
          </p:cNvPr>
          <p:cNvSpPr txBox="1">
            <a:spLocks/>
          </p:cNvSpPr>
          <p:nvPr/>
        </p:nvSpPr>
        <p:spPr>
          <a:xfrm>
            <a:off x="6435766" y="3309138"/>
            <a:ext cx="1562070" cy="256289"/>
          </a:xfrm>
          <a:prstGeom prst="rect">
            <a:avLst/>
          </a:prstGeom>
          <a:solidFill>
            <a:schemeClr val="accent4">
              <a:lumMod val="75000"/>
            </a:schemeClr>
          </a:solidFill>
        </p:spPr>
        <p:txBody>
          <a:bodyPr vert="horz" lIns="0" tIns="0" rIns="0" bIns="0" rtlCol="0" anchor="ctr">
            <a:noAutofit/>
          </a:bodyPr>
          <a:lstStyle>
            <a:lvl1pPr marL="0" indent="0" algn="ctr"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Chief Technical Officer</a:t>
            </a:r>
          </a:p>
        </p:txBody>
      </p:sp>
      <p:pic>
        <p:nvPicPr>
          <p:cNvPr id="9" name="Picture 8" descr="A logo with blue triangles and a black background&#10;&#10;Description automatically generated">
            <a:extLst>
              <a:ext uri="{FF2B5EF4-FFF2-40B4-BE49-F238E27FC236}">
                <a16:creationId xmlns:a16="http://schemas.microsoft.com/office/drawing/2014/main" id="{69D223F7-E052-1824-4728-A6A48F05612E}"/>
              </a:ext>
            </a:extLst>
          </p:cNvPr>
          <p:cNvPicPr>
            <a:picLocks noChangeAspect="1"/>
          </p:cNvPicPr>
          <p:nvPr/>
        </p:nvPicPr>
        <p:blipFill>
          <a:blip r:embed="rId9"/>
          <a:stretch>
            <a:fillRect/>
          </a:stretch>
        </p:blipFill>
        <p:spPr>
          <a:xfrm>
            <a:off x="109286" y="71939"/>
            <a:ext cx="1114927" cy="598070"/>
          </a:xfrm>
          <a:prstGeom prst="rect">
            <a:avLst/>
          </a:prstGeom>
        </p:spPr>
      </p:pic>
    </p:spTree>
    <p:extLst>
      <p:ext uri="{BB962C8B-B14F-4D97-AF65-F5344CB8AC3E}">
        <p14:creationId xmlns:p14="http://schemas.microsoft.com/office/powerpoint/2010/main" val="3841122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E7E363B-55F5-4528-8A9D-A5D90055CD92}"/>
              </a:ext>
            </a:extLst>
          </p:cNvPr>
          <p:cNvSpPr>
            <a:spLocks noGrp="1"/>
          </p:cNvSpPr>
          <p:nvPr>
            <p:ph type="body" sz="quarter" idx="13"/>
          </p:nvPr>
        </p:nvSpPr>
        <p:spPr/>
        <p:txBody>
          <a:bodyPr/>
          <a:lstStyle/>
          <a:p>
            <a:r>
              <a:rPr lang="en-US"/>
              <a:t>Mirjam Nilsson</a:t>
            </a:r>
          </a:p>
        </p:txBody>
      </p:sp>
      <p:sp>
        <p:nvSpPr>
          <p:cNvPr id="5" name="Text Placeholder 4">
            <a:extLst>
              <a:ext uri="{FF2B5EF4-FFF2-40B4-BE49-F238E27FC236}">
                <a16:creationId xmlns:a16="http://schemas.microsoft.com/office/drawing/2014/main" id="{045FEE4F-333C-40EF-B46D-8D25C79C05D2}"/>
              </a:ext>
            </a:extLst>
          </p:cNvPr>
          <p:cNvSpPr>
            <a:spLocks noGrp="1"/>
          </p:cNvSpPr>
          <p:nvPr>
            <p:ph type="body" sz="quarter" idx="14"/>
          </p:nvPr>
        </p:nvSpPr>
        <p:spPr/>
        <p:txBody>
          <a:bodyPr/>
          <a:lstStyle/>
          <a:p>
            <a:r>
              <a:rPr lang="en-US"/>
              <a:t>nilsson@example.com</a:t>
            </a:r>
          </a:p>
        </p:txBody>
      </p:sp>
      <p:sp>
        <p:nvSpPr>
          <p:cNvPr id="6" name="Text Placeholder 5">
            <a:extLst>
              <a:ext uri="{FF2B5EF4-FFF2-40B4-BE49-F238E27FC236}">
                <a16:creationId xmlns:a16="http://schemas.microsoft.com/office/drawing/2014/main" id="{05F44DEB-FABF-4ADE-B7EB-29DFAFA3DFF6}"/>
              </a:ext>
            </a:extLst>
          </p:cNvPr>
          <p:cNvSpPr>
            <a:spLocks noGrp="1"/>
          </p:cNvSpPr>
          <p:nvPr>
            <p:ph type="body" sz="quarter" idx="15"/>
          </p:nvPr>
        </p:nvSpPr>
        <p:spPr/>
        <p:txBody>
          <a:bodyPr/>
          <a:lstStyle/>
          <a:p>
            <a:r>
              <a:rPr lang="en-US"/>
              <a:t>678-555-0100</a:t>
            </a:r>
          </a:p>
        </p:txBody>
      </p:sp>
      <p:sp>
        <p:nvSpPr>
          <p:cNvPr id="7" name="Text Placeholder 6">
            <a:extLst>
              <a:ext uri="{FF2B5EF4-FFF2-40B4-BE49-F238E27FC236}">
                <a16:creationId xmlns:a16="http://schemas.microsoft.com/office/drawing/2014/main" id="{CF795760-75DB-4415-BB10-2C6299BBF11C}"/>
              </a:ext>
            </a:extLst>
          </p:cNvPr>
          <p:cNvSpPr>
            <a:spLocks noGrp="1"/>
          </p:cNvSpPr>
          <p:nvPr>
            <p:ph type="body" sz="quarter" idx="16"/>
          </p:nvPr>
        </p:nvSpPr>
        <p:spPr/>
        <p:txBody>
          <a:bodyPr/>
          <a:lstStyle/>
          <a:p>
            <a:r>
              <a:rPr lang="en-US"/>
              <a:t>SERVICE REPRESENTATIVE</a:t>
            </a:r>
          </a:p>
        </p:txBody>
      </p:sp>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grpSp>
        <p:nvGrpSpPr>
          <p:cNvPr id="46" name="Group 45" descr="Icon Phone">
            <a:extLst>
              <a:ext uri="{FF2B5EF4-FFF2-40B4-BE49-F238E27FC236}">
                <a16:creationId xmlns:a16="http://schemas.microsoft.com/office/drawing/2014/main" id="{4BB2D73A-DB1F-47D9-9BDA-D6F01A0EDC06}"/>
              </a:ext>
            </a:extLst>
          </p:cNvPr>
          <p:cNvGrpSpPr/>
          <p:nvPr/>
        </p:nvGrpSpPr>
        <p:grpSpPr>
          <a:xfrm>
            <a:off x="1365937" y="5637315"/>
            <a:ext cx="297521" cy="297521"/>
            <a:chOff x="1334697" y="5606075"/>
            <a:chExt cx="360000" cy="360000"/>
          </a:xfrm>
        </p:grpSpPr>
        <p:sp>
          <p:nvSpPr>
            <p:cNvPr id="47" name="Freeform: Shape 46">
              <a:extLst>
                <a:ext uri="{FF2B5EF4-FFF2-40B4-BE49-F238E27FC236}">
                  <a16:creationId xmlns:a16="http://schemas.microsoft.com/office/drawing/2014/main" id="{3C40AF29-F294-4B60-B5B4-56011134948E}"/>
                </a:ext>
              </a:extLst>
            </p:cNvPr>
            <p:cNvSpPr/>
            <p:nvPr/>
          </p:nvSpPr>
          <p:spPr>
            <a:xfrm>
              <a:off x="1423220" y="562446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a:p>
          </p:txBody>
        </p:sp>
        <p:sp>
          <p:nvSpPr>
            <p:cNvPr id="48" name="Freeform: Shape 47">
              <a:extLst>
                <a:ext uri="{FF2B5EF4-FFF2-40B4-BE49-F238E27FC236}">
                  <a16:creationId xmlns:a16="http://schemas.microsoft.com/office/drawing/2014/main" id="{82F5782C-5E0E-47EA-861C-88990A8D95DF}"/>
                </a:ext>
              </a:extLst>
            </p:cNvPr>
            <p:cNvSpPr/>
            <p:nvPr/>
          </p:nvSpPr>
          <p:spPr>
            <a:xfrm>
              <a:off x="1491815" y="5800385"/>
              <a:ext cx="9525" cy="9525"/>
            </a:xfrm>
            <a:custGeom>
              <a:avLst/>
              <a:gdLst>
                <a:gd name="connsiteX0" fmla="*/ 0 w 9525"/>
                <a:gd name="connsiteY0" fmla="*/ 0 h 9525"/>
                <a:gd name="connsiteX1" fmla="*/ 17145 w 9525"/>
                <a:gd name="connsiteY1" fmla="*/ 18098 h 9525"/>
              </a:gdLst>
              <a:ahLst/>
              <a:cxnLst>
                <a:cxn ang="0">
                  <a:pos x="connsiteX0" y="connsiteY0"/>
                </a:cxn>
                <a:cxn ang="0">
                  <a:pos x="connsiteX1" y="connsiteY1"/>
                </a:cxn>
              </a:cxnLst>
              <a:rect l="l" t="t" r="r" b="b"/>
              <a:pathLst>
                <a:path w="9525" h="9525">
                  <a:moveTo>
                    <a:pt x="0" y="0"/>
                  </a:moveTo>
                  <a:lnTo>
                    <a:pt x="17145" y="18098"/>
                  </a:lnTo>
                </a:path>
              </a:pathLst>
            </a:custGeom>
            <a:ln w="23813" cap="flat">
              <a:solidFill>
                <a:schemeClr val="accent1"/>
              </a:solidFill>
              <a:prstDash val="solid"/>
              <a:round/>
            </a:ln>
          </p:spPr>
          <p:txBody>
            <a:bodyPr rtlCol="0" anchor="ctr"/>
            <a:lstStyle/>
            <a:p>
              <a:endParaRPr lang="en-US"/>
            </a:p>
          </p:txBody>
        </p:sp>
        <p:sp>
          <p:nvSpPr>
            <p:cNvPr id="49" name="Freeform: Shape 48">
              <a:extLst>
                <a:ext uri="{FF2B5EF4-FFF2-40B4-BE49-F238E27FC236}">
                  <a16:creationId xmlns:a16="http://schemas.microsoft.com/office/drawing/2014/main" id="{0ACDDF69-03CD-491C-A9E4-08E5726C5BD3}"/>
                </a:ext>
              </a:extLst>
            </p:cNvPr>
            <p:cNvSpPr/>
            <p:nvPr/>
          </p:nvSpPr>
          <p:spPr>
            <a:xfrm>
              <a:off x="1334697" y="5606075"/>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a:p>
          </p:txBody>
        </p:sp>
      </p:grpSp>
      <p:grpSp>
        <p:nvGrpSpPr>
          <p:cNvPr id="50" name="Group 49" descr="Icon Email">
            <a:extLst>
              <a:ext uri="{FF2B5EF4-FFF2-40B4-BE49-F238E27FC236}">
                <a16:creationId xmlns:a16="http://schemas.microsoft.com/office/drawing/2014/main" id="{F7F47E31-EB9A-4529-BE0F-A1213B79FE07}"/>
              </a:ext>
            </a:extLst>
          </p:cNvPr>
          <p:cNvGrpSpPr/>
          <p:nvPr/>
        </p:nvGrpSpPr>
        <p:grpSpPr>
          <a:xfrm>
            <a:off x="1365937" y="5133777"/>
            <a:ext cx="297521" cy="297521"/>
            <a:chOff x="1334697" y="5102537"/>
            <a:chExt cx="360000" cy="360000"/>
          </a:xfrm>
        </p:grpSpPr>
        <p:grpSp>
          <p:nvGrpSpPr>
            <p:cNvPr id="51" name="Group 50">
              <a:extLst>
                <a:ext uri="{FF2B5EF4-FFF2-40B4-BE49-F238E27FC236}">
                  <a16:creationId xmlns:a16="http://schemas.microsoft.com/office/drawing/2014/main" id="{299C0ACA-AA85-4505-A8DF-0275634D7832}"/>
                </a:ext>
              </a:extLst>
            </p:cNvPr>
            <p:cNvGrpSpPr/>
            <p:nvPr/>
          </p:nvGrpSpPr>
          <p:grpSpPr>
            <a:xfrm>
              <a:off x="1413695" y="5129259"/>
              <a:ext cx="257175" cy="257175"/>
              <a:chOff x="1423220" y="5138784"/>
              <a:chExt cx="257175" cy="257175"/>
            </a:xfrm>
          </p:grpSpPr>
          <p:sp>
            <p:nvSpPr>
              <p:cNvPr id="53" name="Freeform: Shape 52">
                <a:extLst>
                  <a:ext uri="{FF2B5EF4-FFF2-40B4-BE49-F238E27FC236}">
                    <a16:creationId xmlns:a16="http://schemas.microsoft.com/office/drawing/2014/main" id="{85AA236B-9A92-4808-B7BB-0AEF3FD2754B}"/>
                  </a:ext>
                </a:extLst>
              </p:cNvPr>
              <p:cNvSpPr/>
              <p:nvPr/>
            </p:nvSpPr>
            <p:spPr>
              <a:xfrm>
                <a:off x="1423220" y="513878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a:p>
            </p:txBody>
          </p:sp>
          <p:sp>
            <p:nvSpPr>
              <p:cNvPr id="54" name="Freeform: Shape 53">
                <a:extLst>
                  <a:ext uri="{FF2B5EF4-FFF2-40B4-BE49-F238E27FC236}">
                    <a16:creationId xmlns:a16="http://schemas.microsoft.com/office/drawing/2014/main" id="{94E72230-A0A3-4A80-AD64-FE14B4AA1A95}"/>
                  </a:ext>
                </a:extLst>
              </p:cNvPr>
              <p:cNvSpPr/>
              <p:nvPr/>
            </p:nvSpPr>
            <p:spPr>
              <a:xfrm>
                <a:off x="1427045" y="5144212"/>
                <a:ext cx="161925" cy="161925"/>
              </a:xfrm>
              <a:custGeom>
                <a:avLst/>
                <a:gdLst>
                  <a:gd name="connsiteX0" fmla="*/ 0 w 161925"/>
                  <a:gd name="connsiteY0" fmla="*/ 162878 h 161925"/>
                  <a:gd name="connsiteX1" fmla="*/ 141923 w 161925"/>
                  <a:gd name="connsiteY1" fmla="*/ 135255 h 161925"/>
                  <a:gd name="connsiteX2" fmla="*/ 162878 w 161925"/>
                  <a:gd name="connsiteY2" fmla="*/ 0 h 161925"/>
                </a:gdLst>
                <a:ahLst/>
                <a:cxnLst>
                  <a:cxn ang="0">
                    <a:pos x="connsiteX0" y="connsiteY0"/>
                  </a:cxn>
                  <a:cxn ang="0">
                    <a:pos x="connsiteX1" y="connsiteY1"/>
                  </a:cxn>
                  <a:cxn ang="0">
                    <a:pos x="connsiteX2" y="connsiteY2"/>
                  </a:cxn>
                </a:cxnLst>
                <a:rect l="l" t="t" r="r" b="b"/>
                <a:pathLst>
                  <a:path w="161925" h="161925">
                    <a:moveTo>
                      <a:pt x="0" y="162878"/>
                    </a:moveTo>
                    <a:lnTo>
                      <a:pt x="141923" y="135255"/>
                    </a:lnTo>
                    <a:lnTo>
                      <a:pt x="162878" y="0"/>
                    </a:lnTo>
                  </a:path>
                </a:pathLst>
              </a:custGeom>
              <a:noFill/>
              <a:ln w="23813" cap="flat">
                <a:solidFill>
                  <a:schemeClr val="accent1"/>
                </a:solidFill>
                <a:prstDash val="solid"/>
                <a:round/>
              </a:ln>
            </p:spPr>
            <p:txBody>
              <a:bodyPr rtlCol="0" anchor="ctr"/>
              <a:lstStyle/>
              <a:p>
                <a:endParaRPr lang="en-US"/>
              </a:p>
            </p:txBody>
          </p:sp>
        </p:grpSp>
        <p:sp>
          <p:nvSpPr>
            <p:cNvPr id="52" name="Freeform: Shape 51">
              <a:extLst>
                <a:ext uri="{FF2B5EF4-FFF2-40B4-BE49-F238E27FC236}">
                  <a16:creationId xmlns:a16="http://schemas.microsoft.com/office/drawing/2014/main" id="{D01D119F-74E1-4482-B664-AAD0BB5B651F}"/>
                </a:ext>
              </a:extLst>
            </p:cNvPr>
            <p:cNvSpPr/>
            <p:nvPr/>
          </p:nvSpPr>
          <p:spPr>
            <a:xfrm>
              <a:off x="1334697" y="5102537"/>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a:p>
          </p:txBody>
        </p:sp>
      </p:grpSp>
      <p:grpSp>
        <p:nvGrpSpPr>
          <p:cNvPr id="55" name="Group 54" descr="Icon Person">
            <a:extLst>
              <a:ext uri="{FF2B5EF4-FFF2-40B4-BE49-F238E27FC236}">
                <a16:creationId xmlns:a16="http://schemas.microsoft.com/office/drawing/2014/main" id="{9E1A2D9D-4A3F-4720-9A14-FFD74FC5C7A2}"/>
              </a:ext>
            </a:extLst>
          </p:cNvPr>
          <p:cNvGrpSpPr/>
          <p:nvPr/>
        </p:nvGrpSpPr>
        <p:grpSpPr>
          <a:xfrm>
            <a:off x="1365937" y="4611901"/>
            <a:ext cx="297521" cy="297521"/>
            <a:chOff x="1334697" y="4580661"/>
            <a:chExt cx="360000" cy="360000"/>
          </a:xfrm>
        </p:grpSpPr>
        <p:grpSp>
          <p:nvGrpSpPr>
            <p:cNvPr id="56" name="Group 55">
              <a:extLst>
                <a:ext uri="{FF2B5EF4-FFF2-40B4-BE49-F238E27FC236}">
                  <a16:creationId xmlns:a16="http://schemas.microsoft.com/office/drawing/2014/main" id="{FBC59C07-FDEC-40D0-BE4E-E1FAC0DEBC4A}"/>
                </a:ext>
              </a:extLst>
            </p:cNvPr>
            <p:cNvGrpSpPr/>
            <p:nvPr/>
          </p:nvGrpSpPr>
          <p:grpSpPr>
            <a:xfrm>
              <a:off x="1421012" y="4633770"/>
              <a:ext cx="180975" cy="231458"/>
              <a:chOff x="1443237" y="4633770"/>
              <a:chExt cx="180975" cy="231458"/>
            </a:xfrm>
          </p:grpSpPr>
          <p:sp>
            <p:nvSpPr>
              <p:cNvPr id="58" name="Freeform: Shape 57">
                <a:extLst>
                  <a:ext uri="{FF2B5EF4-FFF2-40B4-BE49-F238E27FC236}">
                    <a16:creationId xmlns:a16="http://schemas.microsoft.com/office/drawing/2014/main" id="{15EC7012-98A7-4A94-8CC9-0EC3408A6BC4}"/>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519FE88-ED74-4D46-86D2-F2530BE46026}"/>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a:p>
            </p:txBody>
          </p:sp>
        </p:grpSp>
        <p:sp>
          <p:nvSpPr>
            <p:cNvPr id="57" name="Freeform: Shape 56">
              <a:extLst>
                <a:ext uri="{FF2B5EF4-FFF2-40B4-BE49-F238E27FC236}">
                  <a16:creationId xmlns:a16="http://schemas.microsoft.com/office/drawing/2014/main" id="{03AF6D1D-DE4A-460B-A540-E7DACF1F333F}"/>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a:p>
          </p:txBody>
        </p:sp>
      </p:grpSp>
      <p:pic>
        <p:nvPicPr>
          <p:cNvPr id="8" name="Picture Placeholder 7">
            <a:extLst>
              <a:ext uri="{FF2B5EF4-FFF2-40B4-BE49-F238E27FC236}">
                <a16:creationId xmlns:a16="http://schemas.microsoft.com/office/drawing/2014/main" id="{0F84F146-CEC3-B7FB-0074-DDD227B228F8}"/>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a:xfrm>
            <a:off x="15773" y="0"/>
            <a:ext cx="9672000" cy="6857999"/>
          </a:xfrm>
          <a:solidFill>
            <a:schemeClr val="accent4">
              <a:alpha val="70000"/>
            </a:schemeClr>
          </a:solidFill>
        </p:spPr>
        <p:txBody>
          <a:bodyPr/>
          <a:lstStyle/>
          <a:p>
            <a:r>
              <a:rPr lang="en-US"/>
              <a:t>Thank</a:t>
            </a:r>
            <a:br>
              <a:rPr lang="en-US"/>
            </a:br>
            <a:r>
              <a:rPr lang="en-US"/>
              <a:t>you</a:t>
            </a:r>
          </a:p>
        </p:txBody>
      </p:sp>
    </p:spTree>
    <p:extLst>
      <p:ext uri="{BB962C8B-B14F-4D97-AF65-F5344CB8AC3E}">
        <p14:creationId xmlns:p14="http://schemas.microsoft.com/office/powerpoint/2010/main" val="347695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rgbClr val="99CC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245953" y="2541146"/>
            <a:ext cx="6858141" cy="3565151"/>
          </a:xfrm>
          <a:solidFill>
            <a:schemeClr val="accent4">
              <a:lumMod val="50000"/>
            </a:schemeClr>
          </a:solidFill>
        </p:spPr>
        <p:txBody>
          <a:bodyPr/>
          <a:lstStyle/>
          <a:p>
            <a:r>
              <a:rPr lang="en-US" dirty="0"/>
              <a:t>Data science projects are agile, requiring multiple iterations for a final industrialization model due to their iterative logic. </a:t>
            </a:r>
          </a:p>
          <a:p>
            <a:r>
              <a:rPr lang="en-US" dirty="0"/>
              <a:t>Aims to analyze churning rates, automate data extraction from digitized documents, predict behaviors, frauds, and transactions, and enhance market efficiency and product quality.</a:t>
            </a:r>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864830" y="3018437"/>
            <a:ext cx="4585966" cy="1008000"/>
          </a:xfrm>
        </p:spPr>
        <p:txBody>
          <a:bodyPr/>
          <a:lstStyle/>
          <a:p>
            <a:r>
              <a:rPr lang="en-US"/>
              <a:t>OUR BIG </a:t>
            </a:r>
            <a:br>
              <a:rPr lang="en-US"/>
            </a:br>
            <a:r>
              <a:rPr lang="en-US"/>
              <a:t>IDEA</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1791800" y="4323722"/>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a:p>
          </p:txBody>
        </p:sp>
      </p:gr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4320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bg/>
                                          </p:spTgt>
                                        </p:tgtEl>
                                        <p:attrNameLst>
                                          <p:attrName>style.visibility</p:attrName>
                                        </p:attrNameLst>
                                      </p:cBhvr>
                                      <p:to>
                                        <p:strVal val="visible"/>
                                      </p:to>
                                    </p:set>
                                    <p:animEffect transition="in" filter="fade">
                                      <p:cBhvr>
                                        <p:cTn id="14" dur="1000"/>
                                        <p:tgtEl>
                                          <p:spTgt spid="4">
                                            <p:bg/>
                                          </p:spTgt>
                                        </p:tgtEl>
                                      </p:cBhvr>
                                    </p:animEffect>
                                    <p:anim calcmode="lin" valueType="num">
                                      <p:cBhvr>
                                        <p:cTn id="15" dur="1000" fill="hold"/>
                                        <p:tgtEl>
                                          <p:spTgt spid="4">
                                            <p:bg/>
                                          </p:spTgt>
                                        </p:tgtEl>
                                        <p:attrNameLst>
                                          <p:attrName>ppt_x</p:attrName>
                                        </p:attrNameLst>
                                      </p:cBhvr>
                                      <p:tavLst>
                                        <p:tav tm="0">
                                          <p:val>
                                            <p:strVal val="#ppt_x"/>
                                          </p:val>
                                        </p:tav>
                                        <p:tav tm="100000">
                                          <p:val>
                                            <p:strVal val="#ppt_x"/>
                                          </p:val>
                                        </p:tav>
                                      </p:tavLst>
                                    </p:anim>
                                    <p:anim calcmode="lin" valueType="num">
                                      <p:cBhvr>
                                        <p:cTn id="16"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3" grpId="0"/>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B47319-428D-A494-5CAA-63D8AE50F53A}"/>
              </a:ext>
            </a:extLst>
          </p:cNvPr>
          <p:cNvSpPr>
            <a:spLocks noGrp="1"/>
          </p:cNvSpPr>
          <p:nvPr>
            <p:ph type="sldNum" sz="quarter" idx="11"/>
          </p:nvPr>
        </p:nvSpPr>
        <p:spPr/>
        <p:txBody>
          <a:bodyPr/>
          <a:lstStyle/>
          <a:p>
            <a:fld id="{EECC7194-A4D0-457B-9D3E-53681723AFF7}" type="slidenum">
              <a:rPr lang="en-US" noProof="0" smtClean="0"/>
              <a:pPr/>
              <a:t>3</a:t>
            </a:fld>
            <a:endParaRPr lang="en-US" noProof="0"/>
          </a:p>
        </p:txBody>
      </p:sp>
      <p:sp>
        <p:nvSpPr>
          <p:cNvPr id="2" name="Title 1">
            <a:extLst>
              <a:ext uri="{FF2B5EF4-FFF2-40B4-BE49-F238E27FC236}">
                <a16:creationId xmlns:a16="http://schemas.microsoft.com/office/drawing/2014/main" id="{21938719-B3B9-D418-7B02-AB54E9D3F041}"/>
              </a:ext>
            </a:extLst>
          </p:cNvPr>
          <p:cNvSpPr>
            <a:spLocks noGrp="1"/>
          </p:cNvSpPr>
          <p:nvPr>
            <p:ph type="title"/>
          </p:nvPr>
        </p:nvSpPr>
        <p:spPr>
          <a:xfrm>
            <a:off x="480052" y="289712"/>
            <a:ext cx="7560000" cy="370166"/>
          </a:xfrm>
        </p:spPr>
        <p:txBody>
          <a:bodyPr/>
          <a:lstStyle/>
          <a:p>
            <a:pPr>
              <a:lnSpc>
                <a:spcPct val="100000"/>
              </a:lnSpc>
            </a:pPr>
            <a:r>
              <a:rPr lang="en-US" dirty="0"/>
              <a:t>Transforming business  with machine learning</a:t>
            </a:r>
            <a:endParaRPr lang="en-IN" dirty="0"/>
          </a:p>
        </p:txBody>
      </p:sp>
      <p:graphicFrame>
        <p:nvGraphicFramePr>
          <p:cNvPr id="5" name="Diagram 4">
            <a:extLst>
              <a:ext uri="{FF2B5EF4-FFF2-40B4-BE49-F238E27FC236}">
                <a16:creationId xmlns:a16="http://schemas.microsoft.com/office/drawing/2014/main" id="{5158BDC0-36F3-77EC-DD25-C9CDF773DD50}"/>
              </a:ext>
            </a:extLst>
          </p:cNvPr>
          <p:cNvGraphicFramePr/>
          <p:nvPr>
            <p:extLst>
              <p:ext uri="{D42A27DB-BD31-4B8C-83A1-F6EECF244321}">
                <p14:modId xmlns:p14="http://schemas.microsoft.com/office/powerpoint/2010/main" val="3583187812"/>
              </p:ext>
            </p:extLst>
          </p:nvPr>
        </p:nvGraphicFramePr>
        <p:xfrm>
          <a:off x="990600" y="1479564"/>
          <a:ext cx="10210800" cy="5162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object 7" descr="Beige rectangle">
            <a:extLst>
              <a:ext uri="{FF2B5EF4-FFF2-40B4-BE49-F238E27FC236}">
                <a16:creationId xmlns:a16="http://schemas.microsoft.com/office/drawing/2014/main" id="{5BFC2AF9-EEBB-0F42-FB7A-5EE515B4A5AE}"/>
              </a:ext>
            </a:extLst>
          </p:cNvPr>
          <p:cNvSpPr/>
          <p:nvPr/>
        </p:nvSpPr>
        <p:spPr bwMode="white">
          <a:xfrm flipV="1">
            <a:off x="480052" y="1271538"/>
            <a:ext cx="2812282" cy="45719"/>
          </a:xfrm>
          <a:custGeom>
            <a:avLst/>
            <a:gdLst/>
            <a:ahLst/>
            <a:cxnLst/>
            <a:rect l="l" t="t" r="r" b="b"/>
            <a:pathLst>
              <a:path w="3935729">
                <a:moveTo>
                  <a:pt x="0" y="0"/>
                </a:moveTo>
                <a:lnTo>
                  <a:pt x="3935349" y="0"/>
                </a:lnTo>
              </a:path>
            </a:pathLst>
          </a:custGeom>
          <a:ln w="54863">
            <a:solidFill>
              <a:schemeClr val="tx2">
                <a:lumMod val="90000"/>
                <a:lumOff val="10000"/>
              </a:schemeClr>
            </a:solidFill>
          </a:ln>
        </p:spPr>
        <p:txBody>
          <a:bodyPr wrap="square" lIns="0" tIns="0" rIns="0" bIns="0" rtlCol="0"/>
          <a:lstStyle/>
          <a:p>
            <a:endParaRPr lang="en-US"/>
          </a:p>
        </p:txBody>
      </p:sp>
    </p:spTree>
    <p:extLst>
      <p:ext uri="{BB962C8B-B14F-4D97-AF65-F5344CB8AC3E}">
        <p14:creationId xmlns:p14="http://schemas.microsoft.com/office/powerpoint/2010/main" val="149914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a:extLst>
              <a:ext uri="{FF2B5EF4-FFF2-40B4-BE49-F238E27FC236}">
                <a16:creationId xmlns:a16="http://schemas.microsoft.com/office/drawing/2014/main" id="{45AC765E-DE0E-FE68-EC91-DEE327AEC5B2}"/>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8717" b="8717"/>
          <a:stretch>
            <a:fillRect/>
          </a:stretch>
        </p:blipFill>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74142" y="179109"/>
            <a:ext cx="11832000" cy="6678706"/>
          </a:xfrm>
          <a:prstGeom prst="rect">
            <a:avLst/>
          </a:prstGeom>
          <a:solidFill>
            <a:schemeClr val="accent4">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p:txBody>
          <a:bodyPr/>
          <a:lstStyle/>
          <a:p>
            <a:r>
              <a:rPr lang="en-US" dirty="0">
                <a:solidFill>
                  <a:schemeClr val="accent4">
                    <a:lumMod val="75000"/>
                  </a:schemeClr>
                </a:solidFill>
              </a:rPr>
              <a:t>PROSPECTIVE ENHANCEMENT</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4</a:t>
            </a:fld>
            <a:endParaRPr lang="en-US"/>
          </a:p>
        </p:txBody>
      </p:sp>
      <p:cxnSp>
        <p:nvCxnSpPr>
          <p:cNvPr id="42" name="Straight Connector 41">
            <a:extLst>
              <a:ext uri="{FF2B5EF4-FFF2-40B4-BE49-F238E27FC236}">
                <a16:creationId xmlns:a16="http://schemas.microsoft.com/office/drawing/2014/main" id="{6917E9BF-7C5E-4DE7-8C66-9B69A207D1E4}"/>
              </a:ext>
              <a:ext uri="{C183D7F6-B498-43B3-948B-1728B52AA6E4}">
                <adec:decorative xmlns:adec="http://schemas.microsoft.com/office/drawing/2017/decorative" val="1"/>
              </a:ext>
            </a:extLst>
          </p:cNvPr>
          <p:cNvCxnSpPr/>
          <p:nvPr/>
        </p:nvCxnSpPr>
        <p:spPr>
          <a:xfrm>
            <a:off x="1511184" y="3716527"/>
            <a:ext cx="9169633" cy="0"/>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4DCD19-05BE-4D3F-A9E1-A9353D50950B}"/>
              </a:ext>
              <a:ext uri="{C183D7F6-B498-43B3-948B-1728B52AA6E4}">
                <adec:decorative xmlns:adec="http://schemas.microsoft.com/office/drawing/2017/decorative" val="1"/>
              </a:ext>
            </a:extLst>
          </p:cNvPr>
          <p:cNvCxnSpPr>
            <a:cxnSpLocks/>
          </p:cNvCxnSpPr>
          <p:nvPr/>
        </p:nvCxnSpPr>
        <p:spPr>
          <a:xfrm>
            <a:off x="4458121"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9527B99-C015-4364-A9D0-E9EF5F8CC859}"/>
              </a:ext>
              <a:ext uri="{C183D7F6-B498-43B3-948B-1728B52AA6E4}">
                <adec:decorative xmlns:adec="http://schemas.microsoft.com/office/drawing/2017/decorative" val="1"/>
              </a:ext>
            </a:extLst>
          </p:cNvPr>
          <p:cNvCxnSpPr>
            <a:cxnSpLocks/>
          </p:cNvCxnSpPr>
          <p:nvPr/>
        </p:nvCxnSpPr>
        <p:spPr>
          <a:xfrm>
            <a:off x="8019527"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rgbClr val="002060"/>
            </a:solidFill>
          </a:ln>
        </p:spPr>
        <p:txBody>
          <a:bodyPr wrap="square" lIns="0" tIns="0" rIns="0" bIns="0" rtlCol="0"/>
          <a:lstStyle/>
          <a:p>
            <a:endParaRPr lang="en-US"/>
          </a:p>
        </p:txBody>
      </p:sp>
      <p:sp>
        <p:nvSpPr>
          <p:cNvPr id="41" name="Rectangle 40">
            <a:extLst>
              <a:ext uri="{FF2B5EF4-FFF2-40B4-BE49-F238E27FC236}">
                <a16:creationId xmlns:a16="http://schemas.microsoft.com/office/drawing/2014/main" id="{F1E4A73F-DB3E-4AF4-A250-CB257055A3B2}"/>
              </a:ext>
              <a:ext uri="{C183D7F6-B498-43B3-948B-1728B52AA6E4}">
                <adec:decorative xmlns:adec="http://schemas.microsoft.com/office/drawing/2017/decorative" val="1"/>
              </a:ext>
            </a:extLst>
          </p:cNvPr>
          <p:cNvSpPr>
            <a:spLocks/>
          </p:cNvSpPr>
          <p:nvPr/>
        </p:nvSpPr>
        <p:spPr>
          <a:xfrm>
            <a:off x="898187"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651BC50-F263-44D5-B1E1-32D5EA7EA21F}"/>
              </a:ext>
              <a:ext uri="{C183D7F6-B498-43B3-948B-1728B52AA6E4}">
                <adec:decorative xmlns:adec="http://schemas.microsoft.com/office/drawing/2017/decorative" val="1"/>
              </a:ext>
            </a:extLst>
          </p:cNvPr>
          <p:cNvSpPr>
            <a:spLocks/>
          </p:cNvSpPr>
          <p:nvPr/>
        </p:nvSpPr>
        <p:spPr>
          <a:xfrm>
            <a:off x="4458121"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00AA00A-91AC-4400-AF7A-EAB0770006ED}"/>
              </a:ext>
              <a:ext uri="{C183D7F6-B498-43B3-948B-1728B52AA6E4}">
                <adec:decorative xmlns:adec="http://schemas.microsoft.com/office/drawing/2017/decorative" val="1"/>
              </a:ext>
            </a:extLst>
          </p:cNvPr>
          <p:cNvSpPr>
            <a:spLocks/>
          </p:cNvSpPr>
          <p:nvPr/>
        </p:nvSpPr>
        <p:spPr>
          <a:xfrm>
            <a:off x="8019527"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8CCE096-0925-41C0-AF48-23E7DBC19872}"/>
              </a:ext>
              <a:ext uri="{C183D7F6-B498-43B3-948B-1728B52AA6E4}">
                <adec:decorative xmlns:adec="http://schemas.microsoft.com/office/drawing/2017/decorative" val="1"/>
              </a:ext>
            </a:extLst>
          </p:cNvPr>
          <p:cNvSpPr>
            <a:spLocks/>
          </p:cNvSpPr>
          <p:nvPr/>
        </p:nvSpPr>
        <p:spPr>
          <a:xfrm>
            <a:off x="898187" y="396003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75C6854-B085-4AC0-984F-E73F9C388471}"/>
              </a:ext>
              <a:ext uri="{C183D7F6-B498-43B3-948B-1728B52AA6E4}">
                <adec:decorative xmlns:adec="http://schemas.microsoft.com/office/drawing/2017/decorative" val="1"/>
              </a:ext>
            </a:extLst>
          </p:cNvPr>
          <p:cNvSpPr>
            <a:spLocks/>
          </p:cNvSpPr>
          <p:nvPr/>
        </p:nvSpPr>
        <p:spPr>
          <a:xfrm>
            <a:off x="4458121" y="396003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E2EAB4BE-ED20-4BB8-A23B-B02A1115A828}"/>
              </a:ext>
              <a:ext uri="{C183D7F6-B498-43B3-948B-1728B52AA6E4}">
                <adec:decorative xmlns:adec="http://schemas.microsoft.com/office/drawing/2017/decorative" val="1"/>
              </a:ext>
            </a:extLst>
          </p:cNvPr>
          <p:cNvCxnSpPr>
            <a:cxnSpLocks/>
          </p:cNvCxnSpPr>
          <p:nvPr/>
        </p:nvCxnSpPr>
        <p:spPr>
          <a:xfrm>
            <a:off x="4458121" y="4752270"/>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8" name="Diagram 47">
            <a:extLst>
              <a:ext uri="{FF2B5EF4-FFF2-40B4-BE49-F238E27FC236}">
                <a16:creationId xmlns:a16="http://schemas.microsoft.com/office/drawing/2014/main" id="{8BA6BB3F-73A4-A42B-2AEF-BECF75F1DC78}"/>
              </a:ext>
            </a:extLst>
          </p:cNvPr>
          <p:cNvGraphicFramePr/>
          <p:nvPr>
            <p:extLst>
              <p:ext uri="{D42A27DB-BD31-4B8C-83A1-F6EECF244321}">
                <p14:modId xmlns:p14="http://schemas.microsoft.com/office/powerpoint/2010/main" val="452229983"/>
              </p:ext>
            </p:extLst>
          </p:nvPr>
        </p:nvGraphicFramePr>
        <p:xfrm>
          <a:off x="2410834" y="1938959"/>
          <a:ext cx="7560001" cy="3649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583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7" presetClass="emph" presetSubtype="2" fill="hold" grpId="0" nodeType="clickEffect">
                                  <p:stCondLst>
                                    <p:cond delay="0"/>
                                  </p:stCondLst>
                                  <p:childTnLst>
                                    <p:animClr clrSpc="rgb" dir="cw">
                                      <p:cBhvr>
                                        <p:cTn id="13" dur="2000" fill="hold"/>
                                        <p:tgtEl>
                                          <p:spTgt spid="48"/>
                                        </p:tgtEl>
                                        <p:attrNameLst>
                                          <p:attrName>stroke.color</p:attrName>
                                        </p:attrNameLst>
                                      </p:cBhvr>
                                      <p:to>
                                        <a:schemeClr val="accent2"/>
                                      </p:to>
                                    </p:animClr>
                                    <p:set>
                                      <p:cBhvr>
                                        <p:cTn id="14" dur="2000" fill="hold"/>
                                        <p:tgtEl>
                                          <p:spTgt spid="4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4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6B3C27-6F19-41D2-88CA-8A7CFB28C1F4}"/>
              </a:ext>
            </a:extLst>
          </p:cNvPr>
          <p:cNvSpPr>
            <a:spLocks noGrp="1"/>
          </p:cNvSpPr>
          <p:nvPr>
            <p:ph type="sldNum" sz="quarter" idx="11"/>
          </p:nvPr>
        </p:nvSpPr>
        <p:spPr/>
        <p:txBody>
          <a:bodyPr/>
          <a:lstStyle/>
          <a:p>
            <a:fld id="{EECC7194-A4D0-457B-9D3E-53681723AFF7}" type="slidenum">
              <a:rPr lang="en-US" smtClean="0"/>
              <a:pPr/>
              <a:t>5</a:t>
            </a:fld>
            <a:endParaRPr lang="en-US"/>
          </a:p>
        </p:txBody>
      </p:sp>
      <p:sp>
        <p:nvSpPr>
          <p:cNvPr id="4" name="Title 3">
            <a:extLst>
              <a:ext uri="{FF2B5EF4-FFF2-40B4-BE49-F238E27FC236}">
                <a16:creationId xmlns:a16="http://schemas.microsoft.com/office/drawing/2014/main" id="{A4A0D72C-D227-4776-9E3B-8D09F58D1747}"/>
              </a:ext>
            </a:extLst>
          </p:cNvPr>
          <p:cNvSpPr>
            <a:spLocks noGrp="1"/>
          </p:cNvSpPr>
          <p:nvPr>
            <p:ph type="title"/>
          </p:nvPr>
        </p:nvSpPr>
        <p:spPr>
          <a:xfrm>
            <a:off x="683888" y="489516"/>
            <a:ext cx="7560000" cy="370166"/>
          </a:xfrm>
        </p:spPr>
        <p:txBody>
          <a:bodyPr/>
          <a:lstStyle/>
          <a:p>
            <a:r>
              <a:rPr lang="en-US" dirty="0">
                <a:solidFill>
                  <a:schemeClr val="accent4">
                    <a:lumMod val="75000"/>
                  </a:schemeClr>
                </a:solidFill>
              </a:rPr>
              <a:t>Tech pioneers</a:t>
            </a:r>
          </a:p>
        </p:txBody>
      </p:sp>
      <p:sp>
        <p:nvSpPr>
          <p:cNvPr id="5" name="object 7" descr="Beige rectangle">
            <a:extLst>
              <a:ext uri="{FF2B5EF4-FFF2-40B4-BE49-F238E27FC236}">
                <a16:creationId xmlns:a16="http://schemas.microsoft.com/office/drawing/2014/main" id="{16593983-AEC5-4450-A5CD-B66EE3F91D94}"/>
              </a:ext>
            </a:extLst>
          </p:cNvPr>
          <p:cNvSpPr/>
          <p:nvPr/>
        </p:nvSpPr>
        <p:spPr bwMode="white">
          <a:xfrm flipV="1">
            <a:off x="683888" y="937138"/>
            <a:ext cx="3470764" cy="45719"/>
          </a:xfrm>
          <a:custGeom>
            <a:avLst/>
            <a:gdLst/>
            <a:ahLst/>
            <a:cxnLst/>
            <a:rect l="l" t="t" r="r" b="b"/>
            <a:pathLst>
              <a:path w="3935729">
                <a:moveTo>
                  <a:pt x="0" y="0"/>
                </a:moveTo>
                <a:lnTo>
                  <a:pt x="3935349" y="0"/>
                </a:lnTo>
              </a:path>
            </a:pathLst>
          </a:custGeom>
          <a:ln w="54863">
            <a:solidFill>
              <a:srgbClr val="002060"/>
            </a:solidFill>
          </a:ln>
        </p:spPr>
        <p:txBody>
          <a:bodyPr wrap="square" lIns="0" tIns="0" rIns="0" bIns="0" rtlCol="0"/>
          <a:lstStyle/>
          <a:p>
            <a:endParaRPr/>
          </a:p>
        </p:txBody>
      </p:sp>
      <p:sp>
        <p:nvSpPr>
          <p:cNvPr id="10" name="Text Placeholder 9">
            <a:extLst>
              <a:ext uri="{FF2B5EF4-FFF2-40B4-BE49-F238E27FC236}">
                <a16:creationId xmlns:a16="http://schemas.microsoft.com/office/drawing/2014/main" id="{C9202572-9DFE-70DC-02C4-FD7C5A3825F0}"/>
              </a:ext>
            </a:extLst>
          </p:cNvPr>
          <p:cNvSpPr>
            <a:spLocks noGrp="1"/>
          </p:cNvSpPr>
          <p:nvPr>
            <p:ph type="body" sz="quarter" idx="12"/>
          </p:nvPr>
        </p:nvSpPr>
        <p:spPr>
          <a:xfrm>
            <a:off x="684213" y="1060313"/>
            <a:ext cx="7559675" cy="360000"/>
          </a:xfrm>
        </p:spPr>
        <p:txBody>
          <a:bodyPr/>
          <a:lstStyle/>
          <a:p>
            <a:r>
              <a:rPr lang="en-IN" dirty="0">
                <a:solidFill>
                  <a:schemeClr val="accent4">
                    <a:lumMod val="50000"/>
                  </a:schemeClr>
                </a:solidFill>
              </a:rPr>
              <a:t>POWERING THE FUTURE</a:t>
            </a:r>
          </a:p>
        </p:txBody>
      </p:sp>
      <p:pic>
        <p:nvPicPr>
          <p:cNvPr id="27" name="Picture 26">
            <a:extLst>
              <a:ext uri="{FF2B5EF4-FFF2-40B4-BE49-F238E27FC236}">
                <a16:creationId xmlns:a16="http://schemas.microsoft.com/office/drawing/2014/main" id="{9CC48EF6-4591-92B7-F4D0-4B76DBE24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049" y="1849256"/>
            <a:ext cx="1764552" cy="115938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9" name="Picture 28">
            <a:extLst>
              <a:ext uri="{FF2B5EF4-FFF2-40B4-BE49-F238E27FC236}">
                <a16:creationId xmlns:a16="http://schemas.microsoft.com/office/drawing/2014/main" id="{1F32F22E-EDF1-2375-D711-4A71655203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1750" y="1849256"/>
            <a:ext cx="1744888" cy="115938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1" name="Picture 30">
            <a:extLst>
              <a:ext uri="{FF2B5EF4-FFF2-40B4-BE49-F238E27FC236}">
                <a16:creationId xmlns:a16="http://schemas.microsoft.com/office/drawing/2014/main" id="{BAADBDDC-0452-736B-61FE-377C4239F0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1483" y="1711392"/>
            <a:ext cx="1264631" cy="12646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3" name="Picture 32">
            <a:extLst>
              <a:ext uri="{FF2B5EF4-FFF2-40B4-BE49-F238E27FC236}">
                <a16:creationId xmlns:a16="http://schemas.microsoft.com/office/drawing/2014/main" id="{137D6729-BC49-5028-458F-0A94AD20DD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40959" y="1711392"/>
            <a:ext cx="1382509" cy="130470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5" name="Picture 34">
            <a:extLst>
              <a:ext uri="{FF2B5EF4-FFF2-40B4-BE49-F238E27FC236}">
                <a16:creationId xmlns:a16="http://schemas.microsoft.com/office/drawing/2014/main" id="{D2D73CBA-AC4D-FE5A-4589-3ADF0339B9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7162" y="4070283"/>
            <a:ext cx="4257675" cy="10763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7" name="Picture 36">
            <a:extLst>
              <a:ext uri="{FF2B5EF4-FFF2-40B4-BE49-F238E27FC236}">
                <a16:creationId xmlns:a16="http://schemas.microsoft.com/office/drawing/2014/main" id="{4E84FEC4-6DD0-A21E-441F-46441D54E9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6049" y="4070283"/>
            <a:ext cx="1702082" cy="116821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9" name="Picture 38">
            <a:extLst>
              <a:ext uri="{FF2B5EF4-FFF2-40B4-BE49-F238E27FC236}">
                <a16:creationId xmlns:a16="http://schemas.microsoft.com/office/drawing/2014/main" id="{516904D0-C37B-152F-395F-52FCBFBB38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63060" y="3939151"/>
            <a:ext cx="1160408" cy="11655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0" name="TextBox 39">
            <a:extLst>
              <a:ext uri="{FF2B5EF4-FFF2-40B4-BE49-F238E27FC236}">
                <a16:creationId xmlns:a16="http://schemas.microsoft.com/office/drawing/2014/main" id="{45B77C8D-0CD6-BAA3-2440-380F0E2C225C}"/>
              </a:ext>
            </a:extLst>
          </p:cNvPr>
          <p:cNvSpPr txBox="1"/>
          <p:nvPr/>
        </p:nvSpPr>
        <p:spPr>
          <a:xfrm>
            <a:off x="9441640" y="5270302"/>
            <a:ext cx="1603247" cy="307777"/>
          </a:xfrm>
          <a:prstGeom prst="rect">
            <a:avLst/>
          </a:prstGeom>
          <a:noFill/>
        </p:spPr>
        <p:txBody>
          <a:bodyPr wrap="square" rtlCol="0">
            <a:spAutoFit/>
          </a:bodyPr>
          <a:lstStyle/>
          <a:p>
            <a:pPr algn="ctr"/>
            <a:r>
              <a:rPr lang="en-IN" sz="1400" b="1">
                <a:latin typeface="Aptos Narrow" panose="020B0004020202020204" pitchFamily="34" charset="0"/>
              </a:rPr>
              <a:t>CLOUD SERVICES</a:t>
            </a:r>
          </a:p>
        </p:txBody>
      </p:sp>
      <p:sp>
        <p:nvSpPr>
          <p:cNvPr id="42" name="TextBox 41">
            <a:extLst>
              <a:ext uri="{FF2B5EF4-FFF2-40B4-BE49-F238E27FC236}">
                <a16:creationId xmlns:a16="http://schemas.microsoft.com/office/drawing/2014/main" id="{DB576AE0-639D-2525-296B-5C8785266132}"/>
              </a:ext>
            </a:extLst>
          </p:cNvPr>
          <p:cNvSpPr txBox="1"/>
          <p:nvPr/>
        </p:nvSpPr>
        <p:spPr>
          <a:xfrm>
            <a:off x="4103650" y="5286375"/>
            <a:ext cx="3984697" cy="307777"/>
          </a:xfrm>
          <a:prstGeom prst="rect">
            <a:avLst/>
          </a:prstGeom>
          <a:noFill/>
        </p:spPr>
        <p:txBody>
          <a:bodyPr wrap="square" rtlCol="0">
            <a:spAutoFit/>
          </a:bodyPr>
          <a:lstStyle/>
          <a:p>
            <a:pPr algn="ctr"/>
            <a:r>
              <a:rPr lang="en-IN" sz="1400" b="1">
                <a:latin typeface="Aptos Narrow" panose="020B0004020202020204" pitchFamily="34" charset="0"/>
              </a:rPr>
              <a:t>OBJECT DETECTION AND IMAGE PROCESSING</a:t>
            </a:r>
          </a:p>
        </p:txBody>
      </p:sp>
      <p:sp>
        <p:nvSpPr>
          <p:cNvPr id="43" name="TextBox 42">
            <a:extLst>
              <a:ext uri="{FF2B5EF4-FFF2-40B4-BE49-F238E27FC236}">
                <a16:creationId xmlns:a16="http://schemas.microsoft.com/office/drawing/2014/main" id="{ACAA03B0-7CC9-D0C8-7241-0D77EB7E85CC}"/>
              </a:ext>
            </a:extLst>
          </p:cNvPr>
          <p:cNvSpPr txBox="1"/>
          <p:nvPr/>
        </p:nvSpPr>
        <p:spPr>
          <a:xfrm>
            <a:off x="864742" y="3123547"/>
            <a:ext cx="2227166" cy="307777"/>
          </a:xfrm>
          <a:prstGeom prst="rect">
            <a:avLst/>
          </a:prstGeom>
          <a:noFill/>
        </p:spPr>
        <p:txBody>
          <a:bodyPr wrap="square" rtlCol="0">
            <a:spAutoFit/>
          </a:bodyPr>
          <a:lstStyle/>
          <a:p>
            <a:pPr algn="ctr"/>
            <a:r>
              <a:rPr lang="en-IN" sz="1400" b="1">
                <a:latin typeface="Aptos Narrow" panose="020B0004020202020204" pitchFamily="34" charset="0"/>
              </a:rPr>
              <a:t>MACHINE LEARNING</a:t>
            </a:r>
          </a:p>
        </p:txBody>
      </p:sp>
      <p:sp>
        <p:nvSpPr>
          <p:cNvPr id="44" name="TextBox 43">
            <a:extLst>
              <a:ext uri="{FF2B5EF4-FFF2-40B4-BE49-F238E27FC236}">
                <a16:creationId xmlns:a16="http://schemas.microsoft.com/office/drawing/2014/main" id="{737FB250-5793-9606-9565-D3899DDF891D}"/>
              </a:ext>
            </a:extLst>
          </p:cNvPr>
          <p:cNvSpPr txBox="1"/>
          <p:nvPr/>
        </p:nvSpPr>
        <p:spPr>
          <a:xfrm>
            <a:off x="3589173" y="3132453"/>
            <a:ext cx="2370041" cy="523220"/>
          </a:xfrm>
          <a:prstGeom prst="rect">
            <a:avLst/>
          </a:prstGeom>
          <a:noFill/>
        </p:spPr>
        <p:txBody>
          <a:bodyPr wrap="square" rtlCol="0">
            <a:spAutoFit/>
          </a:bodyPr>
          <a:lstStyle/>
          <a:p>
            <a:pPr algn="ctr"/>
            <a:r>
              <a:rPr lang="en-IN" sz="1400" b="1">
                <a:latin typeface="Aptos Narrow" panose="020B0004020202020204" pitchFamily="34" charset="0"/>
              </a:rPr>
              <a:t>PREDICTIVE ANALYSIS AND VISUALIZATION</a:t>
            </a:r>
          </a:p>
        </p:txBody>
      </p:sp>
      <p:sp>
        <p:nvSpPr>
          <p:cNvPr id="45" name="TextBox 44">
            <a:extLst>
              <a:ext uri="{FF2B5EF4-FFF2-40B4-BE49-F238E27FC236}">
                <a16:creationId xmlns:a16="http://schemas.microsoft.com/office/drawing/2014/main" id="{CC6F4692-4161-1235-409E-53C3B1551EA9}"/>
              </a:ext>
            </a:extLst>
          </p:cNvPr>
          <p:cNvSpPr txBox="1"/>
          <p:nvPr/>
        </p:nvSpPr>
        <p:spPr>
          <a:xfrm>
            <a:off x="6456479" y="3132453"/>
            <a:ext cx="2227166" cy="523220"/>
          </a:xfrm>
          <a:prstGeom prst="rect">
            <a:avLst/>
          </a:prstGeom>
          <a:noFill/>
        </p:spPr>
        <p:txBody>
          <a:bodyPr wrap="square" rtlCol="0">
            <a:spAutoFit/>
          </a:bodyPr>
          <a:lstStyle/>
          <a:p>
            <a:pPr algn="ctr"/>
            <a:r>
              <a:rPr lang="en-IN" sz="1400" b="1">
                <a:latin typeface="Aptos Narrow" panose="020B0004020202020204" pitchFamily="34" charset="0"/>
              </a:rPr>
              <a:t>NATURAL LANGUAGE PROCESSING</a:t>
            </a:r>
          </a:p>
        </p:txBody>
      </p:sp>
      <p:sp>
        <p:nvSpPr>
          <p:cNvPr id="46" name="TextBox 45">
            <a:extLst>
              <a:ext uri="{FF2B5EF4-FFF2-40B4-BE49-F238E27FC236}">
                <a16:creationId xmlns:a16="http://schemas.microsoft.com/office/drawing/2014/main" id="{AE930B02-1694-14BF-2B82-38636D6857B8}"/>
              </a:ext>
            </a:extLst>
          </p:cNvPr>
          <p:cNvSpPr txBox="1"/>
          <p:nvPr/>
        </p:nvSpPr>
        <p:spPr>
          <a:xfrm>
            <a:off x="9018630" y="3155238"/>
            <a:ext cx="2227166" cy="307777"/>
          </a:xfrm>
          <a:prstGeom prst="rect">
            <a:avLst/>
          </a:prstGeom>
          <a:noFill/>
        </p:spPr>
        <p:txBody>
          <a:bodyPr wrap="square" rtlCol="0">
            <a:spAutoFit/>
          </a:bodyPr>
          <a:lstStyle/>
          <a:p>
            <a:pPr algn="ctr"/>
            <a:r>
              <a:rPr lang="en-IN" sz="1400" b="1">
                <a:latin typeface="Aptos Narrow" panose="020B0004020202020204" pitchFamily="34" charset="0"/>
              </a:rPr>
              <a:t>DEEP LEARNING</a:t>
            </a:r>
          </a:p>
        </p:txBody>
      </p:sp>
      <p:sp>
        <p:nvSpPr>
          <p:cNvPr id="49" name="TextBox 48">
            <a:extLst>
              <a:ext uri="{FF2B5EF4-FFF2-40B4-BE49-F238E27FC236}">
                <a16:creationId xmlns:a16="http://schemas.microsoft.com/office/drawing/2014/main" id="{8EDEC1BD-8F24-941C-B9CA-13DCAE94929A}"/>
              </a:ext>
            </a:extLst>
          </p:cNvPr>
          <p:cNvSpPr txBox="1"/>
          <p:nvPr/>
        </p:nvSpPr>
        <p:spPr>
          <a:xfrm>
            <a:off x="998578" y="5424190"/>
            <a:ext cx="1897024" cy="307777"/>
          </a:xfrm>
          <a:prstGeom prst="rect">
            <a:avLst/>
          </a:prstGeom>
          <a:noFill/>
        </p:spPr>
        <p:txBody>
          <a:bodyPr wrap="square" rtlCol="0">
            <a:spAutoFit/>
          </a:bodyPr>
          <a:lstStyle/>
          <a:p>
            <a:pPr algn="ctr"/>
            <a:r>
              <a:rPr lang="en-IN" sz="1400" b="1">
                <a:latin typeface="Aptos Narrow" panose="020B0004020202020204" pitchFamily="34" charset="0"/>
              </a:rPr>
              <a:t>BIG DATA ANALYTICS</a:t>
            </a:r>
          </a:p>
        </p:txBody>
      </p:sp>
    </p:spTree>
    <p:extLst>
      <p:ext uri="{BB962C8B-B14F-4D97-AF65-F5344CB8AC3E}">
        <p14:creationId xmlns:p14="http://schemas.microsoft.com/office/powerpoint/2010/main" val="2903599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580">
                                          <p:stCondLst>
                                            <p:cond delay="0"/>
                                          </p:stCondLst>
                                        </p:cTn>
                                        <p:tgtEl>
                                          <p:spTgt spid="27"/>
                                        </p:tgtEl>
                                      </p:cBhvr>
                                    </p:animEffect>
                                    <p:anim calcmode="lin" valueType="num">
                                      <p:cBhvr>
                                        <p:cTn id="22"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27" dur="26">
                                          <p:stCondLst>
                                            <p:cond delay="650"/>
                                          </p:stCondLst>
                                        </p:cTn>
                                        <p:tgtEl>
                                          <p:spTgt spid="27"/>
                                        </p:tgtEl>
                                      </p:cBhvr>
                                      <p:to x="100000" y="60000"/>
                                    </p:animScale>
                                    <p:animScale>
                                      <p:cBhvr>
                                        <p:cTn id="28" dur="166" decel="50000">
                                          <p:stCondLst>
                                            <p:cond delay="676"/>
                                          </p:stCondLst>
                                        </p:cTn>
                                        <p:tgtEl>
                                          <p:spTgt spid="27"/>
                                        </p:tgtEl>
                                      </p:cBhvr>
                                      <p:to x="100000" y="100000"/>
                                    </p:animScale>
                                    <p:animScale>
                                      <p:cBhvr>
                                        <p:cTn id="29" dur="26">
                                          <p:stCondLst>
                                            <p:cond delay="1312"/>
                                          </p:stCondLst>
                                        </p:cTn>
                                        <p:tgtEl>
                                          <p:spTgt spid="27"/>
                                        </p:tgtEl>
                                      </p:cBhvr>
                                      <p:to x="100000" y="80000"/>
                                    </p:animScale>
                                    <p:animScale>
                                      <p:cBhvr>
                                        <p:cTn id="30" dur="166" decel="50000">
                                          <p:stCondLst>
                                            <p:cond delay="1338"/>
                                          </p:stCondLst>
                                        </p:cTn>
                                        <p:tgtEl>
                                          <p:spTgt spid="27"/>
                                        </p:tgtEl>
                                      </p:cBhvr>
                                      <p:to x="100000" y="100000"/>
                                    </p:animScale>
                                    <p:animScale>
                                      <p:cBhvr>
                                        <p:cTn id="31" dur="26">
                                          <p:stCondLst>
                                            <p:cond delay="1642"/>
                                          </p:stCondLst>
                                        </p:cTn>
                                        <p:tgtEl>
                                          <p:spTgt spid="27"/>
                                        </p:tgtEl>
                                      </p:cBhvr>
                                      <p:to x="100000" y="90000"/>
                                    </p:animScale>
                                    <p:animScale>
                                      <p:cBhvr>
                                        <p:cTn id="32" dur="166" decel="50000">
                                          <p:stCondLst>
                                            <p:cond delay="1668"/>
                                          </p:stCondLst>
                                        </p:cTn>
                                        <p:tgtEl>
                                          <p:spTgt spid="27"/>
                                        </p:tgtEl>
                                      </p:cBhvr>
                                      <p:to x="100000" y="100000"/>
                                    </p:animScale>
                                    <p:animScale>
                                      <p:cBhvr>
                                        <p:cTn id="33" dur="26">
                                          <p:stCondLst>
                                            <p:cond delay="1808"/>
                                          </p:stCondLst>
                                        </p:cTn>
                                        <p:tgtEl>
                                          <p:spTgt spid="27"/>
                                        </p:tgtEl>
                                      </p:cBhvr>
                                      <p:to x="100000" y="95000"/>
                                    </p:animScale>
                                    <p:animScale>
                                      <p:cBhvr>
                                        <p:cTn id="34" dur="166" decel="50000">
                                          <p:stCondLst>
                                            <p:cond delay="1834"/>
                                          </p:stCondLst>
                                        </p:cTn>
                                        <p:tgtEl>
                                          <p:spTgt spid="27"/>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80">
                                          <p:stCondLst>
                                            <p:cond delay="0"/>
                                          </p:stCondLst>
                                        </p:cTn>
                                        <p:tgtEl>
                                          <p:spTgt spid="29"/>
                                        </p:tgtEl>
                                      </p:cBhvr>
                                    </p:animEffect>
                                    <p:anim calcmode="lin" valueType="num">
                                      <p:cBhvr>
                                        <p:cTn id="46"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51" dur="26">
                                          <p:stCondLst>
                                            <p:cond delay="650"/>
                                          </p:stCondLst>
                                        </p:cTn>
                                        <p:tgtEl>
                                          <p:spTgt spid="29"/>
                                        </p:tgtEl>
                                      </p:cBhvr>
                                      <p:to x="100000" y="60000"/>
                                    </p:animScale>
                                    <p:animScale>
                                      <p:cBhvr>
                                        <p:cTn id="52" dur="166" decel="50000">
                                          <p:stCondLst>
                                            <p:cond delay="676"/>
                                          </p:stCondLst>
                                        </p:cTn>
                                        <p:tgtEl>
                                          <p:spTgt spid="29"/>
                                        </p:tgtEl>
                                      </p:cBhvr>
                                      <p:to x="100000" y="100000"/>
                                    </p:animScale>
                                    <p:animScale>
                                      <p:cBhvr>
                                        <p:cTn id="53" dur="26">
                                          <p:stCondLst>
                                            <p:cond delay="1312"/>
                                          </p:stCondLst>
                                        </p:cTn>
                                        <p:tgtEl>
                                          <p:spTgt spid="29"/>
                                        </p:tgtEl>
                                      </p:cBhvr>
                                      <p:to x="100000" y="80000"/>
                                    </p:animScale>
                                    <p:animScale>
                                      <p:cBhvr>
                                        <p:cTn id="54" dur="166" decel="50000">
                                          <p:stCondLst>
                                            <p:cond delay="1338"/>
                                          </p:stCondLst>
                                        </p:cTn>
                                        <p:tgtEl>
                                          <p:spTgt spid="29"/>
                                        </p:tgtEl>
                                      </p:cBhvr>
                                      <p:to x="100000" y="100000"/>
                                    </p:animScale>
                                    <p:animScale>
                                      <p:cBhvr>
                                        <p:cTn id="55" dur="26">
                                          <p:stCondLst>
                                            <p:cond delay="1642"/>
                                          </p:stCondLst>
                                        </p:cTn>
                                        <p:tgtEl>
                                          <p:spTgt spid="29"/>
                                        </p:tgtEl>
                                      </p:cBhvr>
                                      <p:to x="100000" y="90000"/>
                                    </p:animScale>
                                    <p:animScale>
                                      <p:cBhvr>
                                        <p:cTn id="56" dur="166" decel="50000">
                                          <p:stCondLst>
                                            <p:cond delay="1668"/>
                                          </p:stCondLst>
                                        </p:cTn>
                                        <p:tgtEl>
                                          <p:spTgt spid="29"/>
                                        </p:tgtEl>
                                      </p:cBhvr>
                                      <p:to x="100000" y="100000"/>
                                    </p:animScale>
                                    <p:animScale>
                                      <p:cBhvr>
                                        <p:cTn id="57" dur="26">
                                          <p:stCondLst>
                                            <p:cond delay="1808"/>
                                          </p:stCondLst>
                                        </p:cTn>
                                        <p:tgtEl>
                                          <p:spTgt spid="29"/>
                                        </p:tgtEl>
                                      </p:cBhvr>
                                      <p:to x="100000" y="95000"/>
                                    </p:animScale>
                                    <p:animScale>
                                      <p:cBhvr>
                                        <p:cTn id="58" dur="166" decel="50000">
                                          <p:stCondLst>
                                            <p:cond delay="1834"/>
                                          </p:stCondLst>
                                        </p:cTn>
                                        <p:tgtEl>
                                          <p:spTgt spid="29"/>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4"/>
                                        </p:tgtEl>
                                        <p:attrNameLst>
                                          <p:attrName>style.visibility</p:attrName>
                                        </p:attrNameLst>
                                      </p:cBhvr>
                                      <p:to>
                                        <p:strVal val="visible"/>
                                      </p:to>
                                    </p:set>
                                    <p:anim calcmode="lin" valueType="num">
                                      <p:cBhvr additive="base">
                                        <p:cTn id="63" dur="500" fill="hold"/>
                                        <p:tgtEl>
                                          <p:spTgt spid="44"/>
                                        </p:tgtEl>
                                        <p:attrNameLst>
                                          <p:attrName>ppt_x</p:attrName>
                                        </p:attrNameLst>
                                      </p:cBhvr>
                                      <p:tavLst>
                                        <p:tav tm="0">
                                          <p:val>
                                            <p:strVal val="#ppt_x"/>
                                          </p:val>
                                        </p:tav>
                                        <p:tav tm="100000">
                                          <p:val>
                                            <p:strVal val="#ppt_x"/>
                                          </p:val>
                                        </p:tav>
                                      </p:tavLst>
                                    </p:anim>
                                    <p:anim calcmode="lin" valueType="num">
                                      <p:cBhvr additive="base">
                                        <p:cTn id="6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wipe(down)">
                                      <p:cBhvr>
                                        <p:cTn id="69" dur="580">
                                          <p:stCondLst>
                                            <p:cond delay="0"/>
                                          </p:stCondLst>
                                        </p:cTn>
                                        <p:tgtEl>
                                          <p:spTgt spid="31"/>
                                        </p:tgtEl>
                                      </p:cBhvr>
                                    </p:animEffect>
                                    <p:anim calcmode="lin" valueType="num">
                                      <p:cBhvr>
                                        <p:cTn id="70"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75" dur="26">
                                          <p:stCondLst>
                                            <p:cond delay="650"/>
                                          </p:stCondLst>
                                        </p:cTn>
                                        <p:tgtEl>
                                          <p:spTgt spid="31"/>
                                        </p:tgtEl>
                                      </p:cBhvr>
                                      <p:to x="100000" y="60000"/>
                                    </p:animScale>
                                    <p:animScale>
                                      <p:cBhvr>
                                        <p:cTn id="76" dur="166" decel="50000">
                                          <p:stCondLst>
                                            <p:cond delay="676"/>
                                          </p:stCondLst>
                                        </p:cTn>
                                        <p:tgtEl>
                                          <p:spTgt spid="31"/>
                                        </p:tgtEl>
                                      </p:cBhvr>
                                      <p:to x="100000" y="100000"/>
                                    </p:animScale>
                                    <p:animScale>
                                      <p:cBhvr>
                                        <p:cTn id="77" dur="26">
                                          <p:stCondLst>
                                            <p:cond delay="1312"/>
                                          </p:stCondLst>
                                        </p:cTn>
                                        <p:tgtEl>
                                          <p:spTgt spid="31"/>
                                        </p:tgtEl>
                                      </p:cBhvr>
                                      <p:to x="100000" y="80000"/>
                                    </p:animScale>
                                    <p:animScale>
                                      <p:cBhvr>
                                        <p:cTn id="78" dur="166" decel="50000">
                                          <p:stCondLst>
                                            <p:cond delay="1338"/>
                                          </p:stCondLst>
                                        </p:cTn>
                                        <p:tgtEl>
                                          <p:spTgt spid="31"/>
                                        </p:tgtEl>
                                      </p:cBhvr>
                                      <p:to x="100000" y="100000"/>
                                    </p:animScale>
                                    <p:animScale>
                                      <p:cBhvr>
                                        <p:cTn id="79" dur="26">
                                          <p:stCondLst>
                                            <p:cond delay="1642"/>
                                          </p:stCondLst>
                                        </p:cTn>
                                        <p:tgtEl>
                                          <p:spTgt spid="31"/>
                                        </p:tgtEl>
                                      </p:cBhvr>
                                      <p:to x="100000" y="90000"/>
                                    </p:animScale>
                                    <p:animScale>
                                      <p:cBhvr>
                                        <p:cTn id="80" dur="166" decel="50000">
                                          <p:stCondLst>
                                            <p:cond delay="1668"/>
                                          </p:stCondLst>
                                        </p:cTn>
                                        <p:tgtEl>
                                          <p:spTgt spid="31"/>
                                        </p:tgtEl>
                                      </p:cBhvr>
                                      <p:to x="100000" y="100000"/>
                                    </p:animScale>
                                    <p:animScale>
                                      <p:cBhvr>
                                        <p:cTn id="81" dur="26">
                                          <p:stCondLst>
                                            <p:cond delay="1808"/>
                                          </p:stCondLst>
                                        </p:cTn>
                                        <p:tgtEl>
                                          <p:spTgt spid="31"/>
                                        </p:tgtEl>
                                      </p:cBhvr>
                                      <p:to x="100000" y="95000"/>
                                    </p:animScale>
                                    <p:animScale>
                                      <p:cBhvr>
                                        <p:cTn id="82" dur="166" decel="50000">
                                          <p:stCondLst>
                                            <p:cond delay="1834"/>
                                          </p:stCondLst>
                                        </p:cTn>
                                        <p:tgtEl>
                                          <p:spTgt spid="31"/>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additive="base">
                                        <p:cTn id="87" dur="500" fill="hold"/>
                                        <p:tgtEl>
                                          <p:spTgt spid="45"/>
                                        </p:tgtEl>
                                        <p:attrNameLst>
                                          <p:attrName>ppt_x</p:attrName>
                                        </p:attrNameLst>
                                      </p:cBhvr>
                                      <p:tavLst>
                                        <p:tav tm="0">
                                          <p:val>
                                            <p:strVal val="#ppt_x"/>
                                          </p:val>
                                        </p:tav>
                                        <p:tav tm="100000">
                                          <p:val>
                                            <p:strVal val="#ppt_x"/>
                                          </p:val>
                                        </p:tav>
                                      </p:tavLst>
                                    </p:anim>
                                    <p:anim calcmode="lin" valueType="num">
                                      <p:cBhvr additive="base">
                                        <p:cTn id="8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6" presetClass="entr" presetSubtype="0" fill="hold"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down)">
                                      <p:cBhvr>
                                        <p:cTn id="93" dur="580">
                                          <p:stCondLst>
                                            <p:cond delay="0"/>
                                          </p:stCondLst>
                                        </p:cTn>
                                        <p:tgtEl>
                                          <p:spTgt spid="33"/>
                                        </p:tgtEl>
                                      </p:cBhvr>
                                    </p:animEffect>
                                    <p:anim calcmode="lin" valueType="num">
                                      <p:cBhvr>
                                        <p:cTn id="94"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99" dur="26">
                                          <p:stCondLst>
                                            <p:cond delay="650"/>
                                          </p:stCondLst>
                                        </p:cTn>
                                        <p:tgtEl>
                                          <p:spTgt spid="33"/>
                                        </p:tgtEl>
                                      </p:cBhvr>
                                      <p:to x="100000" y="60000"/>
                                    </p:animScale>
                                    <p:animScale>
                                      <p:cBhvr>
                                        <p:cTn id="100" dur="166" decel="50000">
                                          <p:stCondLst>
                                            <p:cond delay="676"/>
                                          </p:stCondLst>
                                        </p:cTn>
                                        <p:tgtEl>
                                          <p:spTgt spid="33"/>
                                        </p:tgtEl>
                                      </p:cBhvr>
                                      <p:to x="100000" y="100000"/>
                                    </p:animScale>
                                    <p:animScale>
                                      <p:cBhvr>
                                        <p:cTn id="101" dur="26">
                                          <p:stCondLst>
                                            <p:cond delay="1312"/>
                                          </p:stCondLst>
                                        </p:cTn>
                                        <p:tgtEl>
                                          <p:spTgt spid="33"/>
                                        </p:tgtEl>
                                      </p:cBhvr>
                                      <p:to x="100000" y="80000"/>
                                    </p:animScale>
                                    <p:animScale>
                                      <p:cBhvr>
                                        <p:cTn id="102" dur="166" decel="50000">
                                          <p:stCondLst>
                                            <p:cond delay="1338"/>
                                          </p:stCondLst>
                                        </p:cTn>
                                        <p:tgtEl>
                                          <p:spTgt spid="33"/>
                                        </p:tgtEl>
                                      </p:cBhvr>
                                      <p:to x="100000" y="100000"/>
                                    </p:animScale>
                                    <p:animScale>
                                      <p:cBhvr>
                                        <p:cTn id="103" dur="26">
                                          <p:stCondLst>
                                            <p:cond delay="1642"/>
                                          </p:stCondLst>
                                        </p:cTn>
                                        <p:tgtEl>
                                          <p:spTgt spid="33"/>
                                        </p:tgtEl>
                                      </p:cBhvr>
                                      <p:to x="100000" y="90000"/>
                                    </p:animScale>
                                    <p:animScale>
                                      <p:cBhvr>
                                        <p:cTn id="104" dur="166" decel="50000">
                                          <p:stCondLst>
                                            <p:cond delay="1668"/>
                                          </p:stCondLst>
                                        </p:cTn>
                                        <p:tgtEl>
                                          <p:spTgt spid="33"/>
                                        </p:tgtEl>
                                      </p:cBhvr>
                                      <p:to x="100000" y="100000"/>
                                    </p:animScale>
                                    <p:animScale>
                                      <p:cBhvr>
                                        <p:cTn id="105" dur="26">
                                          <p:stCondLst>
                                            <p:cond delay="1808"/>
                                          </p:stCondLst>
                                        </p:cTn>
                                        <p:tgtEl>
                                          <p:spTgt spid="33"/>
                                        </p:tgtEl>
                                      </p:cBhvr>
                                      <p:to x="100000" y="95000"/>
                                    </p:animScale>
                                    <p:animScale>
                                      <p:cBhvr>
                                        <p:cTn id="106" dur="166" decel="50000">
                                          <p:stCondLst>
                                            <p:cond delay="1834"/>
                                          </p:stCondLst>
                                        </p:cTn>
                                        <p:tgtEl>
                                          <p:spTgt spid="33"/>
                                        </p:tgtEl>
                                      </p:cBhvr>
                                      <p:to x="100000" y="100000"/>
                                    </p:animScale>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46"/>
                                        </p:tgtEl>
                                        <p:attrNameLst>
                                          <p:attrName>style.visibility</p:attrName>
                                        </p:attrNameLst>
                                      </p:cBhvr>
                                      <p:to>
                                        <p:strVal val="visible"/>
                                      </p:to>
                                    </p:set>
                                    <p:anim calcmode="lin" valueType="num">
                                      <p:cBhvr additive="base">
                                        <p:cTn id="111" dur="500" fill="hold"/>
                                        <p:tgtEl>
                                          <p:spTgt spid="46"/>
                                        </p:tgtEl>
                                        <p:attrNameLst>
                                          <p:attrName>ppt_x</p:attrName>
                                        </p:attrNameLst>
                                      </p:cBhvr>
                                      <p:tavLst>
                                        <p:tav tm="0">
                                          <p:val>
                                            <p:strVal val="#ppt_x"/>
                                          </p:val>
                                        </p:tav>
                                        <p:tav tm="100000">
                                          <p:val>
                                            <p:strVal val="#ppt_x"/>
                                          </p:val>
                                        </p:tav>
                                      </p:tavLst>
                                    </p:anim>
                                    <p:anim calcmode="lin" valueType="num">
                                      <p:cBhvr additive="base">
                                        <p:cTn id="11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6" presetClass="entr" presetSubtype="0" fill="hold" nodeType="click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wipe(down)">
                                      <p:cBhvr>
                                        <p:cTn id="117" dur="580">
                                          <p:stCondLst>
                                            <p:cond delay="0"/>
                                          </p:stCondLst>
                                        </p:cTn>
                                        <p:tgtEl>
                                          <p:spTgt spid="35"/>
                                        </p:tgtEl>
                                      </p:cBhvr>
                                    </p:animEffect>
                                    <p:anim calcmode="lin" valueType="num">
                                      <p:cBhvr>
                                        <p:cTn id="118"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119"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120"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121"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122"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123" dur="26">
                                          <p:stCondLst>
                                            <p:cond delay="650"/>
                                          </p:stCondLst>
                                        </p:cTn>
                                        <p:tgtEl>
                                          <p:spTgt spid="35"/>
                                        </p:tgtEl>
                                      </p:cBhvr>
                                      <p:to x="100000" y="60000"/>
                                    </p:animScale>
                                    <p:animScale>
                                      <p:cBhvr>
                                        <p:cTn id="124" dur="166" decel="50000">
                                          <p:stCondLst>
                                            <p:cond delay="676"/>
                                          </p:stCondLst>
                                        </p:cTn>
                                        <p:tgtEl>
                                          <p:spTgt spid="35"/>
                                        </p:tgtEl>
                                      </p:cBhvr>
                                      <p:to x="100000" y="100000"/>
                                    </p:animScale>
                                    <p:animScale>
                                      <p:cBhvr>
                                        <p:cTn id="125" dur="26">
                                          <p:stCondLst>
                                            <p:cond delay="1312"/>
                                          </p:stCondLst>
                                        </p:cTn>
                                        <p:tgtEl>
                                          <p:spTgt spid="35"/>
                                        </p:tgtEl>
                                      </p:cBhvr>
                                      <p:to x="100000" y="80000"/>
                                    </p:animScale>
                                    <p:animScale>
                                      <p:cBhvr>
                                        <p:cTn id="126" dur="166" decel="50000">
                                          <p:stCondLst>
                                            <p:cond delay="1338"/>
                                          </p:stCondLst>
                                        </p:cTn>
                                        <p:tgtEl>
                                          <p:spTgt spid="35"/>
                                        </p:tgtEl>
                                      </p:cBhvr>
                                      <p:to x="100000" y="100000"/>
                                    </p:animScale>
                                    <p:animScale>
                                      <p:cBhvr>
                                        <p:cTn id="127" dur="26">
                                          <p:stCondLst>
                                            <p:cond delay="1642"/>
                                          </p:stCondLst>
                                        </p:cTn>
                                        <p:tgtEl>
                                          <p:spTgt spid="35"/>
                                        </p:tgtEl>
                                      </p:cBhvr>
                                      <p:to x="100000" y="90000"/>
                                    </p:animScale>
                                    <p:animScale>
                                      <p:cBhvr>
                                        <p:cTn id="128" dur="166" decel="50000">
                                          <p:stCondLst>
                                            <p:cond delay="1668"/>
                                          </p:stCondLst>
                                        </p:cTn>
                                        <p:tgtEl>
                                          <p:spTgt spid="35"/>
                                        </p:tgtEl>
                                      </p:cBhvr>
                                      <p:to x="100000" y="100000"/>
                                    </p:animScale>
                                    <p:animScale>
                                      <p:cBhvr>
                                        <p:cTn id="129" dur="26">
                                          <p:stCondLst>
                                            <p:cond delay="1808"/>
                                          </p:stCondLst>
                                        </p:cTn>
                                        <p:tgtEl>
                                          <p:spTgt spid="35"/>
                                        </p:tgtEl>
                                      </p:cBhvr>
                                      <p:to x="100000" y="95000"/>
                                    </p:animScale>
                                    <p:animScale>
                                      <p:cBhvr>
                                        <p:cTn id="130" dur="166" decel="50000">
                                          <p:stCondLst>
                                            <p:cond delay="1834"/>
                                          </p:stCondLst>
                                        </p:cTn>
                                        <p:tgtEl>
                                          <p:spTgt spid="35"/>
                                        </p:tgtEl>
                                      </p:cBhvr>
                                      <p:to x="100000" y="100000"/>
                                    </p:animScale>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42"/>
                                        </p:tgtEl>
                                        <p:attrNameLst>
                                          <p:attrName>style.visibility</p:attrName>
                                        </p:attrNameLst>
                                      </p:cBhvr>
                                      <p:to>
                                        <p:strVal val="visible"/>
                                      </p:to>
                                    </p:set>
                                    <p:anim calcmode="lin" valueType="num">
                                      <p:cBhvr additive="base">
                                        <p:cTn id="135" dur="500" fill="hold"/>
                                        <p:tgtEl>
                                          <p:spTgt spid="42"/>
                                        </p:tgtEl>
                                        <p:attrNameLst>
                                          <p:attrName>ppt_x</p:attrName>
                                        </p:attrNameLst>
                                      </p:cBhvr>
                                      <p:tavLst>
                                        <p:tav tm="0">
                                          <p:val>
                                            <p:strVal val="#ppt_x"/>
                                          </p:val>
                                        </p:tav>
                                        <p:tav tm="100000">
                                          <p:val>
                                            <p:strVal val="#ppt_x"/>
                                          </p:val>
                                        </p:tav>
                                      </p:tavLst>
                                    </p:anim>
                                    <p:anim calcmode="lin" valueType="num">
                                      <p:cBhvr additive="base">
                                        <p:cTn id="13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6" presetClass="entr" presetSubtype="0" fill="hold" nodeType="clickEffect">
                                  <p:stCondLst>
                                    <p:cond delay="0"/>
                                  </p:stCondLst>
                                  <p:childTnLst>
                                    <p:set>
                                      <p:cBhvr>
                                        <p:cTn id="140" dur="1" fill="hold">
                                          <p:stCondLst>
                                            <p:cond delay="0"/>
                                          </p:stCondLst>
                                        </p:cTn>
                                        <p:tgtEl>
                                          <p:spTgt spid="37"/>
                                        </p:tgtEl>
                                        <p:attrNameLst>
                                          <p:attrName>style.visibility</p:attrName>
                                        </p:attrNameLst>
                                      </p:cBhvr>
                                      <p:to>
                                        <p:strVal val="visible"/>
                                      </p:to>
                                    </p:set>
                                    <p:animEffect transition="in" filter="wipe(down)">
                                      <p:cBhvr>
                                        <p:cTn id="141" dur="580">
                                          <p:stCondLst>
                                            <p:cond delay="0"/>
                                          </p:stCondLst>
                                        </p:cTn>
                                        <p:tgtEl>
                                          <p:spTgt spid="37"/>
                                        </p:tgtEl>
                                      </p:cBhvr>
                                    </p:animEffect>
                                    <p:anim calcmode="lin" valueType="num">
                                      <p:cBhvr>
                                        <p:cTn id="14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147" dur="26">
                                          <p:stCondLst>
                                            <p:cond delay="650"/>
                                          </p:stCondLst>
                                        </p:cTn>
                                        <p:tgtEl>
                                          <p:spTgt spid="37"/>
                                        </p:tgtEl>
                                      </p:cBhvr>
                                      <p:to x="100000" y="60000"/>
                                    </p:animScale>
                                    <p:animScale>
                                      <p:cBhvr>
                                        <p:cTn id="148" dur="166" decel="50000">
                                          <p:stCondLst>
                                            <p:cond delay="676"/>
                                          </p:stCondLst>
                                        </p:cTn>
                                        <p:tgtEl>
                                          <p:spTgt spid="37"/>
                                        </p:tgtEl>
                                      </p:cBhvr>
                                      <p:to x="100000" y="100000"/>
                                    </p:animScale>
                                    <p:animScale>
                                      <p:cBhvr>
                                        <p:cTn id="149" dur="26">
                                          <p:stCondLst>
                                            <p:cond delay="1312"/>
                                          </p:stCondLst>
                                        </p:cTn>
                                        <p:tgtEl>
                                          <p:spTgt spid="37"/>
                                        </p:tgtEl>
                                      </p:cBhvr>
                                      <p:to x="100000" y="80000"/>
                                    </p:animScale>
                                    <p:animScale>
                                      <p:cBhvr>
                                        <p:cTn id="150" dur="166" decel="50000">
                                          <p:stCondLst>
                                            <p:cond delay="1338"/>
                                          </p:stCondLst>
                                        </p:cTn>
                                        <p:tgtEl>
                                          <p:spTgt spid="37"/>
                                        </p:tgtEl>
                                      </p:cBhvr>
                                      <p:to x="100000" y="100000"/>
                                    </p:animScale>
                                    <p:animScale>
                                      <p:cBhvr>
                                        <p:cTn id="151" dur="26">
                                          <p:stCondLst>
                                            <p:cond delay="1642"/>
                                          </p:stCondLst>
                                        </p:cTn>
                                        <p:tgtEl>
                                          <p:spTgt spid="37"/>
                                        </p:tgtEl>
                                      </p:cBhvr>
                                      <p:to x="100000" y="90000"/>
                                    </p:animScale>
                                    <p:animScale>
                                      <p:cBhvr>
                                        <p:cTn id="152" dur="166" decel="50000">
                                          <p:stCondLst>
                                            <p:cond delay="1668"/>
                                          </p:stCondLst>
                                        </p:cTn>
                                        <p:tgtEl>
                                          <p:spTgt spid="37"/>
                                        </p:tgtEl>
                                      </p:cBhvr>
                                      <p:to x="100000" y="100000"/>
                                    </p:animScale>
                                    <p:animScale>
                                      <p:cBhvr>
                                        <p:cTn id="153" dur="26">
                                          <p:stCondLst>
                                            <p:cond delay="1808"/>
                                          </p:stCondLst>
                                        </p:cTn>
                                        <p:tgtEl>
                                          <p:spTgt spid="37"/>
                                        </p:tgtEl>
                                      </p:cBhvr>
                                      <p:to x="100000" y="95000"/>
                                    </p:animScale>
                                    <p:animScale>
                                      <p:cBhvr>
                                        <p:cTn id="154" dur="166" decel="50000">
                                          <p:stCondLst>
                                            <p:cond delay="1834"/>
                                          </p:stCondLst>
                                        </p:cTn>
                                        <p:tgtEl>
                                          <p:spTgt spid="37"/>
                                        </p:tgtEl>
                                      </p:cBhvr>
                                      <p:to x="100000" y="100000"/>
                                    </p:animScale>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49"/>
                                        </p:tgtEl>
                                        <p:attrNameLst>
                                          <p:attrName>style.visibility</p:attrName>
                                        </p:attrNameLst>
                                      </p:cBhvr>
                                      <p:to>
                                        <p:strVal val="visible"/>
                                      </p:to>
                                    </p:set>
                                    <p:anim calcmode="lin" valueType="num">
                                      <p:cBhvr additive="base">
                                        <p:cTn id="159" dur="500" fill="hold"/>
                                        <p:tgtEl>
                                          <p:spTgt spid="49"/>
                                        </p:tgtEl>
                                        <p:attrNameLst>
                                          <p:attrName>ppt_x</p:attrName>
                                        </p:attrNameLst>
                                      </p:cBhvr>
                                      <p:tavLst>
                                        <p:tav tm="0">
                                          <p:val>
                                            <p:strVal val="#ppt_x"/>
                                          </p:val>
                                        </p:tav>
                                        <p:tav tm="100000">
                                          <p:val>
                                            <p:strVal val="#ppt_x"/>
                                          </p:val>
                                        </p:tav>
                                      </p:tavLst>
                                    </p:anim>
                                    <p:anim calcmode="lin" valueType="num">
                                      <p:cBhvr additive="base">
                                        <p:cTn id="16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6" presetClass="entr" presetSubtype="0" fill="hold" nodeType="clickEffect">
                                  <p:stCondLst>
                                    <p:cond delay="0"/>
                                  </p:stCondLst>
                                  <p:childTnLst>
                                    <p:set>
                                      <p:cBhvr>
                                        <p:cTn id="164" dur="1" fill="hold">
                                          <p:stCondLst>
                                            <p:cond delay="0"/>
                                          </p:stCondLst>
                                        </p:cTn>
                                        <p:tgtEl>
                                          <p:spTgt spid="39"/>
                                        </p:tgtEl>
                                        <p:attrNameLst>
                                          <p:attrName>style.visibility</p:attrName>
                                        </p:attrNameLst>
                                      </p:cBhvr>
                                      <p:to>
                                        <p:strVal val="visible"/>
                                      </p:to>
                                    </p:set>
                                    <p:animEffect transition="in" filter="wipe(down)">
                                      <p:cBhvr>
                                        <p:cTn id="165" dur="580">
                                          <p:stCondLst>
                                            <p:cond delay="0"/>
                                          </p:stCondLst>
                                        </p:cTn>
                                        <p:tgtEl>
                                          <p:spTgt spid="39"/>
                                        </p:tgtEl>
                                      </p:cBhvr>
                                    </p:animEffect>
                                    <p:anim calcmode="lin" valueType="num">
                                      <p:cBhvr>
                                        <p:cTn id="166"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167"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68"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169"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170"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171" dur="26">
                                          <p:stCondLst>
                                            <p:cond delay="650"/>
                                          </p:stCondLst>
                                        </p:cTn>
                                        <p:tgtEl>
                                          <p:spTgt spid="39"/>
                                        </p:tgtEl>
                                      </p:cBhvr>
                                      <p:to x="100000" y="60000"/>
                                    </p:animScale>
                                    <p:animScale>
                                      <p:cBhvr>
                                        <p:cTn id="172" dur="166" decel="50000">
                                          <p:stCondLst>
                                            <p:cond delay="676"/>
                                          </p:stCondLst>
                                        </p:cTn>
                                        <p:tgtEl>
                                          <p:spTgt spid="39"/>
                                        </p:tgtEl>
                                      </p:cBhvr>
                                      <p:to x="100000" y="100000"/>
                                    </p:animScale>
                                    <p:animScale>
                                      <p:cBhvr>
                                        <p:cTn id="173" dur="26">
                                          <p:stCondLst>
                                            <p:cond delay="1312"/>
                                          </p:stCondLst>
                                        </p:cTn>
                                        <p:tgtEl>
                                          <p:spTgt spid="39"/>
                                        </p:tgtEl>
                                      </p:cBhvr>
                                      <p:to x="100000" y="80000"/>
                                    </p:animScale>
                                    <p:animScale>
                                      <p:cBhvr>
                                        <p:cTn id="174" dur="166" decel="50000">
                                          <p:stCondLst>
                                            <p:cond delay="1338"/>
                                          </p:stCondLst>
                                        </p:cTn>
                                        <p:tgtEl>
                                          <p:spTgt spid="39"/>
                                        </p:tgtEl>
                                      </p:cBhvr>
                                      <p:to x="100000" y="100000"/>
                                    </p:animScale>
                                    <p:animScale>
                                      <p:cBhvr>
                                        <p:cTn id="175" dur="26">
                                          <p:stCondLst>
                                            <p:cond delay="1642"/>
                                          </p:stCondLst>
                                        </p:cTn>
                                        <p:tgtEl>
                                          <p:spTgt spid="39"/>
                                        </p:tgtEl>
                                      </p:cBhvr>
                                      <p:to x="100000" y="90000"/>
                                    </p:animScale>
                                    <p:animScale>
                                      <p:cBhvr>
                                        <p:cTn id="176" dur="166" decel="50000">
                                          <p:stCondLst>
                                            <p:cond delay="1668"/>
                                          </p:stCondLst>
                                        </p:cTn>
                                        <p:tgtEl>
                                          <p:spTgt spid="39"/>
                                        </p:tgtEl>
                                      </p:cBhvr>
                                      <p:to x="100000" y="100000"/>
                                    </p:animScale>
                                    <p:animScale>
                                      <p:cBhvr>
                                        <p:cTn id="177" dur="26">
                                          <p:stCondLst>
                                            <p:cond delay="1808"/>
                                          </p:stCondLst>
                                        </p:cTn>
                                        <p:tgtEl>
                                          <p:spTgt spid="39"/>
                                        </p:tgtEl>
                                      </p:cBhvr>
                                      <p:to x="100000" y="95000"/>
                                    </p:animScale>
                                    <p:animScale>
                                      <p:cBhvr>
                                        <p:cTn id="178" dur="166" decel="50000">
                                          <p:stCondLst>
                                            <p:cond delay="1834"/>
                                          </p:stCondLst>
                                        </p:cTn>
                                        <p:tgtEl>
                                          <p:spTgt spid="39"/>
                                        </p:tgtEl>
                                      </p:cBhvr>
                                      <p:to x="100000" y="100000"/>
                                    </p:animScale>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40"/>
                                        </p:tgtEl>
                                        <p:attrNameLst>
                                          <p:attrName>style.visibility</p:attrName>
                                        </p:attrNameLst>
                                      </p:cBhvr>
                                      <p:to>
                                        <p:strVal val="visible"/>
                                      </p:to>
                                    </p:set>
                                    <p:anim calcmode="lin" valueType="num">
                                      <p:cBhvr additive="base">
                                        <p:cTn id="183" dur="500" fill="hold"/>
                                        <p:tgtEl>
                                          <p:spTgt spid="40"/>
                                        </p:tgtEl>
                                        <p:attrNameLst>
                                          <p:attrName>ppt_x</p:attrName>
                                        </p:attrNameLst>
                                      </p:cBhvr>
                                      <p:tavLst>
                                        <p:tav tm="0">
                                          <p:val>
                                            <p:strVal val="#ppt_x"/>
                                          </p:val>
                                        </p:tav>
                                        <p:tav tm="100000">
                                          <p:val>
                                            <p:strVal val="#ppt_x"/>
                                          </p:val>
                                        </p:tav>
                                      </p:tavLst>
                                    </p:anim>
                                    <p:anim calcmode="lin" valueType="num">
                                      <p:cBhvr additive="base">
                                        <p:cTn id="18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build="p"/>
      <p:bldP spid="40" grpId="0"/>
      <p:bldP spid="42" grpId="0"/>
      <p:bldP spid="43" grpId="0"/>
      <p:bldP spid="44" grpId="0"/>
      <p:bldP spid="45" grpId="0"/>
      <p:bldP spid="46" grpId="0"/>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4B3E66-4D7E-B272-3539-B1F3C4CBB879}"/>
              </a:ext>
            </a:extLst>
          </p:cNvPr>
          <p:cNvSpPr>
            <a:spLocks noGrp="1"/>
          </p:cNvSpPr>
          <p:nvPr>
            <p:ph type="sldNum" sz="quarter" idx="11"/>
          </p:nvPr>
        </p:nvSpPr>
        <p:spPr/>
        <p:txBody>
          <a:bodyPr/>
          <a:lstStyle/>
          <a:p>
            <a:fld id="{EECC7194-A4D0-457B-9D3E-53681723AFF7}" type="slidenum">
              <a:rPr lang="en-US" smtClean="0"/>
              <a:pPr/>
              <a:t>6</a:t>
            </a:fld>
            <a:endParaRPr lang="en-US"/>
          </a:p>
        </p:txBody>
      </p:sp>
      <p:pic>
        <p:nvPicPr>
          <p:cNvPr id="7" name="Picture 6">
            <a:extLst>
              <a:ext uri="{FF2B5EF4-FFF2-40B4-BE49-F238E27FC236}">
                <a16:creationId xmlns:a16="http://schemas.microsoft.com/office/drawing/2014/main" id="{8A6ED183-4CEE-711C-890D-1E658721276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952" t="8068" r="6264" b="5335"/>
          <a:stretch/>
        </p:blipFill>
        <p:spPr>
          <a:xfrm>
            <a:off x="345762" y="0"/>
            <a:ext cx="11575764" cy="6241764"/>
          </a:xfrm>
          <a:prstGeom prst="rect">
            <a:avLst/>
          </a:prstGeom>
          <a:solidFill>
            <a:schemeClr val="bg2">
              <a:lumMod val="20000"/>
              <a:lumOff val="80000"/>
            </a:schemeClr>
          </a:solidFill>
          <a:effectLst/>
        </p:spPr>
      </p:pic>
      <p:sp>
        <p:nvSpPr>
          <p:cNvPr id="2" name="Text Placeholder 1">
            <a:extLst>
              <a:ext uri="{FF2B5EF4-FFF2-40B4-BE49-F238E27FC236}">
                <a16:creationId xmlns:a16="http://schemas.microsoft.com/office/drawing/2014/main" id="{6C0C37EE-058B-6447-8E9E-81FDD1BDC835}"/>
              </a:ext>
            </a:extLst>
          </p:cNvPr>
          <p:cNvSpPr>
            <a:spLocks noGrp="1"/>
          </p:cNvSpPr>
          <p:nvPr>
            <p:ph type="body" sz="quarter" idx="13"/>
          </p:nvPr>
        </p:nvSpPr>
        <p:spPr>
          <a:xfrm>
            <a:off x="4535181" y="3731330"/>
            <a:ext cx="6903253" cy="2912883"/>
          </a:xfrm>
          <a:solidFill>
            <a:schemeClr val="accent4">
              <a:lumMod val="50000"/>
            </a:schemeClr>
          </a:solidFill>
          <a:ln>
            <a:solidFill>
              <a:srgbClr val="0070C0"/>
            </a:solidFill>
          </a:ln>
        </p:spPr>
        <p:txBody>
          <a:bodyPr/>
          <a:lstStyle/>
          <a:p>
            <a:pPr>
              <a:lnSpc>
                <a:spcPct val="100000"/>
              </a:lnSpc>
            </a:pPr>
            <a:r>
              <a:rPr lang="en-US" sz="2000" dirty="0">
                <a:solidFill>
                  <a:schemeClr val="accent1"/>
                </a:solidFill>
                <a:latin typeface="Abadi" panose="020B0604020104020204" pitchFamily="34" charset="0"/>
              </a:rPr>
              <a:t>UNCOVERING INSIGHTS, SOLVING CHALLENGES, AND DRIVING INNOVATION WITH DATA SCIENCE</a:t>
            </a:r>
            <a:endParaRPr lang="en-IN" sz="2000" dirty="0">
              <a:solidFill>
                <a:schemeClr val="accent1"/>
              </a:solidFill>
              <a:latin typeface="Abadi" panose="020B0604020104020204" pitchFamily="34" charset="0"/>
            </a:endParaRPr>
          </a:p>
        </p:txBody>
      </p:sp>
      <p:sp>
        <p:nvSpPr>
          <p:cNvPr id="5" name="Title 4">
            <a:extLst>
              <a:ext uri="{FF2B5EF4-FFF2-40B4-BE49-F238E27FC236}">
                <a16:creationId xmlns:a16="http://schemas.microsoft.com/office/drawing/2014/main" id="{917A5C9A-0476-0E04-178C-273B06BDCB3A}"/>
              </a:ext>
            </a:extLst>
          </p:cNvPr>
          <p:cNvSpPr>
            <a:spLocks noGrp="1"/>
          </p:cNvSpPr>
          <p:nvPr>
            <p:ph type="title"/>
          </p:nvPr>
        </p:nvSpPr>
        <p:spPr>
          <a:xfrm>
            <a:off x="5176244" y="4512564"/>
            <a:ext cx="5455750" cy="543232"/>
          </a:xfrm>
        </p:spPr>
        <p:txBody>
          <a:bodyPr/>
          <a:lstStyle/>
          <a:p>
            <a:r>
              <a:rPr lang="en-US" dirty="0"/>
              <a:t>Project Spotlight</a:t>
            </a:r>
            <a:endParaRPr lang="en-IN" dirty="0"/>
          </a:p>
        </p:txBody>
      </p:sp>
    </p:spTree>
    <p:extLst>
      <p:ext uri="{BB962C8B-B14F-4D97-AF65-F5344CB8AC3E}">
        <p14:creationId xmlns:p14="http://schemas.microsoft.com/office/powerpoint/2010/main" val="352965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bg/>
                                          </p:spTgt>
                                        </p:tgtEl>
                                        <p:attrNameLst>
                                          <p:attrName>style.visibility</p:attrName>
                                        </p:attrNameLst>
                                      </p:cBhvr>
                                      <p:to>
                                        <p:strVal val="visible"/>
                                      </p:to>
                                    </p:set>
                                    <p:animEffect transition="in" filter="fade">
                                      <p:cBhvr>
                                        <p:cTn id="14" dur="1000"/>
                                        <p:tgtEl>
                                          <p:spTgt spid="2">
                                            <p:bg/>
                                          </p:spTgt>
                                        </p:tgtEl>
                                      </p:cBhvr>
                                    </p:animEffect>
                                    <p:anim calcmode="lin" valueType="num">
                                      <p:cBhvr>
                                        <p:cTn id="15" dur="1000" fill="hold"/>
                                        <p:tgtEl>
                                          <p:spTgt spid="2">
                                            <p:bg/>
                                          </p:spTgt>
                                        </p:tgtEl>
                                        <p:attrNameLst>
                                          <p:attrName>ppt_x</p:attrName>
                                        </p:attrNameLst>
                                      </p:cBhvr>
                                      <p:tavLst>
                                        <p:tav tm="0">
                                          <p:val>
                                            <p:strVal val="#ppt_x"/>
                                          </p:val>
                                        </p:tav>
                                        <p:tav tm="100000">
                                          <p:val>
                                            <p:strVal val="#ppt_x"/>
                                          </p:val>
                                        </p:tav>
                                      </p:tavLst>
                                    </p:anim>
                                    <p:anim calcmode="lin" valueType="num">
                                      <p:cBhvr>
                                        <p:cTn id="16" dur="1000" fill="hold"/>
                                        <p:tgtEl>
                                          <p:spTgt spid="2">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5" grpId="0"/>
    </p:bldLst>
  </p:timing>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6D6707-D313-2409-73D8-5E2588F45E21}"/>
              </a:ext>
            </a:extLst>
          </p:cNvPr>
          <p:cNvSpPr>
            <a:spLocks noGrp="1"/>
          </p:cNvSpPr>
          <p:nvPr>
            <p:ph type="title"/>
          </p:nvPr>
        </p:nvSpPr>
        <p:spPr>
          <a:xfrm>
            <a:off x="627438" y="381889"/>
            <a:ext cx="9949436" cy="370166"/>
          </a:xfrm>
        </p:spPr>
        <p:txBody>
          <a:bodyPr/>
          <a:lstStyle/>
          <a:p>
            <a:r>
              <a:rPr lang="en-IN" dirty="0">
                <a:solidFill>
                  <a:schemeClr val="accent4">
                    <a:lumMod val="50000"/>
                  </a:schemeClr>
                </a:solidFill>
              </a:rPr>
              <a:t>Innovative Data-Driven Solution APPROACH</a:t>
            </a:r>
          </a:p>
        </p:txBody>
      </p:sp>
      <p:sp>
        <p:nvSpPr>
          <p:cNvPr id="5" name="Slide Number Placeholder 4">
            <a:extLst>
              <a:ext uri="{FF2B5EF4-FFF2-40B4-BE49-F238E27FC236}">
                <a16:creationId xmlns:a16="http://schemas.microsoft.com/office/drawing/2014/main" id="{F3056A91-CB90-6B7A-B443-18C7B16AE9FB}"/>
              </a:ext>
            </a:extLst>
          </p:cNvPr>
          <p:cNvSpPr>
            <a:spLocks noGrp="1"/>
          </p:cNvSpPr>
          <p:nvPr>
            <p:ph type="sldNum" sz="quarter" idx="11"/>
          </p:nvPr>
        </p:nvSpPr>
        <p:spPr/>
        <p:txBody>
          <a:bodyPr/>
          <a:lstStyle/>
          <a:p>
            <a:fld id="{EECC7194-A4D0-457B-9D3E-53681723AFF7}" type="slidenum">
              <a:rPr lang="en-US" smtClean="0"/>
              <a:pPr/>
              <a:t>7</a:t>
            </a:fld>
            <a:endParaRPr lang="en-US"/>
          </a:p>
        </p:txBody>
      </p:sp>
      <p:graphicFrame>
        <p:nvGraphicFramePr>
          <p:cNvPr id="7" name="Content Placeholder 6">
            <a:extLst>
              <a:ext uri="{FF2B5EF4-FFF2-40B4-BE49-F238E27FC236}">
                <a16:creationId xmlns:a16="http://schemas.microsoft.com/office/drawing/2014/main" id="{DC553871-3657-1955-AD0D-BDFE95B17061}"/>
              </a:ext>
            </a:extLst>
          </p:cNvPr>
          <p:cNvGraphicFramePr>
            <a:graphicFrameLocks noGrp="1"/>
          </p:cNvGraphicFramePr>
          <p:nvPr>
            <p:ph idx="1"/>
            <p:extLst>
              <p:ext uri="{D42A27DB-BD31-4B8C-83A1-F6EECF244321}">
                <p14:modId xmlns:p14="http://schemas.microsoft.com/office/powerpoint/2010/main" val="804011323"/>
              </p:ext>
            </p:extLst>
          </p:nvPr>
        </p:nvGraphicFramePr>
        <p:xfrm>
          <a:off x="173754" y="1093510"/>
          <a:ext cx="11530867" cy="3148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702EB97B-A88E-2DFA-AF81-5602A406FCBF}"/>
              </a:ext>
            </a:extLst>
          </p:cNvPr>
          <p:cNvSpPr txBox="1"/>
          <p:nvPr/>
        </p:nvSpPr>
        <p:spPr>
          <a:xfrm>
            <a:off x="9385042" y="1651135"/>
            <a:ext cx="1943635" cy="2308324"/>
          </a:xfrm>
          <a:prstGeom prst="rect">
            <a:avLst/>
          </a:prstGeom>
          <a:noFill/>
        </p:spPr>
        <p:txBody>
          <a:bodyPr wrap="square" lIns="91440" tIns="45720" rIns="91440" bIns="45720" anchor="t">
            <a:spAutoFit/>
          </a:bodyPr>
          <a:lstStyle/>
          <a:p>
            <a:r>
              <a:rPr lang="en-US" sz="1100" b="1" i="0" dirty="0">
                <a:solidFill>
                  <a:schemeClr val="tx1">
                    <a:lumMod val="95000"/>
                    <a:lumOff val="5000"/>
                  </a:schemeClr>
                </a:solidFill>
                <a:effectLst/>
              </a:rPr>
              <a:t>Standardized processes implemented for ingestion, exploration, and transformation. Python APIs employed for live dashboards, with data pipelines for loading and processing. Utilization of computer vision for image similarity and analytics, including formula configuration and expression parsing</a:t>
            </a:r>
            <a:r>
              <a:rPr lang="en-US" sz="1200" b="0" i="0" dirty="0">
                <a:solidFill>
                  <a:schemeClr val="tx1">
                    <a:lumMod val="95000"/>
                    <a:lumOff val="5000"/>
                  </a:schemeClr>
                </a:solidFill>
                <a:effectLst/>
              </a:rPr>
              <a:t>.</a:t>
            </a:r>
            <a:endParaRPr lang="en-IN" sz="1200" dirty="0">
              <a:solidFill>
                <a:schemeClr val="tx1">
                  <a:lumMod val="95000"/>
                  <a:lumOff val="5000"/>
                </a:schemeClr>
              </a:solidFill>
            </a:endParaRPr>
          </a:p>
        </p:txBody>
      </p:sp>
      <p:graphicFrame>
        <p:nvGraphicFramePr>
          <p:cNvPr id="13" name="Content Placeholder 6">
            <a:extLst>
              <a:ext uri="{FF2B5EF4-FFF2-40B4-BE49-F238E27FC236}">
                <a16:creationId xmlns:a16="http://schemas.microsoft.com/office/drawing/2014/main" id="{1BCA9DA5-35D8-8C28-2114-015A3FCEBCFC}"/>
              </a:ext>
            </a:extLst>
          </p:cNvPr>
          <p:cNvGraphicFramePr>
            <a:graphicFrameLocks/>
          </p:cNvGraphicFramePr>
          <p:nvPr>
            <p:extLst>
              <p:ext uri="{D42A27DB-BD31-4B8C-83A1-F6EECF244321}">
                <p14:modId xmlns:p14="http://schemas.microsoft.com/office/powerpoint/2010/main" val="2463588619"/>
              </p:ext>
            </p:extLst>
          </p:nvPr>
        </p:nvGraphicFramePr>
        <p:xfrm>
          <a:off x="226671" y="4048875"/>
          <a:ext cx="11562617" cy="30506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extBox 14">
            <a:extLst>
              <a:ext uri="{FF2B5EF4-FFF2-40B4-BE49-F238E27FC236}">
                <a16:creationId xmlns:a16="http://schemas.microsoft.com/office/drawing/2014/main" id="{62538C21-22BF-C474-A046-15FE9DB63077}"/>
              </a:ext>
            </a:extLst>
          </p:cNvPr>
          <p:cNvSpPr txBox="1"/>
          <p:nvPr/>
        </p:nvSpPr>
        <p:spPr>
          <a:xfrm>
            <a:off x="9204839" y="4677392"/>
            <a:ext cx="2241222" cy="1615827"/>
          </a:xfrm>
          <a:prstGeom prst="rect">
            <a:avLst/>
          </a:prstGeom>
          <a:noFill/>
        </p:spPr>
        <p:txBody>
          <a:bodyPr wrap="square" lIns="91440" tIns="45720" rIns="91440" bIns="45720" anchor="t">
            <a:spAutoFit/>
          </a:bodyPr>
          <a:lstStyle/>
          <a:p>
            <a:r>
              <a:rPr lang="en-US" sz="1100" b="1" i="0" dirty="0">
                <a:solidFill>
                  <a:schemeClr val="tx1">
                    <a:lumMod val="95000"/>
                    <a:lumOff val="5000"/>
                  </a:schemeClr>
                </a:solidFill>
                <a:effectLst/>
              </a:rPr>
              <a:t>Ongoing refinement through defined product development roadmaps. Implementation of scripts for data ingestion and exploration of existing components for enhancement opportunities ensures continuous optimization and adaptability.</a:t>
            </a:r>
            <a:endParaRPr lang="en-IN" sz="1100" b="1" dirty="0">
              <a:solidFill>
                <a:schemeClr val="tx1">
                  <a:lumMod val="95000"/>
                  <a:lumOff val="5000"/>
                </a:schemeClr>
              </a:solidFill>
            </a:endParaRPr>
          </a:p>
        </p:txBody>
      </p:sp>
    </p:spTree>
    <p:extLst>
      <p:ext uri="{BB962C8B-B14F-4D97-AF65-F5344CB8AC3E}">
        <p14:creationId xmlns:p14="http://schemas.microsoft.com/office/powerpoint/2010/main" val="3243201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520E-B553-4B58-821F-756E17DF0C52}"/>
              </a:ext>
            </a:extLst>
          </p:cNvPr>
          <p:cNvSpPr>
            <a:spLocks noGrp="1"/>
          </p:cNvSpPr>
          <p:nvPr>
            <p:ph type="title"/>
          </p:nvPr>
        </p:nvSpPr>
        <p:spPr>
          <a:xfrm>
            <a:off x="3119433" y="188000"/>
            <a:ext cx="5953125" cy="370166"/>
          </a:xfrm>
        </p:spPr>
        <p:txBody>
          <a:bodyPr/>
          <a:lstStyle/>
          <a:p>
            <a:r>
              <a:rPr lang="en-US" sz="2800"/>
              <a:t>1. GLOBAL SPIRIT MANUFACTURER</a:t>
            </a:r>
          </a:p>
        </p:txBody>
      </p:sp>
      <p:sp>
        <p:nvSpPr>
          <p:cNvPr id="3" name="Slide Number Placeholder 2">
            <a:extLst>
              <a:ext uri="{FF2B5EF4-FFF2-40B4-BE49-F238E27FC236}">
                <a16:creationId xmlns:a16="http://schemas.microsoft.com/office/drawing/2014/main" id="{101FE623-9109-4333-B868-214788FBEB96}"/>
              </a:ext>
            </a:extLst>
          </p:cNvPr>
          <p:cNvSpPr>
            <a:spLocks noGrp="1"/>
          </p:cNvSpPr>
          <p:nvPr>
            <p:ph type="sldNum" sz="quarter" idx="11"/>
          </p:nvPr>
        </p:nvSpPr>
        <p:spPr/>
        <p:txBody>
          <a:bodyPr/>
          <a:lstStyle/>
          <a:p>
            <a:fld id="{EECC7194-A4D0-457B-9D3E-53681723AFF7}" type="slidenum">
              <a:rPr lang="en-US" smtClean="0"/>
              <a:pPr/>
              <a:t>8</a:t>
            </a:fld>
            <a:endParaRPr lang="en-US"/>
          </a:p>
        </p:txBody>
      </p:sp>
      <p:sp>
        <p:nvSpPr>
          <p:cNvPr id="4" name="Text Placeholder 3">
            <a:extLst>
              <a:ext uri="{FF2B5EF4-FFF2-40B4-BE49-F238E27FC236}">
                <a16:creationId xmlns:a16="http://schemas.microsoft.com/office/drawing/2014/main" id="{6E736F04-FC63-450C-A537-84B44E31C7DF}"/>
              </a:ext>
            </a:extLst>
          </p:cNvPr>
          <p:cNvSpPr>
            <a:spLocks noGrp="1"/>
          </p:cNvSpPr>
          <p:nvPr>
            <p:ph type="body" sz="quarter" idx="12"/>
          </p:nvPr>
        </p:nvSpPr>
        <p:spPr>
          <a:xfrm>
            <a:off x="1032270" y="751488"/>
            <a:ext cx="10127455" cy="360000"/>
          </a:xfrm>
        </p:spPr>
        <p:txBody>
          <a:bodyPr/>
          <a:lstStyle/>
          <a:p>
            <a:r>
              <a:rPr lang="en-US" b="0" i="0" dirty="0">
                <a:effectLst/>
                <a:latin typeface="Söhne"/>
              </a:rPr>
              <a:t>A Recommendation System </a:t>
            </a:r>
            <a:r>
              <a:rPr lang="en-US" dirty="0">
                <a:latin typeface="Söhne"/>
              </a:rPr>
              <a:t>T</a:t>
            </a:r>
            <a:r>
              <a:rPr lang="en-US" b="0" i="0" dirty="0">
                <a:effectLst/>
                <a:latin typeface="Söhne"/>
              </a:rPr>
              <a:t>hat </a:t>
            </a:r>
            <a:r>
              <a:rPr lang="en-US" dirty="0">
                <a:latin typeface="Söhne"/>
              </a:rPr>
              <a:t>P</a:t>
            </a:r>
            <a:r>
              <a:rPr lang="en-US" b="0" i="0" dirty="0">
                <a:effectLst/>
                <a:latin typeface="Söhne"/>
              </a:rPr>
              <a:t>rovides </a:t>
            </a:r>
            <a:r>
              <a:rPr lang="en-US" dirty="0">
                <a:latin typeface="Söhne"/>
              </a:rPr>
              <a:t>P</a:t>
            </a:r>
            <a:r>
              <a:rPr lang="en-US" b="0" i="0" dirty="0">
                <a:effectLst/>
                <a:latin typeface="Söhne"/>
              </a:rPr>
              <a:t>roduct </a:t>
            </a:r>
            <a:r>
              <a:rPr lang="en-US" dirty="0">
                <a:latin typeface="Söhne"/>
              </a:rPr>
              <a:t>S</a:t>
            </a:r>
            <a:r>
              <a:rPr lang="en-US" b="0" i="0" dirty="0">
                <a:effectLst/>
                <a:latin typeface="Söhne"/>
              </a:rPr>
              <a:t>uggestions </a:t>
            </a:r>
            <a:r>
              <a:rPr lang="en-US" dirty="0">
                <a:latin typeface="Söhne"/>
              </a:rPr>
              <a:t>T</a:t>
            </a:r>
            <a:r>
              <a:rPr lang="en-US" b="0" i="0" dirty="0">
                <a:effectLst/>
                <a:latin typeface="Söhne"/>
              </a:rPr>
              <a:t>ailored </a:t>
            </a:r>
            <a:r>
              <a:rPr lang="en-US" dirty="0">
                <a:latin typeface="Söhne"/>
              </a:rPr>
              <a:t>T</a:t>
            </a:r>
            <a:r>
              <a:rPr lang="en-US" b="0" i="0" dirty="0">
                <a:effectLst/>
                <a:latin typeface="Söhne"/>
              </a:rPr>
              <a:t>o </a:t>
            </a:r>
            <a:r>
              <a:rPr lang="en-US" dirty="0">
                <a:latin typeface="Söhne"/>
              </a:rPr>
              <a:t>S</a:t>
            </a:r>
            <a:r>
              <a:rPr lang="en-US" b="0" i="0" dirty="0">
                <a:effectLst/>
                <a:latin typeface="Söhne"/>
              </a:rPr>
              <a:t>pecific </a:t>
            </a:r>
            <a:r>
              <a:rPr lang="en-US" dirty="0">
                <a:latin typeface="Söhne"/>
              </a:rPr>
              <a:t>U</a:t>
            </a:r>
            <a:r>
              <a:rPr lang="en-US" b="0" i="0" dirty="0">
                <a:effectLst/>
                <a:latin typeface="Söhne"/>
              </a:rPr>
              <a:t>sers</a:t>
            </a:r>
            <a:endParaRPr lang="en-US" b="1" dirty="0"/>
          </a:p>
        </p:txBody>
      </p:sp>
      <p:sp>
        <p:nvSpPr>
          <p:cNvPr id="5" name="object 7" descr="Beige rectangle">
            <a:extLst>
              <a:ext uri="{FF2B5EF4-FFF2-40B4-BE49-F238E27FC236}">
                <a16:creationId xmlns:a16="http://schemas.microsoft.com/office/drawing/2014/main" id="{DD34491F-F24C-4DC2-A26D-FA05D593C843}"/>
              </a:ext>
            </a:extLst>
          </p:cNvPr>
          <p:cNvSpPr/>
          <p:nvPr/>
        </p:nvSpPr>
        <p:spPr bwMode="white">
          <a:xfrm flipV="1">
            <a:off x="4360617" y="622913"/>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sp>
        <p:nvSpPr>
          <p:cNvPr id="15" name="TextBox 14">
            <a:extLst>
              <a:ext uri="{FF2B5EF4-FFF2-40B4-BE49-F238E27FC236}">
                <a16:creationId xmlns:a16="http://schemas.microsoft.com/office/drawing/2014/main" id="{82B5DC58-7E6B-E63D-9B1E-05341B3E867D}"/>
              </a:ext>
            </a:extLst>
          </p:cNvPr>
          <p:cNvSpPr txBox="1"/>
          <p:nvPr/>
        </p:nvSpPr>
        <p:spPr>
          <a:xfrm>
            <a:off x="888997" y="1682306"/>
            <a:ext cx="10413999" cy="646331"/>
          </a:xfrm>
          <a:prstGeom prst="rect">
            <a:avLst/>
          </a:prstGeom>
          <a:noFill/>
        </p:spPr>
        <p:txBody>
          <a:bodyPr wrap="square" rtlCol="0">
            <a:spAutoFit/>
          </a:bodyPr>
          <a:lstStyle/>
          <a:p>
            <a:pPr algn="ctr"/>
            <a:r>
              <a:rPr lang="en-US" b="1" dirty="0">
                <a:solidFill>
                  <a:schemeClr val="accent1"/>
                </a:solidFill>
                <a:latin typeface="Abadi" panose="020B0604020104020204" pitchFamily="34" charset="0"/>
              </a:rPr>
              <a:t>BUSINESS REQUIREMENT: ENHANCING SALES BY STREAMLINING PRODUCT CLASSIFICATION AND RECOMENDATION</a:t>
            </a:r>
            <a:endParaRPr lang="en-IN" b="1" dirty="0">
              <a:solidFill>
                <a:schemeClr val="accent1"/>
              </a:solidFill>
              <a:latin typeface="Abadi" panose="020B0604020104020204" pitchFamily="34" charset="0"/>
            </a:endParaRPr>
          </a:p>
        </p:txBody>
      </p:sp>
      <p:pic>
        <p:nvPicPr>
          <p:cNvPr id="17" name="Picture 16">
            <a:extLst>
              <a:ext uri="{FF2B5EF4-FFF2-40B4-BE49-F238E27FC236}">
                <a16:creationId xmlns:a16="http://schemas.microsoft.com/office/drawing/2014/main" id="{B52BD4BA-4A37-0ACF-DD89-6A098CC92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127" y="3155041"/>
            <a:ext cx="652423" cy="648284"/>
          </a:xfrm>
          <a:prstGeom prst="rect">
            <a:avLst/>
          </a:prstGeom>
        </p:spPr>
      </p:pic>
      <p:pic>
        <p:nvPicPr>
          <p:cNvPr id="19" name="Picture 18">
            <a:extLst>
              <a:ext uri="{FF2B5EF4-FFF2-40B4-BE49-F238E27FC236}">
                <a16:creationId xmlns:a16="http://schemas.microsoft.com/office/drawing/2014/main" id="{A8C5D593-CA9B-9C31-9B75-D58865416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607" y="3429000"/>
            <a:ext cx="652423" cy="652423"/>
          </a:xfrm>
          <a:prstGeom prst="rect">
            <a:avLst/>
          </a:prstGeom>
        </p:spPr>
      </p:pic>
      <p:sp>
        <p:nvSpPr>
          <p:cNvPr id="21" name="Rectangle: Diagonal Corners Snipped 20">
            <a:extLst>
              <a:ext uri="{FF2B5EF4-FFF2-40B4-BE49-F238E27FC236}">
                <a16:creationId xmlns:a16="http://schemas.microsoft.com/office/drawing/2014/main" id="{76AAC7B5-B930-3B93-7CF2-A6148863DE92}"/>
              </a:ext>
            </a:extLst>
          </p:cNvPr>
          <p:cNvSpPr/>
          <p:nvPr/>
        </p:nvSpPr>
        <p:spPr>
          <a:xfrm>
            <a:off x="7161605" y="5322072"/>
            <a:ext cx="3998120" cy="1190166"/>
          </a:xfrm>
          <a:prstGeom prst="snip2DiagRect">
            <a:avLst>
              <a:gd name="adj1" fmla="val 0"/>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1"/>
                </a:solidFill>
                <a:latin typeface="Avenir Next LT Pro Light" panose="020B0304020202020204" pitchFamily="34" charset="0"/>
              </a:rPr>
              <a:t>PROJECT CHALLENGES:</a:t>
            </a:r>
          </a:p>
          <a:p>
            <a:r>
              <a:rPr lang="en-US" sz="1100" b="1" i="0" dirty="0">
                <a:solidFill>
                  <a:schemeClr val="bg1"/>
                </a:solidFill>
                <a:effectLst/>
                <a:latin typeface="Avenir Next LT Pro Light" panose="020B0304020202020204" pitchFamily="34" charset="0"/>
              </a:rPr>
              <a:t>Data Sources: </a:t>
            </a:r>
            <a:r>
              <a:rPr lang="en-US" sz="1100" b="0" i="0" dirty="0">
                <a:solidFill>
                  <a:schemeClr val="bg1"/>
                </a:solidFill>
                <a:effectLst/>
                <a:latin typeface="Avenir Next LT Pro Light" panose="020B0304020202020204" pitchFamily="34" charset="0"/>
              </a:rPr>
              <a:t>Handling data from multiple sources for unified insights </a:t>
            </a:r>
          </a:p>
          <a:p>
            <a:r>
              <a:rPr lang="en-US" sz="1100" b="1" i="0" dirty="0">
                <a:solidFill>
                  <a:schemeClr val="bg1"/>
                </a:solidFill>
                <a:effectLst/>
                <a:latin typeface="Avenir Next LT Pro Light" panose="020B0304020202020204" pitchFamily="34" charset="0"/>
              </a:rPr>
              <a:t>Data Complexity: </a:t>
            </a:r>
            <a:r>
              <a:rPr lang="en-US" sz="1100" b="0" i="0" dirty="0">
                <a:solidFill>
                  <a:schemeClr val="bg1"/>
                </a:solidFill>
                <a:effectLst/>
                <a:latin typeface="Avenir Next LT Pro Light" panose="020B0304020202020204" pitchFamily="34" charset="0"/>
              </a:rPr>
              <a:t>Address inaccuracies, unrefined catalog hampered predictions </a:t>
            </a:r>
          </a:p>
          <a:p>
            <a:r>
              <a:rPr lang="en-US" sz="1100" b="1" i="0" dirty="0">
                <a:solidFill>
                  <a:schemeClr val="bg1"/>
                </a:solidFill>
                <a:effectLst/>
                <a:latin typeface="Avenir Next LT Pro Light" panose="020B0304020202020204" pitchFamily="34" charset="0"/>
              </a:rPr>
              <a:t>Recommendation Precision: </a:t>
            </a:r>
            <a:r>
              <a:rPr lang="en-US" sz="1100" b="0" i="0" dirty="0">
                <a:solidFill>
                  <a:schemeClr val="bg1"/>
                </a:solidFill>
                <a:effectLst/>
                <a:latin typeface="Avenir Next LT Pro Light" panose="020B0304020202020204" pitchFamily="34" charset="0"/>
              </a:rPr>
              <a:t>Needed accurate classification, and ranking for tailored recommendations</a:t>
            </a:r>
            <a:endParaRPr lang="en-IN" sz="1100" dirty="0">
              <a:solidFill>
                <a:schemeClr val="bg1"/>
              </a:solidFill>
              <a:latin typeface="Avenir Next LT Pro Light" panose="020B0304020202020204" pitchFamily="34" charset="0"/>
            </a:endParaRPr>
          </a:p>
        </p:txBody>
      </p:sp>
      <p:sp>
        <p:nvSpPr>
          <p:cNvPr id="25" name="Rectangle: Diagonal Corners Snipped 24">
            <a:extLst>
              <a:ext uri="{FF2B5EF4-FFF2-40B4-BE49-F238E27FC236}">
                <a16:creationId xmlns:a16="http://schemas.microsoft.com/office/drawing/2014/main" id="{51F8471D-1820-DBC2-7053-846C3F11959E}"/>
              </a:ext>
            </a:extLst>
          </p:cNvPr>
          <p:cNvSpPr/>
          <p:nvPr/>
        </p:nvSpPr>
        <p:spPr>
          <a:xfrm>
            <a:off x="238528" y="2589315"/>
            <a:ext cx="1294709" cy="363816"/>
          </a:xfrm>
          <a:prstGeom prst="snip2DiagRect">
            <a:avLst>
              <a:gd name="adj1" fmla="val 2577"/>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accent1"/>
                </a:solidFill>
              </a:rPr>
              <a:t>SOLUTION</a:t>
            </a:r>
          </a:p>
        </p:txBody>
      </p:sp>
      <p:graphicFrame>
        <p:nvGraphicFramePr>
          <p:cNvPr id="27" name="Diagram 26">
            <a:extLst>
              <a:ext uri="{FF2B5EF4-FFF2-40B4-BE49-F238E27FC236}">
                <a16:creationId xmlns:a16="http://schemas.microsoft.com/office/drawing/2014/main" id="{2F3FF22F-2C2F-E861-D351-754B156B2658}"/>
              </a:ext>
            </a:extLst>
          </p:cNvPr>
          <p:cNvGraphicFramePr/>
          <p:nvPr>
            <p:extLst>
              <p:ext uri="{D42A27DB-BD31-4B8C-83A1-F6EECF244321}">
                <p14:modId xmlns:p14="http://schemas.microsoft.com/office/powerpoint/2010/main" val="630011627"/>
              </p:ext>
            </p:extLst>
          </p:nvPr>
        </p:nvGraphicFramePr>
        <p:xfrm>
          <a:off x="3511232" y="2899455"/>
          <a:ext cx="8335006" cy="22616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8670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80">
                                          <p:stCondLst>
                                            <p:cond delay="0"/>
                                          </p:stCondLst>
                                        </p:cTn>
                                        <p:tgtEl>
                                          <p:spTgt spid="15"/>
                                        </p:tgtEl>
                                      </p:cBhvr>
                                    </p:animEffect>
                                    <p:anim calcmode="lin" valueType="num">
                                      <p:cBhvr>
                                        <p:cTn id="2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7" dur="26">
                                          <p:stCondLst>
                                            <p:cond delay="650"/>
                                          </p:stCondLst>
                                        </p:cTn>
                                        <p:tgtEl>
                                          <p:spTgt spid="15"/>
                                        </p:tgtEl>
                                      </p:cBhvr>
                                      <p:to x="100000" y="60000"/>
                                    </p:animScale>
                                    <p:animScale>
                                      <p:cBhvr>
                                        <p:cTn id="28" dur="166" decel="50000">
                                          <p:stCondLst>
                                            <p:cond delay="676"/>
                                          </p:stCondLst>
                                        </p:cTn>
                                        <p:tgtEl>
                                          <p:spTgt spid="15"/>
                                        </p:tgtEl>
                                      </p:cBhvr>
                                      <p:to x="100000" y="100000"/>
                                    </p:animScale>
                                    <p:animScale>
                                      <p:cBhvr>
                                        <p:cTn id="29" dur="26">
                                          <p:stCondLst>
                                            <p:cond delay="1312"/>
                                          </p:stCondLst>
                                        </p:cTn>
                                        <p:tgtEl>
                                          <p:spTgt spid="15"/>
                                        </p:tgtEl>
                                      </p:cBhvr>
                                      <p:to x="100000" y="80000"/>
                                    </p:animScale>
                                    <p:animScale>
                                      <p:cBhvr>
                                        <p:cTn id="30" dur="166" decel="50000">
                                          <p:stCondLst>
                                            <p:cond delay="1338"/>
                                          </p:stCondLst>
                                        </p:cTn>
                                        <p:tgtEl>
                                          <p:spTgt spid="15"/>
                                        </p:tgtEl>
                                      </p:cBhvr>
                                      <p:to x="100000" y="100000"/>
                                    </p:animScale>
                                    <p:animScale>
                                      <p:cBhvr>
                                        <p:cTn id="31" dur="26">
                                          <p:stCondLst>
                                            <p:cond delay="1642"/>
                                          </p:stCondLst>
                                        </p:cTn>
                                        <p:tgtEl>
                                          <p:spTgt spid="15"/>
                                        </p:tgtEl>
                                      </p:cBhvr>
                                      <p:to x="100000" y="90000"/>
                                    </p:animScale>
                                    <p:animScale>
                                      <p:cBhvr>
                                        <p:cTn id="32" dur="166" decel="50000">
                                          <p:stCondLst>
                                            <p:cond delay="1668"/>
                                          </p:stCondLst>
                                        </p:cTn>
                                        <p:tgtEl>
                                          <p:spTgt spid="15"/>
                                        </p:tgtEl>
                                      </p:cBhvr>
                                      <p:to x="100000" y="100000"/>
                                    </p:animScale>
                                    <p:animScale>
                                      <p:cBhvr>
                                        <p:cTn id="33" dur="26">
                                          <p:stCondLst>
                                            <p:cond delay="1808"/>
                                          </p:stCondLst>
                                        </p:cTn>
                                        <p:tgtEl>
                                          <p:spTgt spid="15"/>
                                        </p:tgtEl>
                                      </p:cBhvr>
                                      <p:to x="100000" y="95000"/>
                                    </p:animScale>
                                    <p:animScale>
                                      <p:cBhvr>
                                        <p:cTn id="34" dur="166" decel="50000">
                                          <p:stCondLst>
                                            <p:cond delay="1834"/>
                                          </p:stCondLst>
                                        </p:cTn>
                                        <p:tgtEl>
                                          <p:spTgt spid="15"/>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580">
                                          <p:stCondLst>
                                            <p:cond delay="0"/>
                                          </p:stCondLst>
                                        </p:cTn>
                                        <p:tgtEl>
                                          <p:spTgt spid="25"/>
                                        </p:tgtEl>
                                      </p:cBhvr>
                                    </p:animEffect>
                                    <p:anim calcmode="lin" valueType="num">
                                      <p:cBhvr>
                                        <p:cTn id="40"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45" dur="26">
                                          <p:stCondLst>
                                            <p:cond delay="650"/>
                                          </p:stCondLst>
                                        </p:cTn>
                                        <p:tgtEl>
                                          <p:spTgt spid="25"/>
                                        </p:tgtEl>
                                      </p:cBhvr>
                                      <p:to x="100000" y="60000"/>
                                    </p:animScale>
                                    <p:animScale>
                                      <p:cBhvr>
                                        <p:cTn id="46" dur="166" decel="50000">
                                          <p:stCondLst>
                                            <p:cond delay="676"/>
                                          </p:stCondLst>
                                        </p:cTn>
                                        <p:tgtEl>
                                          <p:spTgt spid="25"/>
                                        </p:tgtEl>
                                      </p:cBhvr>
                                      <p:to x="100000" y="100000"/>
                                    </p:animScale>
                                    <p:animScale>
                                      <p:cBhvr>
                                        <p:cTn id="47" dur="26">
                                          <p:stCondLst>
                                            <p:cond delay="1312"/>
                                          </p:stCondLst>
                                        </p:cTn>
                                        <p:tgtEl>
                                          <p:spTgt spid="25"/>
                                        </p:tgtEl>
                                      </p:cBhvr>
                                      <p:to x="100000" y="80000"/>
                                    </p:animScale>
                                    <p:animScale>
                                      <p:cBhvr>
                                        <p:cTn id="48" dur="166" decel="50000">
                                          <p:stCondLst>
                                            <p:cond delay="1338"/>
                                          </p:stCondLst>
                                        </p:cTn>
                                        <p:tgtEl>
                                          <p:spTgt spid="25"/>
                                        </p:tgtEl>
                                      </p:cBhvr>
                                      <p:to x="100000" y="100000"/>
                                    </p:animScale>
                                    <p:animScale>
                                      <p:cBhvr>
                                        <p:cTn id="49" dur="26">
                                          <p:stCondLst>
                                            <p:cond delay="1642"/>
                                          </p:stCondLst>
                                        </p:cTn>
                                        <p:tgtEl>
                                          <p:spTgt spid="25"/>
                                        </p:tgtEl>
                                      </p:cBhvr>
                                      <p:to x="100000" y="90000"/>
                                    </p:animScale>
                                    <p:animScale>
                                      <p:cBhvr>
                                        <p:cTn id="50" dur="166" decel="50000">
                                          <p:stCondLst>
                                            <p:cond delay="1668"/>
                                          </p:stCondLst>
                                        </p:cTn>
                                        <p:tgtEl>
                                          <p:spTgt spid="25"/>
                                        </p:tgtEl>
                                      </p:cBhvr>
                                      <p:to x="100000" y="100000"/>
                                    </p:animScale>
                                    <p:animScale>
                                      <p:cBhvr>
                                        <p:cTn id="51" dur="26">
                                          <p:stCondLst>
                                            <p:cond delay="1808"/>
                                          </p:stCondLst>
                                        </p:cTn>
                                        <p:tgtEl>
                                          <p:spTgt spid="25"/>
                                        </p:tgtEl>
                                      </p:cBhvr>
                                      <p:to x="100000" y="95000"/>
                                    </p:animScale>
                                    <p:animScale>
                                      <p:cBhvr>
                                        <p:cTn id="52" dur="166" decel="50000">
                                          <p:stCondLst>
                                            <p:cond delay="1834"/>
                                          </p:stCondLst>
                                        </p:cTn>
                                        <p:tgtEl>
                                          <p:spTgt spid="25"/>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80">
                                          <p:stCondLst>
                                            <p:cond delay="0"/>
                                          </p:stCondLst>
                                        </p:cTn>
                                        <p:tgtEl>
                                          <p:spTgt spid="17"/>
                                        </p:tgtEl>
                                      </p:cBhvr>
                                    </p:animEffect>
                                    <p:anim calcmode="lin" valueType="num">
                                      <p:cBhvr>
                                        <p:cTn id="5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63" dur="26">
                                          <p:stCondLst>
                                            <p:cond delay="650"/>
                                          </p:stCondLst>
                                        </p:cTn>
                                        <p:tgtEl>
                                          <p:spTgt spid="17"/>
                                        </p:tgtEl>
                                      </p:cBhvr>
                                      <p:to x="100000" y="60000"/>
                                    </p:animScale>
                                    <p:animScale>
                                      <p:cBhvr>
                                        <p:cTn id="64" dur="166" decel="50000">
                                          <p:stCondLst>
                                            <p:cond delay="676"/>
                                          </p:stCondLst>
                                        </p:cTn>
                                        <p:tgtEl>
                                          <p:spTgt spid="17"/>
                                        </p:tgtEl>
                                      </p:cBhvr>
                                      <p:to x="100000" y="100000"/>
                                    </p:animScale>
                                    <p:animScale>
                                      <p:cBhvr>
                                        <p:cTn id="65" dur="26">
                                          <p:stCondLst>
                                            <p:cond delay="1312"/>
                                          </p:stCondLst>
                                        </p:cTn>
                                        <p:tgtEl>
                                          <p:spTgt spid="17"/>
                                        </p:tgtEl>
                                      </p:cBhvr>
                                      <p:to x="100000" y="80000"/>
                                    </p:animScale>
                                    <p:animScale>
                                      <p:cBhvr>
                                        <p:cTn id="66" dur="166" decel="50000">
                                          <p:stCondLst>
                                            <p:cond delay="1338"/>
                                          </p:stCondLst>
                                        </p:cTn>
                                        <p:tgtEl>
                                          <p:spTgt spid="17"/>
                                        </p:tgtEl>
                                      </p:cBhvr>
                                      <p:to x="100000" y="100000"/>
                                    </p:animScale>
                                    <p:animScale>
                                      <p:cBhvr>
                                        <p:cTn id="67" dur="26">
                                          <p:stCondLst>
                                            <p:cond delay="1642"/>
                                          </p:stCondLst>
                                        </p:cTn>
                                        <p:tgtEl>
                                          <p:spTgt spid="17"/>
                                        </p:tgtEl>
                                      </p:cBhvr>
                                      <p:to x="100000" y="90000"/>
                                    </p:animScale>
                                    <p:animScale>
                                      <p:cBhvr>
                                        <p:cTn id="68" dur="166" decel="50000">
                                          <p:stCondLst>
                                            <p:cond delay="1668"/>
                                          </p:stCondLst>
                                        </p:cTn>
                                        <p:tgtEl>
                                          <p:spTgt spid="17"/>
                                        </p:tgtEl>
                                      </p:cBhvr>
                                      <p:to x="100000" y="100000"/>
                                    </p:animScale>
                                    <p:animScale>
                                      <p:cBhvr>
                                        <p:cTn id="69" dur="26">
                                          <p:stCondLst>
                                            <p:cond delay="1808"/>
                                          </p:stCondLst>
                                        </p:cTn>
                                        <p:tgtEl>
                                          <p:spTgt spid="17"/>
                                        </p:tgtEl>
                                      </p:cBhvr>
                                      <p:to x="100000" y="95000"/>
                                    </p:animScale>
                                    <p:animScale>
                                      <p:cBhvr>
                                        <p:cTn id="70" dur="166" decel="50000">
                                          <p:stCondLst>
                                            <p:cond delay="1834"/>
                                          </p:stCondLst>
                                        </p:cTn>
                                        <p:tgtEl>
                                          <p:spTgt spid="17"/>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ipe(down)">
                                      <p:cBhvr>
                                        <p:cTn id="75" dur="580">
                                          <p:stCondLst>
                                            <p:cond delay="0"/>
                                          </p:stCondLst>
                                        </p:cTn>
                                        <p:tgtEl>
                                          <p:spTgt spid="19"/>
                                        </p:tgtEl>
                                      </p:cBhvr>
                                    </p:animEffect>
                                    <p:anim calcmode="lin" valueType="num">
                                      <p:cBhvr>
                                        <p:cTn id="76"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81" dur="26">
                                          <p:stCondLst>
                                            <p:cond delay="650"/>
                                          </p:stCondLst>
                                        </p:cTn>
                                        <p:tgtEl>
                                          <p:spTgt spid="19"/>
                                        </p:tgtEl>
                                      </p:cBhvr>
                                      <p:to x="100000" y="60000"/>
                                    </p:animScale>
                                    <p:animScale>
                                      <p:cBhvr>
                                        <p:cTn id="82" dur="166" decel="50000">
                                          <p:stCondLst>
                                            <p:cond delay="676"/>
                                          </p:stCondLst>
                                        </p:cTn>
                                        <p:tgtEl>
                                          <p:spTgt spid="19"/>
                                        </p:tgtEl>
                                      </p:cBhvr>
                                      <p:to x="100000" y="100000"/>
                                    </p:animScale>
                                    <p:animScale>
                                      <p:cBhvr>
                                        <p:cTn id="83" dur="26">
                                          <p:stCondLst>
                                            <p:cond delay="1312"/>
                                          </p:stCondLst>
                                        </p:cTn>
                                        <p:tgtEl>
                                          <p:spTgt spid="19"/>
                                        </p:tgtEl>
                                      </p:cBhvr>
                                      <p:to x="100000" y="80000"/>
                                    </p:animScale>
                                    <p:animScale>
                                      <p:cBhvr>
                                        <p:cTn id="84" dur="166" decel="50000">
                                          <p:stCondLst>
                                            <p:cond delay="1338"/>
                                          </p:stCondLst>
                                        </p:cTn>
                                        <p:tgtEl>
                                          <p:spTgt spid="19"/>
                                        </p:tgtEl>
                                      </p:cBhvr>
                                      <p:to x="100000" y="100000"/>
                                    </p:animScale>
                                    <p:animScale>
                                      <p:cBhvr>
                                        <p:cTn id="85" dur="26">
                                          <p:stCondLst>
                                            <p:cond delay="1642"/>
                                          </p:stCondLst>
                                        </p:cTn>
                                        <p:tgtEl>
                                          <p:spTgt spid="19"/>
                                        </p:tgtEl>
                                      </p:cBhvr>
                                      <p:to x="100000" y="90000"/>
                                    </p:animScale>
                                    <p:animScale>
                                      <p:cBhvr>
                                        <p:cTn id="86" dur="166" decel="50000">
                                          <p:stCondLst>
                                            <p:cond delay="1668"/>
                                          </p:stCondLst>
                                        </p:cTn>
                                        <p:tgtEl>
                                          <p:spTgt spid="19"/>
                                        </p:tgtEl>
                                      </p:cBhvr>
                                      <p:to x="100000" y="100000"/>
                                    </p:animScale>
                                    <p:animScale>
                                      <p:cBhvr>
                                        <p:cTn id="87" dur="26">
                                          <p:stCondLst>
                                            <p:cond delay="1808"/>
                                          </p:stCondLst>
                                        </p:cTn>
                                        <p:tgtEl>
                                          <p:spTgt spid="19"/>
                                        </p:tgtEl>
                                      </p:cBhvr>
                                      <p:to x="100000" y="95000"/>
                                    </p:animScale>
                                    <p:animScale>
                                      <p:cBhvr>
                                        <p:cTn id="88" dur="166" decel="50000">
                                          <p:stCondLst>
                                            <p:cond delay="1834"/>
                                          </p:stCondLst>
                                        </p:cTn>
                                        <p:tgtEl>
                                          <p:spTgt spid="19"/>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31" presetClass="entr" presetSubtype="0"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1000" fill="hold"/>
                                        <p:tgtEl>
                                          <p:spTgt spid="27"/>
                                        </p:tgtEl>
                                        <p:attrNameLst>
                                          <p:attrName>ppt_w</p:attrName>
                                        </p:attrNameLst>
                                      </p:cBhvr>
                                      <p:tavLst>
                                        <p:tav tm="0">
                                          <p:val>
                                            <p:fltVal val="0"/>
                                          </p:val>
                                        </p:tav>
                                        <p:tav tm="100000">
                                          <p:val>
                                            <p:strVal val="#ppt_w"/>
                                          </p:val>
                                        </p:tav>
                                      </p:tavLst>
                                    </p:anim>
                                    <p:anim calcmode="lin" valueType="num">
                                      <p:cBhvr>
                                        <p:cTn id="94" dur="1000" fill="hold"/>
                                        <p:tgtEl>
                                          <p:spTgt spid="27"/>
                                        </p:tgtEl>
                                        <p:attrNameLst>
                                          <p:attrName>ppt_h</p:attrName>
                                        </p:attrNameLst>
                                      </p:cBhvr>
                                      <p:tavLst>
                                        <p:tav tm="0">
                                          <p:val>
                                            <p:fltVal val="0"/>
                                          </p:val>
                                        </p:tav>
                                        <p:tav tm="100000">
                                          <p:val>
                                            <p:strVal val="#ppt_h"/>
                                          </p:val>
                                        </p:tav>
                                      </p:tavLst>
                                    </p:anim>
                                    <p:anim calcmode="lin" valueType="num">
                                      <p:cBhvr>
                                        <p:cTn id="95" dur="1000" fill="hold"/>
                                        <p:tgtEl>
                                          <p:spTgt spid="27"/>
                                        </p:tgtEl>
                                        <p:attrNameLst>
                                          <p:attrName>style.rotation</p:attrName>
                                        </p:attrNameLst>
                                      </p:cBhvr>
                                      <p:tavLst>
                                        <p:tav tm="0">
                                          <p:val>
                                            <p:fltVal val="90"/>
                                          </p:val>
                                        </p:tav>
                                        <p:tav tm="100000">
                                          <p:val>
                                            <p:fltVal val="0"/>
                                          </p:val>
                                        </p:tav>
                                      </p:tavLst>
                                    </p:anim>
                                    <p:animEffect transition="in" filter="fade">
                                      <p:cBhvr>
                                        <p:cTn id="96" dur="1000"/>
                                        <p:tgtEl>
                                          <p:spTgt spid="2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fade">
                                      <p:cBhvr>
                                        <p:cTn id="10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15" grpId="0"/>
      <p:bldP spid="21" grpId="0" animBg="1"/>
      <p:bldP spid="25" grpId="0" animBg="1"/>
      <p:bldGraphic spid="2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520E-B553-4B58-821F-756E17DF0C52}"/>
              </a:ext>
            </a:extLst>
          </p:cNvPr>
          <p:cNvSpPr>
            <a:spLocks noGrp="1"/>
          </p:cNvSpPr>
          <p:nvPr>
            <p:ph type="title"/>
          </p:nvPr>
        </p:nvSpPr>
        <p:spPr>
          <a:xfrm>
            <a:off x="1416935" y="387000"/>
            <a:ext cx="9358121" cy="370166"/>
          </a:xfrm>
        </p:spPr>
        <p:txBody>
          <a:bodyPr/>
          <a:lstStyle/>
          <a:p>
            <a:r>
              <a:rPr lang="en-US" sz="2400"/>
              <a:t>2. Improving detection of fraudulent insurance claims</a:t>
            </a:r>
          </a:p>
        </p:txBody>
      </p:sp>
      <p:sp>
        <p:nvSpPr>
          <p:cNvPr id="3" name="Slide Number Placeholder 2">
            <a:extLst>
              <a:ext uri="{FF2B5EF4-FFF2-40B4-BE49-F238E27FC236}">
                <a16:creationId xmlns:a16="http://schemas.microsoft.com/office/drawing/2014/main" id="{101FE623-9109-4333-B868-214788FBEB96}"/>
              </a:ext>
            </a:extLst>
          </p:cNvPr>
          <p:cNvSpPr>
            <a:spLocks noGrp="1"/>
          </p:cNvSpPr>
          <p:nvPr>
            <p:ph type="sldNum" sz="quarter" idx="11"/>
          </p:nvPr>
        </p:nvSpPr>
        <p:spPr/>
        <p:txBody>
          <a:bodyPr/>
          <a:lstStyle/>
          <a:p>
            <a:fld id="{EECC7194-A4D0-457B-9D3E-53681723AFF7}" type="slidenum">
              <a:rPr lang="en-US" smtClean="0"/>
              <a:pPr/>
              <a:t>9</a:t>
            </a:fld>
            <a:endParaRPr lang="en-US"/>
          </a:p>
        </p:txBody>
      </p:sp>
      <p:sp>
        <p:nvSpPr>
          <p:cNvPr id="4" name="Text Placeholder 3">
            <a:extLst>
              <a:ext uri="{FF2B5EF4-FFF2-40B4-BE49-F238E27FC236}">
                <a16:creationId xmlns:a16="http://schemas.microsoft.com/office/drawing/2014/main" id="{6E736F04-FC63-450C-A537-84B44E31C7DF}"/>
              </a:ext>
            </a:extLst>
          </p:cNvPr>
          <p:cNvSpPr>
            <a:spLocks noGrp="1"/>
          </p:cNvSpPr>
          <p:nvPr>
            <p:ph type="body" sz="quarter" idx="12"/>
          </p:nvPr>
        </p:nvSpPr>
        <p:spPr>
          <a:xfrm>
            <a:off x="701300" y="968806"/>
            <a:ext cx="10789392" cy="360000"/>
          </a:xfrm>
        </p:spPr>
        <p:txBody>
          <a:bodyPr/>
          <a:lstStyle/>
          <a:p>
            <a:pPr algn="ctr"/>
            <a:r>
              <a:rPr lang="en-US" sz="1800" dirty="0"/>
              <a:t>Implementing advanced data analytics and machine learning techniques within the insurance sector to enhance fraud detection and streamline claims processing.</a:t>
            </a:r>
          </a:p>
        </p:txBody>
      </p:sp>
      <p:sp>
        <p:nvSpPr>
          <p:cNvPr id="5" name="object 7" descr="Beige rectangle">
            <a:extLst>
              <a:ext uri="{FF2B5EF4-FFF2-40B4-BE49-F238E27FC236}">
                <a16:creationId xmlns:a16="http://schemas.microsoft.com/office/drawing/2014/main" id="{DD34491F-F24C-4DC2-A26D-FA05D593C843}"/>
              </a:ext>
            </a:extLst>
          </p:cNvPr>
          <p:cNvSpPr/>
          <p:nvPr/>
        </p:nvSpPr>
        <p:spPr bwMode="white">
          <a:xfrm flipV="1">
            <a:off x="4360614" y="822173"/>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a:p>
        </p:txBody>
      </p:sp>
      <p:graphicFrame>
        <p:nvGraphicFramePr>
          <p:cNvPr id="14" name="Diagram 13">
            <a:extLst>
              <a:ext uri="{FF2B5EF4-FFF2-40B4-BE49-F238E27FC236}">
                <a16:creationId xmlns:a16="http://schemas.microsoft.com/office/drawing/2014/main" id="{B27B3A3F-A4FF-EA81-104F-946C0EC63D9E}"/>
              </a:ext>
            </a:extLst>
          </p:cNvPr>
          <p:cNvGraphicFramePr/>
          <p:nvPr>
            <p:extLst>
              <p:ext uri="{D42A27DB-BD31-4B8C-83A1-F6EECF244321}">
                <p14:modId xmlns:p14="http://schemas.microsoft.com/office/powerpoint/2010/main" val="391350507"/>
              </p:ext>
            </p:extLst>
          </p:nvPr>
        </p:nvGraphicFramePr>
        <p:xfrm>
          <a:off x="2099906" y="2809371"/>
          <a:ext cx="9291994" cy="1894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82B5DC58-7E6B-E63D-9B1E-05341B3E867D}"/>
              </a:ext>
            </a:extLst>
          </p:cNvPr>
          <p:cNvSpPr txBox="1"/>
          <p:nvPr/>
        </p:nvSpPr>
        <p:spPr>
          <a:xfrm>
            <a:off x="888997" y="1682306"/>
            <a:ext cx="10413999" cy="646331"/>
          </a:xfrm>
          <a:prstGeom prst="rect">
            <a:avLst/>
          </a:prstGeom>
          <a:noFill/>
        </p:spPr>
        <p:txBody>
          <a:bodyPr wrap="square" rtlCol="0">
            <a:spAutoFit/>
          </a:bodyPr>
          <a:lstStyle/>
          <a:p>
            <a:pPr algn="ctr"/>
            <a:r>
              <a:rPr lang="en-US" b="1" dirty="0">
                <a:solidFill>
                  <a:schemeClr val="accent1"/>
                </a:solidFill>
                <a:latin typeface="Abadi" panose="020B0604020104020204" pitchFamily="34" charset="0"/>
              </a:rPr>
              <a:t>BUSINESS REQUIREMENT: Enhance the ability to identify fraudulent claims while maintaining a positive customer experience.</a:t>
            </a:r>
            <a:endParaRPr lang="en-IN" dirty="0">
              <a:solidFill>
                <a:schemeClr val="accent1"/>
              </a:solidFill>
              <a:latin typeface="Abadi" panose="020B0604020104020204" pitchFamily="34" charset="0"/>
            </a:endParaRPr>
          </a:p>
        </p:txBody>
      </p:sp>
      <p:sp>
        <p:nvSpPr>
          <p:cNvPr id="21" name="Rectangle: Diagonal Corners Snipped 20">
            <a:extLst>
              <a:ext uri="{FF2B5EF4-FFF2-40B4-BE49-F238E27FC236}">
                <a16:creationId xmlns:a16="http://schemas.microsoft.com/office/drawing/2014/main" id="{76AAC7B5-B930-3B93-7CF2-A6148863DE92}"/>
              </a:ext>
            </a:extLst>
          </p:cNvPr>
          <p:cNvSpPr/>
          <p:nvPr/>
        </p:nvSpPr>
        <p:spPr>
          <a:xfrm>
            <a:off x="7678707" y="4973155"/>
            <a:ext cx="3862516" cy="1433706"/>
          </a:xfrm>
          <a:prstGeom prst="snip2DiagRect">
            <a:avLst>
              <a:gd name="adj1" fmla="val 0"/>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accent1"/>
                </a:solidFill>
                <a:latin typeface="Avenir Next LT Pro Light" panose="020B0304020202020204" pitchFamily="34" charset="0"/>
              </a:rPr>
              <a:t>PROJECT CHALLENGES:</a:t>
            </a:r>
          </a:p>
          <a:p>
            <a:r>
              <a:rPr lang="en-US" sz="1000" b="1" dirty="0">
                <a:solidFill>
                  <a:schemeClr val="accent1"/>
                </a:solidFill>
                <a:latin typeface="Avenir Next LT Pro Light" panose="020B0304020202020204" pitchFamily="34" charset="0"/>
              </a:rPr>
              <a:t>Data Quality and Availability: </a:t>
            </a:r>
            <a:r>
              <a:rPr lang="en-US" sz="1000" dirty="0">
                <a:solidFill>
                  <a:schemeClr val="accent1"/>
                </a:solidFill>
                <a:latin typeface="Avenir Next LT Pro Light" panose="020B0304020202020204" pitchFamily="34" charset="0"/>
              </a:rPr>
              <a:t>Ensuring accurate and sufficient data for training.</a:t>
            </a:r>
          </a:p>
          <a:p>
            <a:r>
              <a:rPr lang="en-US" sz="1000" b="1" dirty="0">
                <a:solidFill>
                  <a:schemeClr val="accent1"/>
                </a:solidFill>
                <a:latin typeface="Avenir Next LT Pro Light" panose="020B0304020202020204" pitchFamily="34" charset="0"/>
              </a:rPr>
              <a:t>Imbalanced Data: </a:t>
            </a:r>
            <a:r>
              <a:rPr lang="en-US" sz="1000" dirty="0">
                <a:solidFill>
                  <a:schemeClr val="accent1"/>
                </a:solidFill>
                <a:latin typeface="Avenir Next LT Pro Light" panose="020B0304020202020204" pitchFamily="34" charset="0"/>
              </a:rPr>
              <a:t>Managing the skewed ratio of legitimate to fraudulent cases.</a:t>
            </a:r>
          </a:p>
          <a:p>
            <a:r>
              <a:rPr lang="en-US" sz="1000" b="1" dirty="0">
                <a:solidFill>
                  <a:schemeClr val="accent1"/>
                </a:solidFill>
                <a:latin typeface="Avenir Next LT Pro Light" panose="020B0304020202020204" pitchFamily="34" charset="0"/>
              </a:rPr>
              <a:t>Scalability and Real-time Processing: </a:t>
            </a:r>
            <a:r>
              <a:rPr lang="en-US" sz="1000" dirty="0">
                <a:solidFill>
                  <a:schemeClr val="accent1"/>
                </a:solidFill>
                <a:latin typeface="Avenir Next LT Pro Light" panose="020B0304020202020204" pitchFamily="34" charset="0"/>
              </a:rPr>
              <a:t>Handling high data volumes with low latency.</a:t>
            </a:r>
          </a:p>
          <a:p>
            <a:r>
              <a:rPr lang="en-US" sz="1000" b="1" dirty="0">
                <a:solidFill>
                  <a:schemeClr val="accent1"/>
                </a:solidFill>
                <a:latin typeface="Avenir Next LT Pro Light" panose="020B0304020202020204" pitchFamily="34" charset="0"/>
              </a:rPr>
              <a:t>Privacy Concerns: </a:t>
            </a:r>
            <a:r>
              <a:rPr lang="en-US" sz="1000" dirty="0">
                <a:solidFill>
                  <a:schemeClr val="accent1"/>
                </a:solidFill>
                <a:latin typeface="Avenir Next LT Pro Light" panose="020B0304020202020204" pitchFamily="34" charset="0"/>
              </a:rPr>
              <a:t>Safeguarding sensitive customer data.</a:t>
            </a:r>
          </a:p>
          <a:p>
            <a:r>
              <a:rPr lang="en-US" sz="1000" dirty="0">
                <a:solidFill>
                  <a:schemeClr val="accent1"/>
                </a:solidFill>
                <a:latin typeface="Avenir Next LT Pro Light" panose="020B0304020202020204" pitchFamily="34" charset="0"/>
              </a:rPr>
              <a:t>Model Drift: Adapting to evolving fraud patterns over time</a:t>
            </a:r>
            <a:r>
              <a:rPr lang="en-US" sz="900" dirty="0">
                <a:solidFill>
                  <a:schemeClr val="accent1"/>
                </a:solidFill>
                <a:latin typeface="Avenir Next LT Pro Light" panose="020B0304020202020204" pitchFamily="34" charset="0"/>
              </a:rPr>
              <a:t>.</a:t>
            </a:r>
          </a:p>
        </p:txBody>
      </p:sp>
      <p:sp>
        <p:nvSpPr>
          <p:cNvPr id="25" name="Rectangle: Diagonal Corners Snipped 24">
            <a:extLst>
              <a:ext uri="{FF2B5EF4-FFF2-40B4-BE49-F238E27FC236}">
                <a16:creationId xmlns:a16="http://schemas.microsoft.com/office/drawing/2014/main" id="{51F8471D-1820-DBC2-7053-846C3F11959E}"/>
              </a:ext>
            </a:extLst>
          </p:cNvPr>
          <p:cNvSpPr/>
          <p:nvPr/>
        </p:nvSpPr>
        <p:spPr>
          <a:xfrm>
            <a:off x="238528" y="2589315"/>
            <a:ext cx="1294709" cy="363816"/>
          </a:xfrm>
          <a:prstGeom prst="snip2DiagRect">
            <a:avLst>
              <a:gd name="adj1" fmla="val 2577"/>
              <a:gd name="adj2" fmla="val 16667"/>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accent1"/>
                </a:solidFill>
              </a:rPr>
              <a:t>SOLUTION</a:t>
            </a:r>
          </a:p>
        </p:txBody>
      </p:sp>
      <p:graphicFrame>
        <p:nvGraphicFramePr>
          <p:cNvPr id="27" name="Diagram 26">
            <a:extLst>
              <a:ext uri="{FF2B5EF4-FFF2-40B4-BE49-F238E27FC236}">
                <a16:creationId xmlns:a16="http://schemas.microsoft.com/office/drawing/2014/main" id="{2F3FF22F-2C2F-E861-D351-754B156B2658}"/>
              </a:ext>
            </a:extLst>
          </p:cNvPr>
          <p:cNvGraphicFramePr/>
          <p:nvPr>
            <p:extLst>
              <p:ext uri="{D42A27DB-BD31-4B8C-83A1-F6EECF244321}">
                <p14:modId xmlns:p14="http://schemas.microsoft.com/office/powerpoint/2010/main" val="1110243923"/>
              </p:ext>
            </p:extLst>
          </p:nvPr>
        </p:nvGraphicFramePr>
        <p:xfrm>
          <a:off x="238528" y="4560142"/>
          <a:ext cx="7153195" cy="21844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a:extLst>
              <a:ext uri="{FF2B5EF4-FFF2-40B4-BE49-F238E27FC236}">
                <a16:creationId xmlns:a16="http://schemas.microsoft.com/office/drawing/2014/main" id="{83BEBD77-FB26-1AC5-68BD-FC90CD21F8F2}"/>
              </a:ext>
            </a:extLst>
          </p:cNvPr>
          <p:cNvPicPr>
            <a:picLocks noChangeAspect="1"/>
          </p:cNvPicPr>
          <p:nvPr/>
        </p:nvPicPr>
        <p:blipFill rotWithShape="1">
          <a:blip r:embed="rId12">
            <a:extLst>
              <a:ext uri="{28A0092B-C50C-407E-A947-70E740481C1C}">
                <a14:useLocalDpi xmlns:a14="http://schemas.microsoft.com/office/drawing/2010/main" val="0"/>
              </a:ext>
            </a:extLst>
          </a:blip>
          <a:srcRect l="13993" t="14404"/>
          <a:stretch/>
        </p:blipFill>
        <p:spPr>
          <a:xfrm>
            <a:off x="1005079" y="3085497"/>
            <a:ext cx="528158" cy="525637"/>
          </a:xfrm>
          <a:prstGeom prst="rect">
            <a:avLst/>
          </a:prstGeom>
        </p:spPr>
      </p:pic>
      <p:pic>
        <p:nvPicPr>
          <p:cNvPr id="9" name="Picture 8">
            <a:extLst>
              <a:ext uri="{FF2B5EF4-FFF2-40B4-BE49-F238E27FC236}">
                <a16:creationId xmlns:a16="http://schemas.microsoft.com/office/drawing/2014/main" id="{9B97BA9D-7CD7-148E-D790-4A7DD8B4A52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0100" y="3728151"/>
            <a:ext cx="838656" cy="525636"/>
          </a:xfrm>
          <a:prstGeom prst="rect">
            <a:avLst/>
          </a:prstGeom>
        </p:spPr>
      </p:pic>
      <p:pic>
        <p:nvPicPr>
          <p:cNvPr id="6" name="Picture 5">
            <a:extLst>
              <a:ext uri="{FF2B5EF4-FFF2-40B4-BE49-F238E27FC236}">
                <a16:creationId xmlns:a16="http://schemas.microsoft.com/office/drawing/2014/main" id="{91B1F01C-8FD0-4139-6223-EEB5AFDD80AA}"/>
              </a:ext>
            </a:extLst>
          </p:cNvPr>
          <p:cNvPicPr>
            <a:picLocks noChangeAspect="1"/>
          </p:cNvPicPr>
          <p:nvPr/>
        </p:nvPicPr>
        <p:blipFill rotWithShape="1">
          <a:blip r:embed="rId14">
            <a:extLst>
              <a:ext uri="{28A0092B-C50C-407E-A947-70E740481C1C}">
                <a14:useLocalDpi xmlns:a14="http://schemas.microsoft.com/office/drawing/2010/main" val="0"/>
              </a:ext>
            </a:extLst>
          </a:blip>
          <a:srcRect/>
          <a:stretch/>
        </p:blipFill>
        <p:spPr>
          <a:xfrm>
            <a:off x="107637" y="92352"/>
            <a:ext cx="994725" cy="529642"/>
          </a:xfrm>
          <a:prstGeom prst="rect">
            <a:avLst/>
          </a:prstGeom>
        </p:spPr>
      </p:pic>
    </p:spTree>
    <p:extLst>
      <p:ext uri="{BB962C8B-B14F-4D97-AF65-F5344CB8AC3E}">
        <p14:creationId xmlns:p14="http://schemas.microsoft.com/office/powerpoint/2010/main" val="271072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80">
                                          <p:stCondLst>
                                            <p:cond delay="0"/>
                                          </p:stCondLst>
                                        </p:cTn>
                                        <p:tgtEl>
                                          <p:spTgt spid="15"/>
                                        </p:tgtEl>
                                      </p:cBhvr>
                                    </p:animEffect>
                                    <p:anim calcmode="lin" valueType="num">
                                      <p:cBhvr>
                                        <p:cTn id="2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7" dur="26">
                                          <p:stCondLst>
                                            <p:cond delay="650"/>
                                          </p:stCondLst>
                                        </p:cTn>
                                        <p:tgtEl>
                                          <p:spTgt spid="15"/>
                                        </p:tgtEl>
                                      </p:cBhvr>
                                      <p:to x="100000" y="60000"/>
                                    </p:animScale>
                                    <p:animScale>
                                      <p:cBhvr>
                                        <p:cTn id="28" dur="166" decel="50000">
                                          <p:stCondLst>
                                            <p:cond delay="676"/>
                                          </p:stCondLst>
                                        </p:cTn>
                                        <p:tgtEl>
                                          <p:spTgt spid="15"/>
                                        </p:tgtEl>
                                      </p:cBhvr>
                                      <p:to x="100000" y="100000"/>
                                    </p:animScale>
                                    <p:animScale>
                                      <p:cBhvr>
                                        <p:cTn id="29" dur="26">
                                          <p:stCondLst>
                                            <p:cond delay="1312"/>
                                          </p:stCondLst>
                                        </p:cTn>
                                        <p:tgtEl>
                                          <p:spTgt spid="15"/>
                                        </p:tgtEl>
                                      </p:cBhvr>
                                      <p:to x="100000" y="80000"/>
                                    </p:animScale>
                                    <p:animScale>
                                      <p:cBhvr>
                                        <p:cTn id="30" dur="166" decel="50000">
                                          <p:stCondLst>
                                            <p:cond delay="1338"/>
                                          </p:stCondLst>
                                        </p:cTn>
                                        <p:tgtEl>
                                          <p:spTgt spid="15"/>
                                        </p:tgtEl>
                                      </p:cBhvr>
                                      <p:to x="100000" y="100000"/>
                                    </p:animScale>
                                    <p:animScale>
                                      <p:cBhvr>
                                        <p:cTn id="31" dur="26">
                                          <p:stCondLst>
                                            <p:cond delay="1642"/>
                                          </p:stCondLst>
                                        </p:cTn>
                                        <p:tgtEl>
                                          <p:spTgt spid="15"/>
                                        </p:tgtEl>
                                      </p:cBhvr>
                                      <p:to x="100000" y="90000"/>
                                    </p:animScale>
                                    <p:animScale>
                                      <p:cBhvr>
                                        <p:cTn id="32" dur="166" decel="50000">
                                          <p:stCondLst>
                                            <p:cond delay="1668"/>
                                          </p:stCondLst>
                                        </p:cTn>
                                        <p:tgtEl>
                                          <p:spTgt spid="15"/>
                                        </p:tgtEl>
                                      </p:cBhvr>
                                      <p:to x="100000" y="100000"/>
                                    </p:animScale>
                                    <p:animScale>
                                      <p:cBhvr>
                                        <p:cTn id="33" dur="26">
                                          <p:stCondLst>
                                            <p:cond delay="1808"/>
                                          </p:stCondLst>
                                        </p:cTn>
                                        <p:tgtEl>
                                          <p:spTgt spid="15"/>
                                        </p:tgtEl>
                                      </p:cBhvr>
                                      <p:to x="100000" y="95000"/>
                                    </p:animScale>
                                    <p:animScale>
                                      <p:cBhvr>
                                        <p:cTn id="34" dur="166" decel="50000">
                                          <p:stCondLst>
                                            <p:cond delay="1834"/>
                                          </p:stCondLst>
                                        </p:cTn>
                                        <p:tgtEl>
                                          <p:spTgt spid="15"/>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580">
                                          <p:stCondLst>
                                            <p:cond delay="0"/>
                                          </p:stCondLst>
                                        </p:cTn>
                                        <p:tgtEl>
                                          <p:spTgt spid="25"/>
                                        </p:tgtEl>
                                      </p:cBhvr>
                                    </p:animEffect>
                                    <p:anim calcmode="lin" valueType="num">
                                      <p:cBhvr>
                                        <p:cTn id="40"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45" dur="26">
                                          <p:stCondLst>
                                            <p:cond delay="650"/>
                                          </p:stCondLst>
                                        </p:cTn>
                                        <p:tgtEl>
                                          <p:spTgt spid="25"/>
                                        </p:tgtEl>
                                      </p:cBhvr>
                                      <p:to x="100000" y="60000"/>
                                    </p:animScale>
                                    <p:animScale>
                                      <p:cBhvr>
                                        <p:cTn id="46" dur="166" decel="50000">
                                          <p:stCondLst>
                                            <p:cond delay="676"/>
                                          </p:stCondLst>
                                        </p:cTn>
                                        <p:tgtEl>
                                          <p:spTgt spid="25"/>
                                        </p:tgtEl>
                                      </p:cBhvr>
                                      <p:to x="100000" y="100000"/>
                                    </p:animScale>
                                    <p:animScale>
                                      <p:cBhvr>
                                        <p:cTn id="47" dur="26">
                                          <p:stCondLst>
                                            <p:cond delay="1312"/>
                                          </p:stCondLst>
                                        </p:cTn>
                                        <p:tgtEl>
                                          <p:spTgt spid="25"/>
                                        </p:tgtEl>
                                      </p:cBhvr>
                                      <p:to x="100000" y="80000"/>
                                    </p:animScale>
                                    <p:animScale>
                                      <p:cBhvr>
                                        <p:cTn id="48" dur="166" decel="50000">
                                          <p:stCondLst>
                                            <p:cond delay="1338"/>
                                          </p:stCondLst>
                                        </p:cTn>
                                        <p:tgtEl>
                                          <p:spTgt spid="25"/>
                                        </p:tgtEl>
                                      </p:cBhvr>
                                      <p:to x="100000" y="100000"/>
                                    </p:animScale>
                                    <p:animScale>
                                      <p:cBhvr>
                                        <p:cTn id="49" dur="26">
                                          <p:stCondLst>
                                            <p:cond delay="1642"/>
                                          </p:stCondLst>
                                        </p:cTn>
                                        <p:tgtEl>
                                          <p:spTgt spid="25"/>
                                        </p:tgtEl>
                                      </p:cBhvr>
                                      <p:to x="100000" y="90000"/>
                                    </p:animScale>
                                    <p:animScale>
                                      <p:cBhvr>
                                        <p:cTn id="50" dur="166" decel="50000">
                                          <p:stCondLst>
                                            <p:cond delay="1668"/>
                                          </p:stCondLst>
                                        </p:cTn>
                                        <p:tgtEl>
                                          <p:spTgt spid="25"/>
                                        </p:tgtEl>
                                      </p:cBhvr>
                                      <p:to x="100000" y="100000"/>
                                    </p:animScale>
                                    <p:animScale>
                                      <p:cBhvr>
                                        <p:cTn id="51" dur="26">
                                          <p:stCondLst>
                                            <p:cond delay="1808"/>
                                          </p:stCondLst>
                                        </p:cTn>
                                        <p:tgtEl>
                                          <p:spTgt spid="25"/>
                                        </p:tgtEl>
                                      </p:cBhvr>
                                      <p:to x="100000" y="95000"/>
                                    </p:animScale>
                                    <p:animScale>
                                      <p:cBhvr>
                                        <p:cTn id="52" dur="166" decel="50000">
                                          <p:stCondLst>
                                            <p:cond delay="1834"/>
                                          </p:stCondLst>
                                        </p:cTn>
                                        <p:tgtEl>
                                          <p:spTgt spid="25"/>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down)">
                                      <p:cBhvr>
                                        <p:cTn id="57" dur="580">
                                          <p:stCondLst>
                                            <p:cond delay="0"/>
                                          </p:stCondLst>
                                        </p:cTn>
                                        <p:tgtEl>
                                          <p:spTgt spid="7"/>
                                        </p:tgtEl>
                                      </p:cBhvr>
                                    </p:animEffect>
                                    <p:anim calcmode="lin" valueType="num">
                                      <p:cBhvr>
                                        <p:cTn id="5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3" dur="26">
                                          <p:stCondLst>
                                            <p:cond delay="650"/>
                                          </p:stCondLst>
                                        </p:cTn>
                                        <p:tgtEl>
                                          <p:spTgt spid="7"/>
                                        </p:tgtEl>
                                      </p:cBhvr>
                                      <p:to x="100000" y="60000"/>
                                    </p:animScale>
                                    <p:animScale>
                                      <p:cBhvr>
                                        <p:cTn id="64" dur="166" decel="50000">
                                          <p:stCondLst>
                                            <p:cond delay="676"/>
                                          </p:stCondLst>
                                        </p:cTn>
                                        <p:tgtEl>
                                          <p:spTgt spid="7"/>
                                        </p:tgtEl>
                                      </p:cBhvr>
                                      <p:to x="100000" y="100000"/>
                                    </p:animScale>
                                    <p:animScale>
                                      <p:cBhvr>
                                        <p:cTn id="65" dur="26">
                                          <p:stCondLst>
                                            <p:cond delay="1312"/>
                                          </p:stCondLst>
                                        </p:cTn>
                                        <p:tgtEl>
                                          <p:spTgt spid="7"/>
                                        </p:tgtEl>
                                      </p:cBhvr>
                                      <p:to x="100000" y="80000"/>
                                    </p:animScale>
                                    <p:animScale>
                                      <p:cBhvr>
                                        <p:cTn id="66" dur="166" decel="50000">
                                          <p:stCondLst>
                                            <p:cond delay="1338"/>
                                          </p:stCondLst>
                                        </p:cTn>
                                        <p:tgtEl>
                                          <p:spTgt spid="7"/>
                                        </p:tgtEl>
                                      </p:cBhvr>
                                      <p:to x="100000" y="100000"/>
                                    </p:animScale>
                                    <p:animScale>
                                      <p:cBhvr>
                                        <p:cTn id="67" dur="26">
                                          <p:stCondLst>
                                            <p:cond delay="1642"/>
                                          </p:stCondLst>
                                        </p:cTn>
                                        <p:tgtEl>
                                          <p:spTgt spid="7"/>
                                        </p:tgtEl>
                                      </p:cBhvr>
                                      <p:to x="100000" y="90000"/>
                                    </p:animScale>
                                    <p:animScale>
                                      <p:cBhvr>
                                        <p:cTn id="68" dur="166" decel="50000">
                                          <p:stCondLst>
                                            <p:cond delay="1668"/>
                                          </p:stCondLst>
                                        </p:cTn>
                                        <p:tgtEl>
                                          <p:spTgt spid="7"/>
                                        </p:tgtEl>
                                      </p:cBhvr>
                                      <p:to x="100000" y="100000"/>
                                    </p:animScale>
                                    <p:animScale>
                                      <p:cBhvr>
                                        <p:cTn id="69" dur="26">
                                          <p:stCondLst>
                                            <p:cond delay="1808"/>
                                          </p:stCondLst>
                                        </p:cTn>
                                        <p:tgtEl>
                                          <p:spTgt spid="7"/>
                                        </p:tgtEl>
                                      </p:cBhvr>
                                      <p:to x="100000" y="95000"/>
                                    </p:animScale>
                                    <p:animScale>
                                      <p:cBhvr>
                                        <p:cTn id="70" dur="166" decel="50000">
                                          <p:stCondLst>
                                            <p:cond delay="1834"/>
                                          </p:stCondLst>
                                        </p:cTn>
                                        <p:tgtEl>
                                          <p:spTgt spid="7"/>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down)">
                                      <p:cBhvr>
                                        <p:cTn id="75" dur="580">
                                          <p:stCondLst>
                                            <p:cond delay="0"/>
                                          </p:stCondLst>
                                        </p:cTn>
                                        <p:tgtEl>
                                          <p:spTgt spid="9"/>
                                        </p:tgtEl>
                                      </p:cBhvr>
                                    </p:animEffect>
                                    <p:anim calcmode="lin" valueType="num">
                                      <p:cBhvr>
                                        <p:cTn id="7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81" dur="26">
                                          <p:stCondLst>
                                            <p:cond delay="650"/>
                                          </p:stCondLst>
                                        </p:cTn>
                                        <p:tgtEl>
                                          <p:spTgt spid="9"/>
                                        </p:tgtEl>
                                      </p:cBhvr>
                                      <p:to x="100000" y="60000"/>
                                    </p:animScale>
                                    <p:animScale>
                                      <p:cBhvr>
                                        <p:cTn id="82" dur="166" decel="50000">
                                          <p:stCondLst>
                                            <p:cond delay="676"/>
                                          </p:stCondLst>
                                        </p:cTn>
                                        <p:tgtEl>
                                          <p:spTgt spid="9"/>
                                        </p:tgtEl>
                                      </p:cBhvr>
                                      <p:to x="100000" y="100000"/>
                                    </p:animScale>
                                    <p:animScale>
                                      <p:cBhvr>
                                        <p:cTn id="83" dur="26">
                                          <p:stCondLst>
                                            <p:cond delay="1312"/>
                                          </p:stCondLst>
                                        </p:cTn>
                                        <p:tgtEl>
                                          <p:spTgt spid="9"/>
                                        </p:tgtEl>
                                      </p:cBhvr>
                                      <p:to x="100000" y="80000"/>
                                    </p:animScale>
                                    <p:animScale>
                                      <p:cBhvr>
                                        <p:cTn id="84" dur="166" decel="50000">
                                          <p:stCondLst>
                                            <p:cond delay="1338"/>
                                          </p:stCondLst>
                                        </p:cTn>
                                        <p:tgtEl>
                                          <p:spTgt spid="9"/>
                                        </p:tgtEl>
                                      </p:cBhvr>
                                      <p:to x="100000" y="100000"/>
                                    </p:animScale>
                                    <p:animScale>
                                      <p:cBhvr>
                                        <p:cTn id="85" dur="26">
                                          <p:stCondLst>
                                            <p:cond delay="1642"/>
                                          </p:stCondLst>
                                        </p:cTn>
                                        <p:tgtEl>
                                          <p:spTgt spid="9"/>
                                        </p:tgtEl>
                                      </p:cBhvr>
                                      <p:to x="100000" y="90000"/>
                                    </p:animScale>
                                    <p:animScale>
                                      <p:cBhvr>
                                        <p:cTn id="86" dur="166" decel="50000">
                                          <p:stCondLst>
                                            <p:cond delay="1668"/>
                                          </p:stCondLst>
                                        </p:cTn>
                                        <p:tgtEl>
                                          <p:spTgt spid="9"/>
                                        </p:tgtEl>
                                      </p:cBhvr>
                                      <p:to x="100000" y="100000"/>
                                    </p:animScale>
                                    <p:animScale>
                                      <p:cBhvr>
                                        <p:cTn id="87" dur="26">
                                          <p:stCondLst>
                                            <p:cond delay="1808"/>
                                          </p:stCondLst>
                                        </p:cTn>
                                        <p:tgtEl>
                                          <p:spTgt spid="9"/>
                                        </p:tgtEl>
                                      </p:cBhvr>
                                      <p:to x="100000" y="95000"/>
                                    </p:animScale>
                                    <p:animScale>
                                      <p:cBhvr>
                                        <p:cTn id="88" dur="166" decel="50000">
                                          <p:stCondLst>
                                            <p:cond delay="1834"/>
                                          </p:stCondLst>
                                        </p:cTn>
                                        <p:tgtEl>
                                          <p:spTgt spid="9"/>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fade">
                                      <p:cBhvr>
                                        <p:cTn id="93" dur="1000"/>
                                        <p:tgtEl>
                                          <p:spTgt spid="14"/>
                                        </p:tgtEl>
                                      </p:cBhvr>
                                    </p:animEffect>
                                    <p:anim calcmode="lin" valueType="num">
                                      <p:cBhvr>
                                        <p:cTn id="94" dur="1000" fill="hold"/>
                                        <p:tgtEl>
                                          <p:spTgt spid="14"/>
                                        </p:tgtEl>
                                        <p:attrNameLst>
                                          <p:attrName>ppt_x</p:attrName>
                                        </p:attrNameLst>
                                      </p:cBhvr>
                                      <p:tavLst>
                                        <p:tav tm="0">
                                          <p:val>
                                            <p:strVal val="#ppt_x"/>
                                          </p:val>
                                        </p:tav>
                                        <p:tav tm="100000">
                                          <p:val>
                                            <p:strVal val="#ppt_x"/>
                                          </p:val>
                                        </p:tav>
                                      </p:tavLst>
                                    </p:anim>
                                    <p:anim calcmode="lin" valueType="num">
                                      <p:cBhvr>
                                        <p:cTn id="9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31" presetClass="entr" presetSubtype="0" fill="hold" grpId="0" nodeType="clickEffect">
                                  <p:stCondLst>
                                    <p:cond delay="0"/>
                                  </p:stCondLst>
                                  <p:childTnLst>
                                    <p:set>
                                      <p:cBhvr>
                                        <p:cTn id="99" dur="1" fill="hold">
                                          <p:stCondLst>
                                            <p:cond delay="0"/>
                                          </p:stCondLst>
                                        </p:cTn>
                                        <p:tgtEl>
                                          <p:spTgt spid="27"/>
                                        </p:tgtEl>
                                        <p:attrNameLst>
                                          <p:attrName>style.visibility</p:attrName>
                                        </p:attrNameLst>
                                      </p:cBhvr>
                                      <p:to>
                                        <p:strVal val="visible"/>
                                      </p:to>
                                    </p:set>
                                    <p:anim calcmode="lin" valueType="num">
                                      <p:cBhvr>
                                        <p:cTn id="100" dur="1000" fill="hold"/>
                                        <p:tgtEl>
                                          <p:spTgt spid="27"/>
                                        </p:tgtEl>
                                        <p:attrNameLst>
                                          <p:attrName>ppt_w</p:attrName>
                                        </p:attrNameLst>
                                      </p:cBhvr>
                                      <p:tavLst>
                                        <p:tav tm="0">
                                          <p:val>
                                            <p:fltVal val="0"/>
                                          </p:val>
                                        </p:tav>
                                        <p:tav tm="100000">
                                          <p:val>
                                            <p:strVal val="#ppt_w"/>
                                          </p:val>
                                        </p:tav>
                                      </p:tavLst>
                                    </p:anim>
                                    <p:anim calcmode="lin" valueType="num">
                                      <p:cBhvr>
                                        <p:cTn id="101" dur="1000" fill="hold"/>
                                        <p:tgtEl>
                                          <p:spTgt spid="27"/>
                                        </p:tgtEl>
                                        <p:attrNameLst>
                                          <p:attrName>ppt_h</p:attrName>
                                        </p:attrNameLst>
                                      </p:cBhvr>
                                      <p:tavLst>
                                        <p:tav tm="0">
                                          <p:val>
                                            <p:fltVal val="0"/>
                                          </p:val>
                                        </p:tav>
                                        <p:tav tm="100000">
                                          <p:val>
                                            <p:strVal val="#ppt_h"/>
                                          </p:val>
                                        </p:tav>
                                      </p:tavLst>
                                    </p:anim>
                                    <p:anim calcmode="lin" valueType="num">
                                      <p:cBhvr>
                                        <p:cTn id="102" dur="1000" fill="hold"/>
                                        <p:tgtEl>
                                          <p:spTgt spid="27"/>
                                        </p:tgtEl>
                                        <p:attrNameLst>
                                          <p:attrName>style.rotation</p:attrName>
                                        </p:attrNameLst>
                                      </p:cBhvr>
                                      <p:tavLst>
                                        <p:tav tm="0">
                                          <p:val>
                                            <p:fltVal val="90"/>
                                          </p:val>
                                        </p:tav>
                                        <p:tav tm="100000">
                                          <p:val>
                                            <p:fltVal val="0"/>
                                          </p:val>
                                        </p:tav>
                                      </p:tavLst>
                                    </p:anim>
                                    <p:animEffect transition="in" filter="fade">
                                      <p:cBhvr>
                                        <p:cTn id="103" dur="10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fade">
                                      <p:cBhvr>
                                        <p:cTn id="10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Graphic spid="14" grpId="0">
        <p:bldAsOne/>
      </p:bldGraphic>
      <p:bldP spid="15" grpId="0"/>
      <p:bldP spid="21" grpId="0" animBg="1"/>
      <p:bldP spid="25" grpId="0" animBg="1"/>
      <p:bldGraphic spid="27" grpId="0">
        <p:bldAsOne/>
      </p:bldGraphic>
    </p:bldLst>
  </p:timing>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cf2865c-a0c0-4830-9c97-c878b24eefc5">
      <UserInfo>
        <DisplayName>Krishna Bhavsar</DisplayName>
        <AccountId>81</AccountId>
        <AccountType/>
      </UserInfo>
      <UserInfo>
        <DisplayName>Utsaha Khare</DisplayName>
        <AccountId>93</AccountId>
        <AccountType/>
      </UserInfo>
    </SharedWithUsers>
    <lcf76f155ced4ddcb4097134ff3c332f xmlns="0c3f3349-3fde-44b2-91dd-1461469ae59c">
      <Terms xmlns="http://schemas.microsoft.com/office/infopath/2007/PartnerControls"/>
    </lcf76f155ced4ddcb4097134ff3c332f>
    <TaxCatchAll xmlns="ecf2865c-a0c0-4830-9c97-c878b24eefc5" xsi:nil="true"/>
    <_Flow_SignoffStatus xmlns="0c3f3349-3fde-44b2-91dd-1461469ae59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2D6C0B0299502459BE057F60D45F7A2" ma:contentTypeVersion="16" ma:contentTypeDescription="Create a new document." ma:contentTypeScope="" ma:versionID="f50657443db3cca893bf2a77a6b82c8e">
  <xsd:schema xmlns:xsd="http://www.w3.org/2001/XMLSchema" xmlns:xs="http://www.w3.org/2001/XMLSchema" xmlns:p="http://schemas.microsoft.com/office/2006/metadata/properties" xmlns:ns2="ecf2865c-a0c0-4830-9c97-c878b24eefc5" xmlns:ns3="0c3f3349-3fde-44b2-91dd-1461469ae59c" targetNamespace="http://schemas.microsoft.com/office/2006/metadata/properties" ma:root="true" ma:fieldsID="ffe86a2076484ea9f4ac21488ba3d86b" ns2:_="" ns3:_="">
    <xsd:import namespace="ecf2865c-a0c0-4830-9c97-c878b24eefc5"/>
    <xsd:import namespace="0c3f3349-3fde-44b2-91dd-1461469ae59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lcf76f155ced4ddcb4097134ff3c332f" minOccurs="0"/>
                <xsd:element ref="ns2:TaxCatchAll" minOccurs="0"/>
                <xsd:element ref="ns3:MediaServiceDateTaken" minOccurs="0"/>
                <xsd:element ref="ns3:MediaServiceOCR" minOccurs="0"/>
                <xsd:element ref="ns3:MediaServiceGenerationTime" minOccurs="0"/>
                <xsd:element ref="ns3:MediaServiceEventHashCode" minOccurs="0"/>
                <xsd:element ref="ns3:MediaServiceLocation" minOccurs="0"/>
                <xsd:element ref="ns3:MediaLengthInSeconds" minOccurs="0"/>
                <xsd:element ref="ns3:_Flow_SignoffStatu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2865c-a0c0-4830-9c97-c878b24eefc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54104d38-e8e4-4984-a0bc-6afa79dcdd70}" ma:internalName="TaxCatchAll" ma:showField="CatchAllData" ma:web="ecf2865c-a0c0-4830-9c97-c878b24eefc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c3f3349-3fde-44b2-91dd-1461469ae59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3236efef-33c7-4880-a5c8-aa8024ac5528"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Flow_SignoffStatus" ma:index="22" nillable="true" ma:displayName="Sign-off status" ma:internalName="Sign_x002d_off_x0020_status">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4BDB64-2AF8-42D4-96C8-B6B6F098993C}">
  <ds:schemaRefs>
    <ds:schemaRef ds:uri="http://schemas.openxmlformats.org/package/2006/metadata/core-properties"/>
    <ds:schemaRef ds:uri="http://purl.org/dc/terms/"/>
    <ds:schemaRef ds:uri="http://purl.org/dc/dcmitype/"/>
    <ds:schemaRef ds:uri="http://www.w3.org/XML/1998/namespace"/>
    <ds:schemaRef ds:uri="ecf2865c-a0c0-4830-9c97-c878b24eefc5"/>
    <ds:schemaRef ds:uri="http://schemas.microsoft.com/office/2006/documentManagement/types"/>
    <ds:schemaRef ds:uri="http://schemas.microsoft.com/office/infopath/2007/PartnerControls"/>
    <ds:schemaRef ds:uri="0c3f3349-3fde-44b2-91dd-1461469ae59c"/>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1FF9D664-C0E5-46CD-95F4-CFF1F3D4F4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2865c-a0c0-4830-9c97-c878b24eefc5"/>
    <ds:schemaRef ds:uri="0c3f3349-3fde-44b2-91dd-1461469ae5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66BDC7-24D2-4343-8D41-18F9C23F86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Theme2</Template>
  <TotalTime>155</TotalTime>
  <Words>2577</Words>
  <Application>Microsoft Office PowerPoint</Application>
  <PresentationFormat>Widescreen</PresentationFormat>
  <Paragraphs>419</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Data science in action a  journey  through  case  studies</vt:lpstr>
      <vt:lpstr>OUR BIG  IDEA</vt:lpstr>
      <vt:lpstr>Transforming business  with machine learning</vt:lpstr>
      <vt:lpstr>PROSPECTIVE ENHANCEMENT</vt:lpstr>
      <vt:lpstr>Tech pioneers</vt:lpstr>
      <vt:lpstr>Project Spotlight</vt:lpstr>
      <vt:lpstr>Innovative Data-Driven Solution APPROACH</vt:lpstr>
      <vt:lpstr>1. GLOBAL SPIRIT MANUFACTURER</vt:lpstr>
      <vt:lpstr>2. Improving detection of fraudulent insurance claims</vt:lpstr>
      <vt:lpstr>3.Prominent european retail chain </vt:lpstr>
      <vt:lpstr>4. E-COMMERCE SERVICE COMPANY</vt:lpstr>
      <vt:lpstr>PowerPoint Presentation</vt:lpstr>
      <vt:lpstr>6. FINANCIAL ADVISORY FIRM  </vt:lpstr>
      <vt:lpstr>7. Asset  Tech financial advisor</vt:lpstr>
      <vt:lpstr>8. ENGINE FOR SCORING CARBON EMISSION</vt:lpstr>
      <vt:lpstr>9. FINANCIAL CONSULTANT</vt:lpstr>
      <vt:lpstr>Data science pioneers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action a  journey  through  case  studies</dc:title>
  <dc:creator>Kajol Maruti Satale</dc:creator>
  <cp:lastModifiedBy>Kajol Maruti Satale</cp:lastModifiedBy>
  <cp:revision>62</cp:revision>
  <dcterms:created xsi:type="dcterms:W3CDTF">2023-10-04T05:30:40Z</dcterms:created>
  <dcterms:modified xsi:type="dcterms:W3CDTF">2024-08-09T12:47:20Z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0x010100E2D6C0B0299502459BE057F60D45F7A2</vt:lpwstr>
  </property>
  <property fmtid="{D5CDD505-2E9C-101B-9397-08002B2CF9AE}" pid="3" name="MediaServiceImageTags">
    <vt:lpwstr/>
  </property>
</Properties>
</file>