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3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B065-4A90-4F6D-B5B4-AD61F93D21DD}" type="datetimeFigureOut">
              <a:rPr lang="en-US" smtClean="0"/>
              <a:t>7/27/2014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90D2-812B-452E-8B9E-53E8337E97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B065-4A90-4F6D-B5B4-AD61F93D21DD}" type="datetimeFigureOut">
              <a:rPr lang="en-US" smtClean="0"/>
              <a:t>7/27/2014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90D2-812B-452E-8B9E-53E8337E97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B065-4A90-4F6D-B5B4-AD61F93D21DD}" type="datetimeFigureOut">
              <a:rPr lang="en-US" smtClean="0"/>
              <a:t>7/27/2014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90D2-812B-452E-8B9E-53E8337E97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B065-4A90-4F6D-B5B4-AD61F93D21DD}" type="datetimeFigureOut">
              <a:rPr lang="en-US" smtClean="0"/>
              <a:t>7/27/2014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90D2-812B-452E-8B9E-53E8337E97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B065-4A90-4F6D-B5B4-AD61F93D21DD}" type="datetimeFigureOut">
              <a:rPr lang="en-US" smtClean="0"/>
              <a:t>7/27/2014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90D2-812B-452E-8B9E-53E8337E97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B065-4A90-4F6D-B5B4-AD61F93D21DD}" type="datetimeFigureOut">
              <a:rPr lang="en-US" smtClean="0"/>
              <a:t>7/27/2014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90D2-812B-452E-8B9E-53E8337E97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B065-4A90-4F6D-B5B4-AD61F93D21DD}" type="datetimeFigureOut">
              <a:rPr lang="en-US" smtClean="0"/>
              <a:t>7/27/2014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90D2-812B-452E-8B9E-53E8337E97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B065-4A90-4F6D-B5B4-AD61F93D21DD}" type="datetimeFigureOut">
              <a:rPr lang="en-US" smtClean="0"/>
              <a:t>7/27/2014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90D2-812B-452E-8B9E-53E8337E97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B065-4A90-4F6D-B5B4-AD61F93D21DD}" type="datetimeFigureOut">
              <a:rPr lang="en-US" smtClean="0"/>
              <a:t>7/27/2014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90D2-812B-452E-8B9E-53E8337E97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B065-4A90-4F6D-B5B4-AD61F93D21DD}" type="datetimeFigureOut">
              <a:rPr lang="en-US" smtClean="0"/>
              <a:t>7/27/2014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90D2-812B-452E-8B9E-53E8337E97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B065-4A90-4F6D-B5B4-AD61F93D21DD}" type="datetimeFigureOut">
              <a:rPr lang="en-US" smtClean="0"/>
              <a:t>7/27/2014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90D2-812B-452E-8B9E-53E8337E97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BB065-4A90-4F6D-B5B4-AD61F93D21DD}" type="datetimeFigureOut">
              <a:rPr lang="en-US" smtClean="0"/>
              <a:t>7/27/2014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490D2-812B-452E-8B9E-53E8337E974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NGO Supported: </a:t>
            </a:r>
            <a:r>
              <a:rPr lang="en-IN" b="1" i="1" u="sng" dirty="0" err="1" smtClean="0">
                <a:solidFill>
                  <a:schemeClr val="accent2">
                    <a:lumMod val="50000"/>
                  </a:schemeClr>
                </a:solidFill>
              </a:rPr>
              <a:t>Akshaya</a:t>
            </a:r>
            <a:r>
              <a:rPr lang="en-IN" b="1" i="1" u="sng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b="1" i="1" u="sng" dirty="0" err="1" smtClean="0">
                <a:solidFill>
                  <a:schemeClr val="accent2">
                    <a:lumMod val="50000"/>
                  </a:schemeClr>
                </a:solidFill>
              </a:rPr>
              <a:t>Patra</a:t>
            </a:r>
            <a:endParaRPr lang="en-IN" b="1" i="1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Content Placeholder 3" descr="new29016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24200" y="1600200"/>
            <a:ext cx="2540000" cy="1206500"/>
          </a:xfrm>
        </p:spPr>
      </p:pic>
      <p:sp>
        <p:nvSpPr>
          <p:cNvPr id="6" name="TextBox 5"/>
          <p:cNvSpPr txBox="1"/>
          <p:nvPr/>
        </p:nvSpPr>
        <p:spPr>
          <a:xfrm>
            <a:off x="381000" y="3352800"/>
            <a:ext cx="8077200" cy="1446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200" b="1" dirty="0" smtClean="0"/>
              <a:t>Challenge Statement</a:t>
            </a:r>
            <a:r>
              <a:rPr lang="en-IN" sz="2200" dirty="0" smtClean="0"/>
              <a:t>: To develop a web based “RECIPE SIMULATOR” that can generate the best recipe taking into account the combination of available ingredients, their nutritional values and cost.</a:t>
            </a:r>
            <a:endParaRPr lang="en-IN" sz="2200" dirty="0"/>
          </a:p>
        </p:txBody>
      </p:sp>
      <p:pic>
        <p:nvPicPr>
          <p:cNvPr id="7" name="Picture 6" descr="MDM-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4876800"/>
            <a:ext cx="1993900" cy="17526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our simulator is capable of..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Initially the log in page is displayed on which</a:t>
            </a:r>
          </a:p>
          <a:p>
            <a:pPr>
              <a:buNone/>
            </a:pPr>
            <a:r>
              <a:rPr lang="en-IN" dirty="0" smtClean="0"/>
              <a:t>    on which two types of people can log in-</a:t>
            </a:r>
          </a:p>
          <a:p>
            <a:pPr>
              <a:buNone/>
            </a:pPr>
            <a:r>
              <a:rPr lang="en-IN" dirty="0" smtClean="0"/>
              <a:t>a)The Inventory Manager</a:t>
            </a:r>
          </a:p>
          <a:p>
            <a:pPr>
              <a:buNone/>
            </a:pPr>
            <a:r>
              <a:rPr lang="en-IN" dirty="0" smtClean="0"/>
              <a:t>b)The Recipe Manager</a:t>
            </a:r>
          </a:p>
          <a:p>
            <a:r>
              <a:rPr lang="en-IN" dirty="0" smtClean="0"/>
              <a:t>The inventory manager can update the ingredients in the ingredients table.</a:t>
            </a:r>
          </a:p>
          <a:p>
            <a:r>
              <a:rPr lang="en-IN" dirty="0" smtClean="0"/>
              <a:t>The recipe manager selects the ingredients and the available recipes are displayed.  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 smtClean="0"/>
              <a:t>FLOWCHART</a:t>
            </a:r>
            <a:endParaRPr lang="en-IN" b="1" i="1" u="sng" dirty="0"/>
          </a:p>
        </p:txBody>
      </p:sp>
      <p:pic>
        <p:nvPicPr>
          <p:cNvPr id="4" name="Content Placeholder 3" descr="recipi simulato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37" y="1720056"/>
            <a:ext cx="7858125" cy="428625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Enhancements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REGION SPECIFIC</a:t>
            </a:r>
          </a:p>
          <a:p>
            <a:r>
              <a:rPr lang="en-IN" dirty="0" smtClean="0"/>
              <a:t>Inventory specific</a:t>
            </a:r>
          </a:p>
          <a:p>
            <a:r>
              <a:rPr lang="en-IN" smtClean="0"/>
              <a:t>Cost specific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104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NGO Supported: Akshaya Patra</vt:lpstr>
      <vt:lpstr>What our simulator is capable of..</vt:lpstr>
      <vt:lpstr>FLOWCHART</vt:lpstr>
      <vt:lpstr>Future Enhancements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6</dc:title>
  <dc:creator>HP</dc:creator>
  <cp:lastModifiedBy>HP</cp:lastModifiedBy>
  <cp:revision>52</cp:revision>
  <dcterms:created xsi:type="dcterms:W3CDTF">2014-07-26T20:16:10Z</dcterms:created>
  <dcterms:modified xsi:type="dcterms:W3CDTF">2014-07-27T04:59:00Z</dcterms:modified>
</cp:coreProperties>
</file>