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359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60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4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724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7493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4601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124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69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96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2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428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0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89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40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74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17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3F329-0B11-450A-96C4-4BD8258778F3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7CAA9F8-4977-4321-A2DE-5CB3017EBD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548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0AB7-C748-CD25-4D1D-FD6096786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7" y="882376"/>
            <a:ext cx="10357273" cy="2926080"/>
          </a:xfrm>
        </p:spPr>
        <p:txBody>
          <a:bodyPr/>
          <a:lstStyle/>
          <a:p>
            <a:r>
              <a:rPr lang="en-US" dirty="0"/>
              <a:t>BLINKIT DATA ANALYTICS DASHBOARD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754A-5F87-89D3-25D8-7F6F726B21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r"/>
            <a:r>
              <a:rPr lang="en-US" dirty="0">
                <a:latin typeface="Arial Black" panose="020B0A04020102020204" pitchFamily="34" charset="0"/>
              </a:rPr>
              <a:t>BY- Shivankar Goyal</a:t>
            </a:r>
          </a:p>
          <a:p>
            <a:pPr algn="r"/>
            <a:r>
              <a:rPr lang="en-US" dirty="0">
                <a:latin typeface="Arial Black" panose="020B0A04020102020204" pitchFamily="34" charset="0"/>
              </a:rPr>
              <a:t>UID- 21BCS5005</a:t>
            </a:r>
          </a:p>
          <a:p>
            <a:pPr algn="r"/>
            <a:r>
              <a:rPr lang="en-US" dirty="0">
                <a:latin typeface="Arial Black" panose="020B0A04020102020204" pitchFamily="34" charset="0"/>
              </a:rPr>
              <a:t>SECTION- 21BCS12-B</a:t>
            </a:r>
            <a:endParaRPr lang="en-IN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316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D7FF-FFE7-16F6-B351-C0F6AE08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PROJECT-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5FE8-AE3E-77E7-50A3-AC0A6FAFF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22401"/>
            <a:ext cx="8596668" cy="4618962"/>
          </a:xfrm>
        </p:spPr>
        <p:txBody>
          <a:bodyPr>
            <a:normAutofit/>
          </a:bodyPr>
          <a:lstStyle/>
          <a:p>
            <a:r>
              <a:rPr lang="en-US" dirty="0"/>
              <a:t>Requirement Gathering/ Business Requirements</a:t>
            </a:r>
          </a:p>
          <a:p>
            <a:r>
              <a:rPr lang="en-US" dirty="0"/>
              <a:t>Data Walkthrough</a:t>
            </a:r>
          </a:p>
          <a:p>
            <a:r>
              <a:rPr lang="en-US" dirty="0"/>
              <a:t>Data Connection</a:t>
            </a:r>
          </a:p>
          <a:p>
            <a:r>
              <a:rPr lang="en-US" dirty="0"/>
              <a:t>Data Cleaning / Quality Check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Data Processing</a:t>
            </a:r>
          </a:p>
          <a:p>
            <a:r>
              <a:rPr lang="en-US" dirty="0"/>
              <a:t>DAX Calculations</a:t>
            </a:r>
          </a:p>
          <a:p>
            <a:r>
              <a:rPr lang="en-US" dirty="0"/>
              <a:t>Dashboard Lay outing</a:t>
            </a:r>
          </a:p>
          <a:p>
            <a:r>
              <a:rPr lang="en-US" dirty="0"/>
              <a:t>Charts Development and Formatting</a:t>
            </a:r>
          </a:p>
          <a:p>
            <a:r>
              <a:rPr lang="en-US" dirty="0"/>
              <a:t>Dashboard / Report Development</a:t>
            </a:r>
          </a:p>
          <a:p>
            <a:r>
              <a:rPr lang="en-US" dirty="0"/>
              <a:t>Insights Generation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9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6007-6BF1-A011-7E8B-47B80FD9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0"/>
            <a:ext cx="9875520" cy="838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BUSINESS REQUIREMENT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DE2E-62EC-0908-899D-91241500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00200"/>
            <a:ext cx="9872871" cy="4495800"/>
          </a:xfrm>
        </p:spPr>
        <p:txBody>
          <a:bodyPr/>
          <a:lstStyle/>
          <a:p>
            <a:pPr marL="45720" indent="0">
              <a:buNone/>
            </a:pPr>
            <a:r>
              <a:rPr lang="en-US" dirty="0"/>
              <a:t>To conduct a comprehensive analysis of </a:t>
            </a:r>
            <a:r>
              <a:rPr lang="en-US" dirty="0" err="1"/>
              <a:t>Blinkit's</a:t>
            </a:r>
            <a:r>
              <a:rPr lang="en-US" dirty="0"/>
              <a:t> sales performance, customer satisfaction, and inventory distribution to identify key insights and opportunities for optimization using various KPIs and visualizations in Power BI.</a:t>
            </a:r>
          </a:p>
          <a:p>
            <a:pPr marL="45720" indent="0"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KPI's Requirements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Total Sales: </a:t>
            </a:r>
            <a:r>
              <a:rPr lang="en-US" dirty="0"/>
              <a:t>The overall revenue generated from all items sold.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Sales: </a:t>
            </a:r>
            <a:r>
              <a:rPr lang="en-US" dirty="0"/>
              <a:t>The average revenue per sale.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 of Items: </a:t>
            </a:r>
            <a:r>
              <a:rPr lang="en-US" dirty="0"/>
              <a:t>The total count of different items sold.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Average Rating: </a:t>
            </a:r>
            <a:r>
              <a:rPr lang="en-US" dirty="0"/>
              <a:t>The average customer rating for items 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36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0E16B-B99C-9DA6-EDDC-CA037915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440267"/>
            <a:ext cx="9872871" cy="606213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Chart's Requirements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Total Sales by Fat Content: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Objective: Analyze the impact of fat content on total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KPI Metrics: Assess how other KPIs (Average Sales, Number of Items, Average Rating) vary with fat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Chart Type: Donut Chart.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 Sales by Item Type: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Objective: Identify the performance of different item types in terms of total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KPI Metrics: Assess how other KPIs (Average Sales, Number of Items, Average Rating) vary with fat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Chart Type: Bar Chart.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Fat Content by Outlet for Total Sales: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Objective: Compare total sales across different outlets segmented by fat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Additional KPI Metrics: Assess how other KPIs (Average Sales, Number of Items, Average Rating) vary with fat content.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Chart Type: Stacked Column Chart.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Total Sales by Outlet Establishment: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Objective: Evaluate how the age or type of outlet establishment influences total sales.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Chart Type: Line Chart.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825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D81CA-70C9-C164-1D2F-517702FB0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67" y="931333"/>
            <a:ext cx="8596668" cy="4902200"/>
          </a:xfrm>
        </p:spPr>
        <p:txBody>
          <a:bodyPr/>
          <a:lstStyle/>
          <a:p>
            <a:pPr>
              <a:buNone/>
            </a:pPr>
            <a:r>
              <a:rPr lang="en-US" b="1" dirty="0"/>
              <a:t>Chart's Requirements</a:t>
            </a:r>
            <a:endParaRPr lang="en-US" dirty="0"/>
          </a:p>
          <a:p>
            <a:pPr>
              <a:buFont typeface="+mj-lt"/>
              <a:buAutoNum type="arabicPeriod" startAt="5"/>
            </a:pPr>
            <a:r>
              <a:rPr lang="en-US" b="1" dirty="0"/>
              <a:t>Sales by Outlet Size:</a:t>
            </a:r>
            <a:endParaRPr lang="en-US" dirty="0"/>
          </a:p>
          <a:p>
            <a:pPr marL="742950" lvl="1" indent="-285750">
              <a:buFont typeface="+mj-lt"/>
              <a:buAutoNum type="arabicPeriod" startAt="5"/>
            </a:pPr>
            <a:r>
              <a:rPr lang="en-US" dirty="0"/>
              <a:t>Objective: Analyze the correlation between outlet size and total sales.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en-US" dirty="0"/>
              <a:t>Chart Type: Donut / Pie Chart.</a:t>
            </a:r>
          </a:p>
          <a:p>
            <a:pPr>
              <a:buFont typeface="+mj-lt"/>
              <a:buAutoNum type="arabicPeriod" startAt="5"/>
            </a:pPr>
            <a:r>
              <a:rPr lang="en-US" b="1" dirty="0"/>
              <a:t>Sales by Outlet Location:</a:t>
            </a:r>
            <a:endParaRPr lang="en-US" dirty="0"/>
          </a:p>
          <a:p>
            <a:pPr marL="742950" lvl="1" indent="-285750">
              <a:buFont typeface="+mj-lt"/>
              <a:buAutoNum type="arabicPeriod" startAt="5"/>
            </a:pPr>
            <a:r>
              <a:rPr lang="en-US" dirty="0"/>
              <a:t>Objective: Assess the geographic distribution of sales across different locations.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en-US" dirty="0"/>
              <a:t>Chart Type: Funnel Map.</a:t>
            </a:r>
          </a:p>
          <a:p>
            <a:pPr>
              <a:buFont typeface="+mj-lt"/>
              <a:buAutoNum type="arabicPeriod" startAt="5"/>
            </a:pPr>
            <a:r>
              <a:rPr lang="en-US" b="1" dirty="0"/>
              <a:t>All Metrics by Outlet Type:</a:t>
            </a:r>
            <a:endParaRPr lang="en-US" dirty="0"/>
          </a:p>
          <a:p>
            <a:pPr marL="742950" lvl="1" indent="-285750">
              <a:buFont typeface="+mj-lt"/>
              <a:buAutoNum type="arabicPeriod" startAt="5"/>
            </a:pPr>
            <a:r>
              <a:rPr lang="en-US" dirty="0"/>
              <a:t>Objective: Provide a comprehensive view of all key metrics (Total Sales, Average Sales, Number of Items, Average Rating) broken down by different outlet types.</a:t>
            </a:r>
          </a:p>
          <a:p>
            <a:pPr marL="742950" lvl="1" indent="-285750">
              <a:buFont typeface="+mj-lt"/>
              <a:buAutoNum type="arabicPeriod" startAt="5"/>
            </a:pPr>
            <a:r>
              <a:rPr lang="en-US" dirty="0"/>
              <a:t>Chart Type: Matrix Card.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3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46D61-7279-B56A-FB50-E0BB1F40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534" y="372533"/>
            <a:ext cx="8596668" cy="1320800"/>
          </a:xfrm>
        </p:spPr>
        <p:txBody>
          <a:bodyPr/>
          <a:lstStyle/>
          <a:p>
            <a:r>
              <a:rPr lang="en-US" dirty="0"/>
              <a:t>OUTPUT-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7BA843-9010-E02A-C820-CFD657204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590" y="1193020"/>
            <a:ext cx="8298819" cy="44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4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EB77-F588-821C-1255-89147E641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5150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404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Trebuchet MS</vt:lpstr>
      <vt:lpstr>Wingdings 3</vt:lpstr>
      <vt:lpstr>Facet</vt:lpstr>
      <vt:lpstr>BLINKIT DATA ANALYTICS DASHBOARD</vt:lpstr>
      <vt:lpstr>STEPS IN PROJECT-</vt:lpstr>
      <vt:lpstr>BUSINESS REQUIREMENT </vt:lpstr>
      <vt:lpstr>PowerPoint Presentation</vt:lpstr>
      <vt:lpstr>PowerPoint Presentation</vt:lpstr>
      <vt:lpstr>OUTPUT-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Shivankar Goyal</dc:creator>
  <cp:lastModifiedBy>Shivankar Goyal</cp:lastModifiedBy>
  <cp:revision>2</cp:revision>
  <dcterms:created xsi:type="dcterms:W3CDTF">2025-05-07T19:49:47Z</dcterms:created>
  <dcterms:modified xsi:type="dcterms:W3CDTF">2025-05-08T08:17:27Z</dcterms:modified>
</cp:coreProperties>
</file>