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3" r:id="rId16"/>
    <p:sldId id="282" r:id="rId17"/>
    <p:sldId id="283" r:id="rId18"/>
    <p:sldId id="284" r:id="rId19"/>
    <p:sldId id="285" r:id="rId20"/>
    <p:sldId id="289" r:id="rId21"/>
    <p:sldId id="290" r:id="rId22"/>
    <p:sldId id="262" r:id="rId23"/>
    <p:sldId id="261" r:id="rId24"/>
    <p:sldId id="260" r:id="rId25"/>
    <p:sldId id="263" r:id="rId26"/>
    <p:sldId id="264" r:id="rId27"/>
    <p:sldId id="265" r:id="rId28"/>
    <p:sldId id="266" r:id="rId29"/>
    <p:sldId id="267" r:id="rId30"/>
    <p:sldId id="294" r:id="rId31"/>
    <p:sldId id="295" r:id="rId32"/>
    <p:sldId id="296" r:id="rId33"/>
    <p:sldId id="299" r:id="rId34"/>
    <p:sldId id="297" r:id="rId35"/>
    <p:sldId id="300" r:id="rId36"/>
    <p:sldId id="298" r:id="rId37"/>
    <p:sldId id="301" r:id="rId38"/>
    <p:sldId id="303" r:id="rId39"/>
    <p:sldId id="304" r:id="rId40"/>
    <p:sldId id="302" r:id="rId41"/>
    <p:sldId id="305" r:id="rId42"/>
    <p:sldId id="306" r:id="rId43"/>
    <p:sldId id="307" r:id="rId44"/>
    <p:sldId id="308" r:id="rId45"/>
    <p:sldId id="309" r:id="rId46"/>
    <p:sldId id="31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Representation and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Ashis</a:t>
            </a:r>
            <a:r>
              <a:rPr lang="en-US" dirty="0" smtClean="0"/>
              <a:t> </a:t>
            </a:r>
            <a:r>
              <a:rPr lang="en-US" dirty="0" err="1" smtClean="0"/>
              <a:t>Pradhan</a:t>
            </a:r>
            <a:endParaRPr lang="en-US" dirty="0" smtClean="0"/>
          </a:p>
          <a:p>
            <a:r>
              <a:rPr lang="en-US" dirty="0" smtClean="0"/>
              <a:t>(CSE Department, SMIT)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3728"/>
            <a:ext cx="6834665" cy="519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81222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8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6306"/>
            <a:ext cx="6841572" cy="514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7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3232"/>
            <a:ext cx="6951714" cy="51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8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289080"/>
            <a:ext cx="6895846" cy="526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3728"/>
            <a:ext cx="6771735" cy="519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3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8130"/>
            <a:ext cx="6802046" cy="524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9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6306"/>
            <a:ext cx="6940619" cy="514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9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2417"/>
            <a:ext cx="6808958" cy="515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3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36306"/>
            <a:ext cx="6811291" cy="514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5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Border (Boundary) Following Algorithm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219200"/>
            <a:ext cx="361868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219200"/>
            <a:ext cx="5181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733800"/>
            <a:ext cx="8686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" y="6564868"/>
            <a:ext cx="250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Gonzalez &amp; R. E. Woods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1084"/>
            <a:ext cx="6824588" cy="516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7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2904"/>
            <a:ext cx="6681025" cy="498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5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Chain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Chain code are used to represent a boundary by connected sequence of straight line segment of specified length and direction. </a:t>
            </a:r>
          </a:p>
          <a:p>
            <a:pPr algn="just"/>
            <a:r>
              <a:rPr lang="en-US" dirty="0" smtClean="0"/>
              <a:t> This representation is based on 4 or 8- Connectivity. </a:t>
            </a:r>
          </a:p>
          <a:p>
            <a:pPr algn="just"/>
            <a:r>
              <a:rPr lang="en-US" dirty="0" smtClean="0"/>
              <a:t> A boundary formed as a sequence of such directional numbers is called as </a:t>
            </a:r>
            <a:r>
              <a:rPr lang="en-US" i="1" dirty="0" smtClean="0"/>
              <a:t>Freeman chain Code.  </a:t>
            </a:r>
          </a:p>
          <a:p>
            <a:pPr algn="just"/>
            <a:r>
              <a:rPr lang="en-US" i="1" dirty="0" smtClean="0"/>
              <a:t> </a:t>
            </a:r>
            <a:r>
              <a:rPr lang="en-US" dirty="0" smtClean="0"/>
              <a:t>method is generally unacceptable for 2 reason: </a:t>
            </a:r>
          </a:p>
          <a:p>
            <a:pPr lvl="1" algn="just"/>
            <a:r>
              <a:rPr lang="en-US" dirty="0" smtClean="0"/>
              <a:t> The resulting chain is quite long </a:t>
            </a:r>
          </a:p>
          <a:p>
            <a:pPr lvl="1" algn="just"/>
            <a:r>
              <a:rPr lang="en-US" dirty="0" smtClean="0"/>
              <a:t> Any small disturbances in boundary due to noise or imperfect segmentation may lead to changes in chain code.</a:t>
            </a:r>
          </a:p>
          <a:p>
            <a:pPr algn="just"/>
            <a:r>
              <a:rPr lang="en-US" i="1" dirty="0" smtClean="0"/>
              <a:t> </a:t>
            </a:r>
            <a:r>
              <a:rPr lang="en-US" dirty="0" smtClean="0"/>
              <a:t>To avoid such problem: Resample the boundary by selecting larger grid spacing. </a:t>
            </a:r>
            <a:endParaRPr lang="en-US" i="1" dirty="0" smtClean="0"/>
          </a:p>
          <a:p>
            <a:pPr algn="just"/>
            <a:r>
              <a:rPr lang="en-US" i="1" dirty="0" smtClean="0"/>
              <a:t> </a:t>
            </a:r>
            <a:r>
              <a:rPr lang="en-US" dirty="0" smtClean="0"/>
              <a:t>The chain code of boundary depends on the starting point.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Chain Codes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676400"/>
            <a:ext cx="575821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2295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495800"/>
            <a:ext cx="7753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" y="6488668"/>
            <a:ext cx="250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Gonzalez &amp; R. E. Woods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Chain Codes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631" y="914400"/>
            <a:ext cx="7209503" cy="558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4635" y="2286000"/>
            <a:ext cx="201583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6400800"/>
            <a:ext cx="250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Gonzalez &amp; R. E. Woods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71500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 The accuracy of the resulting code representation depends on the spacing of the sampling grid.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Problems with Chain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Starting point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Rotation: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Normalization for size:</a:t>
            </a:r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371600" y="1828800"/>
            <a:ext cx="1600200" cy="1143000"/>
          </a:xfrm>
          <a:prstGeom prst="hexagon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0" y="1752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6700" y="0"/>
            <a:ext cx="1257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00200" y="3124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0 7 5 4 3 1</a:t>
            </a:r>
            <a:endParaRPr lang="en-US" b="1" dirty="0"/>
          </a:p>
        </p:txBody>
      </p:sp>
      <p:sp>
        <p:nvSpPr>
          <p:cNvPr id="9" name="Hexagon 8"/>
          <p:cNvSpPr/>
          <p:nvPr/>
        </p:nvSpPr>
        <p:spPr>
          <a:xfrm>
            <a:off x="4419600" y="1752600"/>
            <a:ext cx="1600200" cy="1143000"/>
          </a:xfrm>
          <a:prstGeom prst="hexagon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16764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3048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7 5 4 3  1 0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743200" y="5029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8315384">
            <a:off x="1239447" y="4500163"/>
            <a:ext cx="1448580" cy="135929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19112197">
            <a:off x="4535699" y="3662049"/>
            <a:ext cx="1448580" cy="135929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91000" y="41910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9000" y="20574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43800" y="1981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5257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4 1 7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5334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0 5 3</a:t>
            </a:r>
            <a:endParaRPr lang="en-US" b="1" dirty="0"/>
          </a:p>
        </p:txBody>
      </p:sp>
      <p:sp>
        <p:nvSpPr>
          <p:cNvPr id="23" name="Right Triangle 22"/>
          <p:cNvSpPr/>
          <p:nvPr/>
        </p:nvSpPr>
        <p:spPr>
          <a:xfrm rot="8315384">
            <a:off x="4801163" y="6200500"/>
            <a:ext cx="841396" cy="78053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8315384">
            <a:off x="6516870" y="5947963"/>
            <a:ext cx="1448580" cy="135929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Solution to problems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Normalization for starting point: </a:t>
            </a:r>
            <a:r>
              <a:rPr lang="en-US" dirty="0" smtClean="0"/>
              <a:t>Treat the code as a circular sequence and redefine the starting point s that the resulting sequence of numbers forms an integer of minimum magnitude.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Normalization for rotation: </a:t>
            </a:r>
            <a:r>
              <a:rPr lang="en-US" dirty="0" smtClean="0"/>
              <a:t>Use the first difference of the chain code instead of the code itself. The difference is simply by counting (counter-clockwise) the number of directions that separate two adjacent elements of the code.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Example: The first difference of the 4-direction chain code 10103322 is 33133030.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Normalization for size: </a:t>
            </a:r>
            <a:r>
              <a:rPr lang="en-US" dirty="0" smtClean="0"/>
              <a:t>Alter the size of the </a:t>
            </a:r>
            <a:r>
              <a:rPr lang="en-US" dirty="0" err="1" smtClean="0"/>
              <a:t>resampling</a:t>
            </a:r>
            <a:r>
              <a:rPr lang="en-US" dirty="0" smtClean="0"/>
              <a:t> grid.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Solution to Problem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Starting point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Rotation: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Normalization for size:</a:t>
            </a:r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371600" y="1828800"/>
            <a:ext cx="1600200" cy="1143000"/>
          </a:xfrm>
          <a:prstGeom prst="hexagon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0" y="1752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1600200" cy="161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71600" y="3048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0 7 5 4 3 1</a:t>
            </a:r>
            <a:endParaRPr lang="en-US" b="1" dirty="0"/>
          </a:p>
        </p:txBody>
      </p:sp>
      <p:sp>
        <p:nvSpPr>
          <p:cNvPr id="9" name="Hexagon 8"/>
          <p:cNvSpPr/>
          <p:nvPr/>
        </p:nvSpPr>
        <p:spPr>
          <a:xfrm>
            <a:off x="4419600" y="1752600"/>
            <a:ext cx="1600200" cy="1143000"/>
          </a:xfrm>
          <a:prstGeom prst="hexagon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16764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3048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7 5 4 3  1 0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743200" y="5029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8315384">
            <a:off x="1239447" y="4500163"/>
            <a:ext cx="1448580" cy="135929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19112197">
            <a:off x="4535699" y="3662049"/>
            <a:ext cx="1448580" cy="135929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91000" y="41910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39000" y="20574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43800" y="1981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5257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4 1 7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5334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0 5 3</a:t>
            </a:r>
            <a:endParaRPr lang="en-US" b="1" dirty="0"/>
          </a:p>
        </p:txBody>
      </p:sp>
      <p:sp>
        <p:nvSpPr>
          <p:cNvPr id="23" name="Right Triangle 22"/>
          <p:cNvSpPr/>
          <p:nvPr/>
        </p:nvSpPr>
        <p:spPr>
          <a:xfrm rot="8315384">
            <a:off x="4801163" y="6200500"/>
            <a:ext cx="841396" cy="78053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8315384">
            <a:off x="6893549" y="5947963"/>
            <a:ext cx="1448580" cy="135929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34200" y="3048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0 7 5 4 3 1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19800" y="3200400"/>
            <a:ext cx="533400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600" y="5334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5 6 5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828800" y="5486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6000" y="5334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5 6 5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410200" y="5486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076700" y="6286500"/>
            <a:ext cx="11430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609306" y="6285706"/>
            <a:ext cx="11430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218906" y="6285706"/>
            <a:ext cx="11430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4267200" y="6019800"/>
            <a:ext cx="17526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4267201" y="6553200"/>
            <a:ext cx="17526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438504" y="6209906"/>
            <a:ext cx="1447801" cy="7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6971904" y="6209110"/>
            <a:ext cx="1447006" cy="15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581503" y="6209109"/>
            <a:ext cx="1447006" cy="15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>
            <a:off x="6781799" y="6095206"/>
            <a:ext cx="17526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781800" y="6628606"/>
            <a:ext cx="17526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Boundary descriptors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Shape numbers: </a:t>
            </a:r>
            <a:r>
              <a:rPr lang="en-US" sz="2800" dirty="0" smtClean="0"/>
              <a:t>Shape number of a boundary is defined as the first difference of a chain code of the smallest magnitude.</a:t>
            </a:r>
          </a:p>
          <a:p>
            <a:pPr algn="just">
              <a:spcBef>
                <a:spcPts val="0"/>
              </a:spcBef>
            </a:pPr>
            <a:endParaRPr lang="en-US" sz="2800" dirty="0" smtClean="0"/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The order n of a shape number is the number of digits in its representation.</a:t>
            </a:r>
          </a:p>
          <a:p>
            <a:pPr algn="just">
              <a:spcBef>
                <a:spcPts val="0"/>
              </a:spcBef>
            </a:pPr>
            <a:endParaRPr lang="en-US" sz="2800" dirty="0" smtClean="0"/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The following figures shows all shapes of order 4 and 6  in a 4-directional chain code: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800600"/>
            <a:ext cx="72614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7162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09800" y="5867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Steps for generating Shape Number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 that the first difference is calculated by treating the chain codes as a circular sequence.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Border (Boundary) Following 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7846" y="1524000"/>
            <a:ext cx="579835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114800"/>
            <a:ext cx="871797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6564868"/>
            <a:ext cx="250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Gonzalez &amp; R. E. Woods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Polygon Approximation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06" y="1295400"/>
            <a:ext cx="486873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9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 Perimeter Polygon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029200" cy="455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057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 Perimeter Polygon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5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599"/>
            <a:ext cx="5059750" cy="46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 Perimeter Polygon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5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599"/>
            <a:ext cx="5059750" cy="4621819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209800" y="5334000"/>
            <a:ext cx="373380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43600" y="4800600"/>
            <a:ext cx="0" cy="5334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43600" y="4800600"/>
            <a:ext cx="53340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477000" y="3124200"/>
            <a:ext cx="0" cy="16764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43600" y="3124200"/>
            <a:ext cx="53340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943600" y="1524000"/>
            <a:ext cx="4916" cy="16002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76600" y="1524000"/>
            <a:ext cx="266700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76600" y="1524000"/>
            <a:ext cx="0" cy="215850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02426" y="3682509"/>
            <a:ext cx="1074174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202426" y="3682508"/>
            <a:ext cx="0" cy="16764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7000" y="4741606"/>
            <a:ext cx="2743200" cy="5899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8891" y="1981200"/>
            <a:ext cx="1671309" cy="2949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00368" y="2010697"/>
            <a:ext cx="0" cy="59255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76800" y="2590964"/>
            <a:ext cx="53340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00368" y="4191000"/>
            <a:ext cx="53340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00368" y="4208043"/>
            <a:ext cx="0" cy="59255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33768" y="3615486"/>
            <a:ext cx="0" cy="59255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12658" y="3682508"/>
            <a:ext cx="535858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76800" y="3124200"/>
            <a:ext cx="516194" cy="59059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869426" y="2603254"/>
            <a:ext cx="0" cy="59255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810000" y="2027822"/>
            <a:ext cx="0" cy="1654686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276600" y="3714791"/>
            <a:ext cx="533400" cy="49325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67000" y="4191000"/>
            <a:ext cx="689487" cy="17043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4149049"/>
            <a:ext cx="0" cy="592557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71600" y="6248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Allow both line to contract and get new polygon.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689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Boundary Splitting 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54284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2819400" y="2133600"/>
            <a:ext cx="3733800" cy="2133600"/>
          </a:xfrm>
          <a:prstGeom prst="line">
            <a:avLst/>
          </a:prstGeom>
          <a:ln w="539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3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Boundary Splitting 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72789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936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Boundary Splitting Technique</a:t>
            </a:r>
          </a:p>
        </p:txBody>
      </p:sp>
      <p:pic>
        <p:nvPicPr>
          <p:cNvPr id="5122" name="Picture 2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83237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3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Boundary Splitting Technique</a:t>
            </a:r>
          </a:p>
        </p:txBody>
      </p:sp>
      <p:pic>
        <p:nvPicPr>
          <p:cNvPr id="5122" name="Picture 2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83237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his\Download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95579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35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Splitting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165896" cy="42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99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Other Splitting Technique</a:t>
            </a:r>
            <a:endParaRPr lang="en-US" dirty="0"/>
          </a:p>
        </p:txBody>
      </p:sp>
      <p:pic>
        <p:nvPicPr>
          <p:cNvPr id="7170" name="Picture 2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29088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1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6" name="TextBox 5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05" y="1283728"/>
            <a:ext cx="4719760" cy="522726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11166" y="2514600"/>
            <a:ext cx="471488" cy="757238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628776" y="1414463"/>
            <a:ext cx="1918097" cy="12301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" y="936197"/>
            <a:ext cx="2842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on Reaching Starting Pixel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Other Splitting Technique</a:t>
            </a:r>
            <a:endParaRPr lang="en-US" dirty="0"/>
          </a:p>
        </p:txBody>
      </p:sp>
      <p:pic>
        <p:nvPicPr>
          <p:cNvPr id="6146" name="Picture 2" descr="C:\Users\ashis\Download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4394"/>
            <a:ext cx="6707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50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Signatures: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the 1-D mapping of a closed boundary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generate: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Plot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distance from the centroid to the boundary as a function of angle.</a:t>
            </a:r>
          </a:p>
          <a:p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6868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529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Boundary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Length:</a:t>
            </a:r>
          </a:p>
          <a:p>
            <a:pPr lvl="4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pixels</a:t>
            </a:r>
          </a:p>
          <a:p>
            <a:pPr lvl="4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vertical and horizontal components + </a:t>
            </a: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√2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times the number of diagonal components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Diameter:</a:t>
            </a:r>
          </a:p>
          <a:p>
            <a:pPr lvl="4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4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D: distance measure;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boundary points</a:t>
            </a:r>
          </a:p>
          <a:p>
            <a:pPr lvl="4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Major axis (connecting the two extreme points)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590181"/>
              </p:ext>
            </p:extLst>
          </p:nvPr>
        </p:nvGraphicFramePr>
        <p:xfrm>
          <a:off x="1219200" y="4267200"/>
          <a:ext cx="3200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688367" imgH="291973" progId="Equation.3">
                  <p:embed/>
                </p:oleObj>
              </mc:Choice>
              <mc:Fallback>
                <p:oleObj name="Equation" r:id="rId3" imgW="1688367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3200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683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Boundary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Curvature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Rate of change of slope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i.e. using the difference between the slopes of adjacent boundary segments, which have been represented as straight lines, as a descriptor of curvature at the point of intersection of the segments.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Other Boundary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Descriptors: Shape numbers, Fourier descriptors, Moments.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72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Regional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Area: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pixels within the boundary</a:t>
            </a:r>
          </a:p>
          <a:p>
            <a:pPr lvl="4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Perimeter: length of boundary</a:t>
            </a:r>
          </a:p>
          <a:p>
            <a:pPr lvl="4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Can be used with area to measure compactness (perimeter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/area)</a:t>
            </a:r>
          </a:p>
          <a:p>
            <a:pPr lvl="4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Compactness is: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Dimensionless, and thus insensitive to scale changes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Insensitive to orientation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00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Regional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Principal axes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Eigenvectors of the covariance matrix</a:t>
            </a:r>
          </a:p>
          <a:p>
            <a:pPr lvl="4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Ratio of large to small eigenvalue: insensitive to scale and rotation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Other descriptors:</a:t>
            </a:r>
          </a:p>
          <a:p>
            <a:pPr lvl="4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Mean and median of gray levels</a:t>
            </a:r>
          </a:p>
          <a:p>
            <a:pPr lvl="4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Min. and max. gray-level values</a:t>
            </a:r>
          </a:p>
          <a:p>
            <a:pPr lvl="4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pixels with values above and below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174125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4000"/>
            <a:ext cx="839228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66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83726"/>
            <a:ext cx="5132695" cy="54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7622"/>
            <a:ext cx="6477000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0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" y="1411476"/>
            <a:ext cx="6916365" cy="529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2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6871953" cy="52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8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6120" y="443754"/>
            <a:ext cx="7274861" cy="2960994"/>
            <a:chOff x="2541492" y="443753"/>
            <a:chExt cx="9699815" cy="2960994"/>
          </a:xfrm>
        </p:grpSpPr>
        <p:sp>
          <p:nvSpPr>
            <p:cNvPr id="7" name="TextBox 6"/>
            <p:cNvSpPr txBox="1"/>
            <p:nvPr/>
          </p:nvSpPr>
          <p:spPr>
            <a:xfrm>
              <a:off x="2541492" y="443753"/>
              <a:ext cx="72479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 FOLLOWING ALGORITHM </a:t>
              </a:r>
              <a:endPara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520515" y="1169894"/>
              <a:ext cx="2671485" cy="760164"/>
              <a:chOff x="9520515" y="1169894"/>
              <a:chExt cx="2671485" cy="76016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Background Pixel</a:t>
                </a:r>
                <a:endParaRPr lang="en-IN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551892" y="1900515"/>
              <a:ext cx="2671485" cy="760164"/>
              <a:chOff x="9520515" y="1169894"/>
              <a:chExt cx="2671485" cy="7601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Current Pixel</a:t>
                </a:r>
                <a:endParaRPr lang="en-IN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69822" y="2644583"/>
              <a:ext cx="2671485" cy="760164"/>
              <a:chOff x="9520515" y="1169894"/>
              <a:chExt cx="2671485" cy="760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179423" y="1283727"/>
                <a:ext cx="2012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= Traversed Pixel</a:t>
                </a:r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520515" y="1169894"/>
                <a:ext cx="537884" cy="48316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66928"/>
            <a:ext cx="6793630" cy="518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4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911</Words>
  <Application>Microsoft Office PowerPoint</Application>
  <PresentationFormat>On-screen Show (4:3)</PresentationFormat>
  <Paragraphs>199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Microsoft Equation 3.0</vt:lpstr>
      <vt:lpstr>Representation and Description</vt:lpstr>
      <vt:lpstr>Border (Boundary) Following Algorithm</vt:lpstr>
      <vt:lpstr>Border (Boundary) Following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Codes</vt:lpstr>
      <vt:lpstr>Chain Codes</vt:lpstr>
      <vt:lpstr>Chain Codes</vt:lpstr>
      <vt:lpstr>Problems with Chain Code</vt:lpstr>
      <vt:lpstr>Solution to problems</vt:lpstr>
      <vt:lpstr>Solution to Problem</vt:lpstr>
      <vt:lpstr>Boundary descriptors</vt:lpstr>
      <vt:lpstr>PowerPoint Presentation</vt:lpstr>
      <vt:lpstr>Polygon Approximation</vt:lpstr>
      <vt:lpstr>A. Minimum Perimeter Polygon</vt:lpstr>
      <vt:lpstr>A. Minimum Perimeter Polygon</vt:lpstr>
      <vt:lpstr>A. Minimum Perimeter Polygon</vt:lpstr>
      <vt:lpstr>B. Boundary Splitting Technique</vt:lpstr>
      <vt:lpstr>B. Boundary Splitting Technique</vt:lpstr>
      <vt:lpstr>B. Boundary Splitting Technique</vt:lpstr>
      <vt:lpstr>B. Boundary Splitting Technique</vt:lpstr>
      <vt:lpstr>Other Splitting Technique</vt:lpstr>
      <vt:lpstr>Other Splitting Technique</vt:lpstr>
      <vt:lpstr>Other Splitting Technique</vt:lpstr>
      <vt:lpstr>Signatures: It is the 1-D mapping of a closed boundary</vt:lpstr>
      <vt:lpstr>Boundary Descriptors</vt:lpstr>
      <vt:lpstr>Boundary Descriptors</vt:lpstr>
      <vt:lpstr>Regional Descriptors</vt:lpstr>
      <vt:lpstr>Regional Descriptors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and Discription</dc:title>
  <dc:creator>ASHIS</dc:creator>
  <cp:lastModifiedBy>ashis</cp:lastModifiedBy>
  <cp:revision>69</cp:revision>
  <dcterms:created xsi:type="dcterms:W3CDTF">2006-08-16T00:00:00Z</dcterms:created>
  <dcterms:modified xsi:type="dcterms:W3CDTF">2018-04-11T06:26:17Z</dcterms:modified>
</cp:coreProperties>
</file>