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9DE0-966D-9485-0926-62D7B015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00E72-B773-C5D6-F8CB-061861A6C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B331B-F97D-D142-FE52-6589D7FD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119C-F17D-4B76-BE21-A1CEDF9D71D5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77AA5-7CAB-E245-AA29-A5F4543F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2EF4F-8301-4985-7D6B-C944F34C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7DA1-BDE0-4B3D-9A00-5681BCF90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42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2F7B4-7F54-B4C0-FEDF-31B39299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CF82D-C5EE-4E03-C287-B5BE53F35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A1859-C570-1EFE-DFDD-1FC95701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119C-F17D-4B76-BE21-A1CEDF9D71D5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CC957-2A2F-4A95-0959-33F60AAC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18E07-727F-B0FB-5F53-D2403939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7DA1-BDE0-4B3D-9A00-5681BCF90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81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F2E3C-CD4B-398E-18E9-C84EAE189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A62FB-AD63-0079-9FAC-5E2BCAAE2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ED151-0A15-6D9C-3030-D974C320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119C-F17D-4B76-BE21-A1CEDF9D71D5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A9F63-3D73-2739-B682-1466E53F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997DA-9EAB-3EA9-1775-8969898C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7DA1-BDE0-4B3D-9A00-5681BCF90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11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D2AD-E48D-7D4A-F71D-4B9DB56C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33CEA-D4B8-D822-BD3A-2A48CF3BA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AF405-41E4-DD1F-D929-154FAEBD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119C-F17D-4B76-BE21-A1CEDF9D71D5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CFDD2-ACE4-6A17-9D85-9739BAAA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DBEA2-A4C7-8A97-DCC8-51D7B9D6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7DA1-BDE0-4B3D-9A00-5681BCF90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57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A5E8-4FCD-4B59-425D-9986B6EA1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FB882-CCB3-C51B-D4A9-5BA2D78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090BF-01D0-F3DE-21C0-01859E82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119C-F17D-4B76-BE21-A1CEDF9D71D5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FEAA8-A475-297C-28F0-DBF2935A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8266B-19F7-377F-285D-CF8F01C2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7DA1-BDE0-4B3D-9A00-5681BCF90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78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DDA2-F48A-FA61-A415-9B9EB7E5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9DB7-25D1-6DEE-B663-E1826156B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14FBD-A8CB-C2E6-327E-67CBF58F3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B117D-AEC1-949B-2A5C-A93A92EA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119C-F17D-4B76-BE21-A1CEDF9D71D5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3BD9E-9CB6-EA54-8C3A-54004A7C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0FCA3-5583-0931-206F-D0835794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7DA1-BDE0-4B3D-9A00-5681BCF90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64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DF90-0AF5-CDA0-E468-DFCBCBBF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959DC-0F5D-CB49-2846-9893BBA3F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FF303-B773-6E36-2E09-E6BAFF249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4370E-EDF5-EABA-D170-FC67A8F1E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6C4B-95C8-ED9D-2801-37E4C0E24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73351-DB9A-2CD2-F21A-BA8190B4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119C-F17D-4B76-BE21-A1CEDF9D71D5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767EB-1F4E-21FC-0244-40BB3BCD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4CC32-1873-8679-68A5-FBEE2B56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7DA1-BDE0-4B3D-9A00-5681BCF90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17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613A-B0DC-71A1-82D4-F54BAD9E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6EADD-0E87-293F-ACB4-2E235FBB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119C-F17D-4B76-BE21-A1CEDF9D71D5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08341-62CF-F5AF-B903-E6AA1258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53E86-7A3A-59B0-F6D8-D1D61EDF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7DA1-BDE0-4B3D-9A00-5681BCF90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01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901B1-D7BC-5E99-28E8-250149E3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119C-F17D-4B76-BE21-A1CEDF9D71D5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C1971-CF24-8045-C89D-78D3ACF8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4F320-5BED-2C66-67A0-8D90452B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7DA1-BDE0-4B3D-9A00-5681BCF90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78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B8A4-F6BE-E18F-8405-BFA96671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14EFA-F898-C823-93DD-DA035A067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E425C-3441-C9C7-7E16-1ADEFD8B2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8CD01-3E13-5022-FB28-08915F69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119C-F17D-4B76-BE21-A1CEDF9D71D5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E9AF0-2A70-1F6B-B98B-0FD58355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8EF27-072B-E6DF-9112-7D6ED19D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7DA1-BDE0-4B3D-9A00-5681BCF90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0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1BF6-39B2-735E-2DA0-BB02428A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4D153-CEED-340E-4208-CACF3ADB2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9DC66-2076-9D7D-B873-3CE6DCBE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8A70E-860B-6FB4-E8C7-D6689135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119C-F17D-4B76-BE21-A1CEDF9D71D5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5D782-FF6F-DD02-360A-8570B30A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74B67-FDF6-3332-7EBD-4AA58560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7DA1-BDE0-4B3D-9A00-5681BCF90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78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21CFE-92DC-6398-67CF-D6AD3CDB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B3F7E-564F-A3B1-B5CD-A2EC8CBA9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97C61-8F5C-BD1C-DB56-B8F800C93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119C-F17D-4B76-BE21-A1CEDF9D71D5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F40F2-A71D-CB1B-87E0-A5E50687C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9B67F-A8AB-EDB5-D071-59C7DC2ED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F7DA1-BDE0-4B3D-9A00-5681BCF90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19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linuxhint.com/bash_conditional_statement/" TargetMode="External"/><Relationship Id="rId3" Type="http://schemas.openxmlformats.org/officeDocument/2006/relationships/hyperlink" Target="https://jamboard.google.com/d/10l2WXNhtm6Y3DNi7LDrBGLR79ZCenW1_1Z1L9UmWyLY/edit?usp=meet_whiteboard" TargetMode="External"/><Relationship Id="rId7" Type="http://schemas.openxmlformats.org/officeDocument/2006/relationships/hyperlink" Target="https://meet.google.com/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lassroom.google.com/u/0/w/NDk3NTU3NTk1NTkx/t/all" TargetMode="External"/><Relationship Id="rId5" Type="http://schemas.openxmlformats.org/officeDocument/2006/relationships/hyperlink" Target="https://www.tutorialspoint.com/unix/case-esac-statement.htm" TargetMode="External"/><Relationship Id="rId4" Type="http://schemas.openxmlformats.org/officeDocument/2006/relationships/hyperlink" Target="https://github.com/edurekavivekh/linux-content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531C-EE47-20DD-7EB1-CEE869F41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030635" cy="6858000"/>
          </a:xfrm>
        </p:spPr>
        <p:txBody>
          <a:bodyPr>
            <a:normAutofit fontScale="90000"/>
          </a:bodyPr>
          <a:lstStyle/>
          <a:p>
            <a:pPr algn="l"/>
            <a:br>
              <a:rPr lang="en-IN" sz="1000" u="sng" dirty="0">
                <a:solidFill>
                  <a:srgbClr val="1967D2"/>
                </a:solidFill>
                <a:latin typeface="Roboto" panose="020B0604020202020204" pitchFamily="2" charset="0"/>
                <a:hlinkClick r:id="rId2"/>
              </a:rPr>
            </a:br>
            <a:br>
              <a:rPr lang="en-IN" sz="1000" u="sng" dirty="0">
                <a:solidFill>
                  <a:srgbClr val="1967D2"/>
                </a:solidFill>
                <a:latin typeface="Roboto" panose="020B0604020202020204" pitchFamily="2" charset="0"/>
                <a:hlinkClick r:id="rId2"/>
              </a:rPr>
            </a:br>
            <a:br>
              <a:rPr lang="en-IN" sz="1000" u="sng" dirty="0">
                <a:solidFill>
                  <a:srgbClr val="1967D2"/>
                </a:solidFill>
                <a:latin typeface="Roboto" panose="020B0604020202020204" pitchFamily="2" charset="0"/>
                <a:hlinkClick r:id="rId2"/>
              </a:rPr>
            </a:br>
            <a:br>
              <a:rPr lang="en-IN" sz="1000" u="sng" dirty="0">
                <a:solidFill>
                  <a:srgbClr val="1967D2"/>
                </a:solidFill>
                <a:latin typeface="Roboto" panose="020B0604020202020204" pitchFamily="2" charset="0"/>
                <a:hlinkClick r:id="rId2"/>
              </a:rPr>
            </a:br>
            <a:br>
              <a:rPr lang="en-IN" sz="1000" u="sng" dirty="0">
                <a:solidFill>
                  <a:srgbClr val="1967D2"/>
                </a:solidFill>
                <a:latin typeface="Roboto" panose="020B0604020202020204" pitchFamily="2" charset="0"/>
                <a:hlinkClick r:id="rId2"/>
              </a:rPr>
            </a:br>
            <a:br>
              <a:rPr lang="en-IN" sz="1000" u="sng" dirty="0">
                <a:solidFill>
                  <a:srgbClr val="1967D2"/>
                </a:solidFill>
                <a:latin typeface="Roboto" panose="020B0604020202020204" pitchFamily="2" charset="0"/>
                <a:hlinkClick r:id="rId2"/>
              </a:rPr>
            </a:br>
            <a:br>
              <a:rPr lang="en-IN" sz="1000" u="sng" dirty="0">
                <a:solidFill>
                  <a:srgbClr val="1967D2"/>
                </a:solidFill>
                <a:latin typeface="Roboto" panose="020B0604020202020204" pitchFamily="2" charset="0"/>
                <a:hlinkClick r:id="rId2"/>
              </a:rPr>
            </a:br>
            <a:br>
              <a:rPr lang="en-IN" sz="1000" u="sng" dirty="0">
                <a:solidFill>
                  <a:srgbClr val="1967D2"/>
                </a:solidFill>
                <a:latin typeface="Roboto" panose="020B0604020202020204" pitchFamily="2" charset="0"/>
                <a:hlinkClick r:id="rId2"/>
              </a:rPr>
            </a:br>
            <a:br>
              <a:rPr lang="en-IN" sz="1000" u="sng" dirty="0">
                <a:solidFill>
                  <a:srgbClr val="1967D2"/>
                </a:solidFill>
                <a:latin typeface="Roboto" panose="020B0604020202020204" pitchFamily="2" charset="0"/>
                <a:hlinkClick r:id="rId2"/>
              </a:rPr>
            </a:br>
            <a:br>
              <a:rPr lang="en-IN" sz="1000" u="sng" dirty="0">
                <a:solidFill>
                  <a:srgbClr val="1967D2"/>
                </a:solidFill>
                <a:latin typeface="Roboto" panose="020B0604020202020204" pitchFamily="2" charset="0"/>
                <a:hlinkClick r:id="rId2"/>
              </a:rPr>
            </a:br>
            <a:br>
              <a:rPr lang="en-IN" sz="1000" u="sng" dirty="0">
                <a:solidFill>
                  <a:srgbClr val="1967D2"/>
                </a:solidFill>
                <a:latin typeface="Roboto" panose="020B0604020202020204" pitchFamily="2" charset="0"/>
                <a:hlinkClick r:id="rId2"/>
              </a:rPr>
            </a:br>
            <a:br>
              <a:rPr lang="en-IN" sz="1000" u="sng" dirty="0">
                <a:solidFill>
                  <a:srgbClr val="1967D2"/>
                </a:solidFill>
                <a:latin typeface="Roboto" panose="020B0604020202020204" pitchFamily="2" charset="0"/>
                <a:hlinkClick r:id="rId2"/>
              </a:rPr>
            </a:br>
            <a:br>
              <a:rPr lang="en-IN" sz="1000" u="sng" dirty="0">
                <a:solidFill>
                  <a:srgbClr val="1967D2"/>
                </a:solidFill>
                <a:latin typeface="Roboto" panose="020B0604020202020204" pitchFamily="2" charset="0"/>
                <a:hlinkClick r:id="rId2"/>
              </a:rPr>
            </a:br>
            <a:br>
              <a:rPr lang="en-IN" sz="1000" u="sng" dirty="0">
                <a:solidFill>
                  <a:srgbClr val="1967D2"/>
                </a:solidFill>
                <a:latin typeface="Roboto" panose="020B0604020202020204" pitchFamily="2" charset="0"/>
                <a:hlinkClick r:id="rId2"/>
              </a:rPr>
            </a:br>
            <a:br>
              <a:rPr lang="en-IN" sz="1000" u="sng" dirty="0">
                <a:solidFill>
                  <a:srgbClr val="1967D2"/>
                </a:solidFill>
                <a:latin typeface="Roboto" panose="020B0604020202020204" pitchFamily="2" charset="0"/>
                <a:hlinkClick r:id="rId2"/>
              </a:rPr>
            </a:br>
            <a: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  <a:hlinkClick r:id="rId2"/>
              </a:rPr>
              <a:t>19/08/22 </a:t>
            </a:r>
            <a:r>
              <a:rPr lang="en-IN" sz="1000" b="0" i="0" u="sng" dirty="0" err="1">
                <a:solidFill>
                  <a:srgbClr val="1967D2"/>
                </a:solidFill>
                <a:effectLst/>
                <a:latin typeface="Roboto" panose="020B0604020202020204" pitchFamily="2" charset="0"/>
                <a:hlinkClick r:id="rId2"/>
              </a:rPr>
              <a:t>a</a:t>
            </a:r>
            <a:r>
              <a:rPr lang="en-IN" sz="1000" u="sng" dirty="0" err="1">
                <a:solidFill>
                  <a:srgbClr val="1967D2"/>
                </a:solidFill>
                <a:latin typeface="Roboto" panose="020B0604020202020204" pitchFamily="2" charset="0"/>
                <a:hlinkClick r:id="rId2"/>
              </a:rPr>
              <a:t>mol</a:t>
            </a:r>
            <a:r>
              <a:rPr lang="en-IN" sz="1000" u="sng" dirty="0">
                <a:solidFill>
                  <a:srgbClr val="1967D2"/>
                </a:solidFill>
                <a:latin typeface="Roboto" panose="020B0604020202020204" pitchFamily="2" charset="0"/>
                <a:hlinkClick r:id="rId2"/>
              </a:rPr>
              <a:t> </a:t>
            </a:r>
            <a:r>
              <a:rPr lang="en-IN" sz="1000" u="sng" dirty="0" err="1">
                <a:solidFill>
                  <a:srgbClr val="1967D2"/>
                </a:solidFill>
                <a:latin typeface="Roboto" panose="020B0604020202020204" pitchFamily="2" charset="0"/>
                <a:hlinkClick r:id="rId2"/>
              </a:rPr>
              <a:t>nagose</a:t>
            </a:r>
            <a:r>
              <a:rPr lang="en-IN" sz="1000" u="sng" dirty="0">
                <a:solidFill>
                  <a:srgbClr val="1967D2"/>
                </a:solidFill>
                <a:latin typeface="Roboto" panose="020B0604020202020204" pitchFamily="2" charset="0"/>
                <a:hlinkClick r:id="rId2"/>
              </a:rPr>
              <a:t> </a:t>
            </a:r>
            <a:br>
              <a:rPr lang="en-IN" sz="1000" u="sng" dirty="0">
                <a:solidFill>
                  <a:srgbClr val="1967D2"/>
                </a:solidFill>
                <a:latin typeface="Roboto" panose="020B0604020202020204" pitchFamily="2" charset="0"/>
                <a:hlinkClick r:id="rId2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  <a:hlinkClick r:id="rId2"/>
              </a:rPr>
            </a:br>
            <a: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  <a:hlinkClick r:id="rId2"/>
              </a:rPr>
              <a:t>https://git-scm.com/download/win</a:t>
            </a:r>
            <a: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  <a:t>          </a:t>
            </a:r>
            <a:r>
              <a:rPr lang="en-IN" sz="1000" b="0" i="0" u="sng" dirty="0">
                <a:effectLst/>
                <a:latin typeface="Roboto" panose="020B0604020202020204" pitchFamily="2" charset="0"/>
              </a:rPr>
              <a:t>Git bash</a:t>
            </a:r>
            <a:br>
              <a:rPr lang="en-IN" sz="1000" b="0" i="0" u="sng" dirty="0"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effectLst/>
                <a:latin typeface="Roboto" panose="020B0604020202020204" pitchFamily="2" charset="0"/>
              </a:rPr>
            </a:br>
            <a:r>
              <a:rPr lang="en-IN" sz="800" b="0" i="0" u="sng" dirty="0">
                <a:solidFill>
                  <a:srgbClr val="1967D2"/>
                </a:solidFill>
                <a:effectLst/>
                <a:latin typeface="Roboto" panose="02000000000000000000" pitchFamily="2" charset="0"/>
                <a:hlinkClick r:id="rId3"/>
              </a:rPr>
              <a:t>https://jamboard.google.com/d/10l2WXNhtm6Y3DNi7LDrBGLR79ZCenW1_1Z1L9UmWyLY/edit?usp=meet_whiteboard</a:t>
            </a:r>
            <a:br>
              <a:rPr lang="en-IN" sz="1000" b="0" i="0" u="sng" dirty="0"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effectLst/>
                <a:latin typeface="Roboto" panose="020B0604020202020204" pitchFamily="2" charset="0"/>
              </a:rPr>
            </a:br>
            <a:r>
              <a:rPr lang="en-IN" sz="1000" b="0" i="0" u="sng" dirty="0" err="1">
                <a:effectLst/>
                <a:latin typeface="Roboto" panose="020B0604020202020204" pitchFamily="2" charset="0"/>
              </a:rPr>
              <a:t>nanda</a:t>
            </a:r>
            <a:r>
              <a:rPr lang="en-IN" sz="1000" b="0" i="0" u="sng" dirty="0">
                <a:effectLst/>
                <a:latin typeface="Roboto" panose="020B0604020202020204" pitchFamily="2" charset="0"/>
              </a:rPr>
              <a:t> sir</a:t>
            </a:r>
            <a:br>
              <a:rPr lang="en-IN" sz="1000" b="0" i="0" u="sng" dirty="0"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effectLst/>
                <a:latin typeface="Roboto" panose="020B0604020202020204" pitchFamily="2" charset="0"/>
              </a:rPr>
            </a:br>
            <a:r>
              <a:rPr lang="en-IN" sz="800" b="0" i="0" u="sng" dirty="0">
                <a:solidFill>
                  <a:srgbClr val="1967D2"/>
                </a:solidFill>
                <a:effectLst/>
                <a:latin typeface="Roboto" panose="02000000000000000000" pitchFamily="2" charset="0"/>
                <a:hlinkClick r:id="rId4"/>
              </a:rPr>
              <a:t>https://github.com/edurekavivekh/linux-content.git</a:t>
            </a: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r>
              <a:rPr lang="en-IN" sz="800" b="0" i="0" u="sng" dirty="0">
                <a:solidFill>
                  <a:srgbClr val="1967D2"/>
                </a:solidFill>
                <a:effectLst/>
                <a:latin typeface="Roboto" panose="02000000000000000000" pitchFamily="2" charset="0"/>
                <a:hlinkClick r:id="rId5"/>
              </a:rPr>
              <a:t>https://www.tutorialspoint.com/unix/case-esac-statement.htm</a:t>
            </a: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r>
              <a:rPr lang="en-IN" sz="1000" b="1" dirty="0">
                <a:solidFill>
                  <a:srgbClr val="FF0000"/>
                </a:solidFill>
                <a:latin typeface="Roboto" panose="020B0604020202020204" pitchFamily="2" charset="0"/>
              </a:rPr>
              <a:t>Class link</a:t>
            </a: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r>
              <a:rPr lang="en-IN" sz="800" dirty="0">
                <a:hlinkClick r:id="rId6"/>
              </a:rPr>
              <a:t>Classwork for TFP-FR-579-Ashish-082022-Linux-2.4 579-Ashish-August 18: 7:30 PM - 9:30 PM (google.com)</a:t>
            </a: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r>
              <a:rPr lang="en-IN" sz="8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nandhak907@gmail.com</a:t>
            </a: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r>
              <a:rPr lang="en-IN" sz="800" dirty="0">
                <a:hlinkClick r:id="rId7"/>
              </a:rPr>
              <a:t>Google Meet</a:t>
            </a: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r>
              <a:rPr lang="en-IN" sz="1000" b="0" i="0" dirty="0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candidate profile  </a:t>
            </a:r>
            <a: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  <a:t>https://ejet.bridgelabz.com/finalpay/Scholarship/FSCH-PU44K/Bharathy</a:t>
            </a: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  <a:hlinkClick r:id="rId8"/>
              </a:rPr>
              <a:t>https://linuxhint.com/bash_conditional_statement/</a:t>
            </a:r>
            <a: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  <a:t>    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from </a:t>
            </a:r>
            <a:r>
              <a:rPr lang="en-IN" sz="1000" b="0" i="0" dirty="0" err="1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pooj</a:t>
            </a: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br>
              <a:rPr lang="en-IN" sz="1000" b="0" i="0" u="sng" dirty="0">
                <a:solidFill>
                  <a:srgbClr val="1967D2"/>
                </a:solidFill>
                <a:effectLst/>
                <a:latin typeface="Roboto" panose="020B0604020202020204" pitchFamily="2" charset="0"/>
              </a:rPr>
            </a:b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97521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3382</TotalTime>
  <Words>185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               19/08/22 amol nagose   https://git-scm.com/download/win          Git bash   https://jamboard.google.com/d/10l2WXNhtm6Y3DNi7LDrBGLR79ZCenW1_1Z1L9UmWyLY/edit?usp=meet_whiteboard   nanda sir  https://github.com/edurekavivekh/linux-content.git    https://www.tutorialspoint.com/unix/case-esac-statement.htm   Class link  Classwork for TFP-FR-579-Ashish-082022-Linux-2.4 579-Ashish-August 18: 7:30 PM - 9:30 PM (google.com)  nandhak907@gmail.com  Google Meet  candidate profile  https://ejet.bridgelabz.com/finalpay/Scholarship/FSCH-PU44K/Bharathy   https://linuxhint.com/bash_conditional_statement/    from pooj 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19/08/22 https://git-scm.com/download/win          Git bash</dc:title>
  <dc:creator>Shivanna Hiregoudru</dc:creator>
  <cp:lastModifiedBy>Shivanna Hiregoudru</cp:lastModifiedBy>
  <cp:revision>11</cp:revision>
  <dcterms:created xsi:type="dcterms:W3CDTF">2022-08-19T15:23:21Z</dcterms:created>
  <dcterms:modified xsi:type="dcterms:W3CDTF">2022-09-01T13:41:28Z</dcterms:modified>
</cp:coreProperties>
</file>