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commentAuthors.xml><?xml version="1.0" encoding="utf-8"?>
<p:cmAuthorLst xmlns:p="http://schemas.openxmlformats.org/presentationml/2006/main">
  <p:cmAuthor id="1" name="Tamil Kumaran" initials="TK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5" d="100"/>
          <a:sy n="85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Relationship Id="rId19" Type="http://schemas.openxmlformats.org/officeDocument/2006/relationships/commentAuthors" Target="commentAuthors.xml"/></Relationships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25-08-25T07:34:07.376" idx="1">
    <p:pos x="7033" y="2088"/>
    <p:text>Tamil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8/25/2025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1390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4590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0234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7669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403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436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7354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1553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9221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1071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644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690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0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7736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50077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1420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8518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66266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46760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2377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2321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6434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666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6934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7374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782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8/25/2025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0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SAKTHI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BCA Bachelor of Computer Application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Siddhar Sivagnaani Arts And science college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3303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4201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94668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5989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6" y="829626"/>
            <a:ext cx="9856216" cy="2607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INTERACTIVE STUDENT PORTFOLIO WEBSITE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37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2632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290860" y="83593"/>
            <a:ext cx="7899622" cy="3255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584200" indent="-5715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Traditional resumes lack design, interactivity and easy </a:t>
            </a:r>
            <a:r>
              <a:rPr lang="en-US" altLang="zh-CN" sz="425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access.Students</a:t>
            </a:r>
            <a:r>
              <a:rPr lang="en-US" altLang="zh-CN" sz="425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need a digital portfolio to showcase the skills, projects and achievements.</a:t>
            </a:r>
            <a:endParaRPr lang="zh-CN" altLang="en-US" sz="4250" b="0" i="1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778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0" y="0"/>
            <a:ext cx="10024172" cy="4550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584200" indent="-5715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br>
              <a:rPr lang="zh-CN" altLang="en-US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 interactive Portfolio Website using HTML, CSS, JS.</a:t>
            </a:r>
            <a:br>
              <a:rPr lang="zh-CN" altLang="en-US" sz="425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Includes section like Home, About, Skills, Project and Contact.</a:t>
            </a:r>
            <a:br>
              <a:rPr lang="zh-CN" altLang="en-US" sz="425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are Animation, Theme Changer, Project Models, Responsive design.</a:t>
            </a:r>
            <a:endParaRPr lang="zh-CN" altLang="en-US" sz="4250" b="0" i="1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8621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397827" y="200025"/>
            <a:ext cx="5014595" cy="43884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469900" indent="-4572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Students</a:t>
            </a:r>
            <a:br>
              <a:rPr lang="zh-CN" altLang="en-US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Teachers</a:t>
            </a:r>
            <a:br>
              <a:rPr lang="zh-CN" altLang="en-US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Employers</a:t>
            </a:r>
            <a:br>
              <a:rPr lang="zh-CN" altLang="en-US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Friends</a:t>
            </a:r>
            <a:endParaRPr lang="zh-CN" altLang="en-US" sz="3200" b="1" i="1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2463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080460" y="3367646"/>
            <a:ext cx="2414406" cy="349035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215876" y="159692"/>
            <a:ext cx="10639567" cy="32708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584200" indent="-5715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Languages are HTML for structure, CSS for design and JS for interactivity Webpage.</a:t>
            </a:r>
            <a:br>
              <a:rPr lang="zh-CN" altLang="en-US" sz="36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 are Local storage, CSS Animation.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841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Interactive Student Portfolio Website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2054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8794750" cy="12268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579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338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26</cp:revision>
  <dcterms:created xsi:type="dcterms:W3CDTF">2024-03-29T15:07:22Z</dcterms:created>
  <dcterms:modified xsi:type="dcterms:W3CDTF">2025-08-25T02:03:00Z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