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0004722-BBE5-490A-AD73-DD5C8EC46F63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32F57C-5811-4F10-8115-D4297FBFB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4722-BBE5-490A-AD73-DD5C8EC46F63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2F57C-5811-4F10-8115-D4297FBFB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0004722-BBE5-490A-AD73-DD5C8EC46F63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A32F57C-5811-4F10-8115-D4297FBFB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4722-BBE5-490A-AD73-DD5C8EC46F63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32F57C-5811-4F10-8115-D4297FBFB7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4722-BBE5-490A-AD73-DD5C8EC46F63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A32F57C-5811-4F10-8115-D4297FBFB7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0004722-BBE5-490A-AD73-DD5C8EC46F63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A32F57C-5811-4F10-8115-D4297FBFB7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0004722-BBE5-490A-AD73-DD5C8EC46F63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A32F57C-5811-4F10-8115-D4297FBFB7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4722-BBE5-490A-AD73-DD5C8EC46F63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32F57C-5811-4F10-8115-D4297FBFB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4722-BBE5-490A-AD73-DD5C8EC46F63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32F57C-5811-4F10-8115-D4297FBFB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4722-BBE5-490A-AD73-DD5C8EC46F63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32F57C-5811-4F10-8115-D4297FBFB7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0004722-BBE5-490A-AD73-DD5C8EC46F63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A32F57C-5811-4F10-8115-D4297FBFB7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0004722-BBE5-490A-AD73-DD5C8EC46F63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A32F57C-5811-4F10-8115-D4297FBFB7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                VINAY AGRAWAL</a:t>
            </a:r>
            <a:br>
              <a:rPr lang="en-US" dirty="0"/>
            </a:br>
            <a:r>
              <a:rPr lang="en-US" dirty="0"/>
              <a:t>                asst. professor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cea</a:t>
            </a:r>
            <a:r>
              <a:rPr lang="en-US" dirty="0"/>
              <a:t> dept.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gla</a:t>
            </a:r>
            <a:r>
              <a:rPr lang="en-US" dirty="0"/>
              <a:t> university,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mathura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array can have any number of dimensions. When the array is created, you can define the number of dimensions by using the </a:t>
            </a:r>
            <a:r>
              <a:rPr lang="en-US" dirty="0" err="1">
                <a:solidFill>
                  <a:srgbClr val="FF0000"/>
                </a:solidFill>
              </a:rPr>
              <a:t>ndmin</a:t>
            </a:r>
            <a:r>
              <a:rPr lang="en-US" dirty="0"/>
              <a:t> argument</a:t>
            </a:r>
          </a:p>
          <a:p>
            <a:pPr>
              <a:buNone/>
            </a:pPr>
            <a:r>
              <a:rPr lang="en-US" dirty="0"/>
              <a:t>    </a:t>
            </a:r>
          </a:p>
          <a:p>
            <a:pPr>
              <a:buNone/>
            </a:pPr>
            <a:r>
              <a:rPr lang="en-US" dirty="0"/>
              <a:t>   import </a:t>
            </a:r>
            <a:r>
              <a:rPr lang="en-US" dirty="0" err="1"/>
              <a:t>numpy</a:t>
            </a:r>
            <a:r>
              <a:rPr lang="en-US" dirty="0"/>
              <a:t> as </a:t>
            </a:r>
            <a:r>
              <a:rPr lang="en-US" dirty="0" err="1"/>
              <a:t>np</a:t>
            </a:r>
            <a:br>
              <a:rPr lang="en-US" dirty="0"/>
            </a:br>
            <a:r>
              <a:rPr lang="en-US" dirty="0"/>
              <a:t>a = </a:t>
            </a:r>
            <a:r>
              <a:rPr lang="en-US" dirty="0" err="1"/>
              <a:t>np.array</a:t>
            </a:r>
            <a:r>
              <a:rPr lang="en-US" dirty="0"/>
              <a:t>([1, 2, 3, 4], </a:t>
            </a:r>
            <a:r>
              <a:rPr lang="en-US" dirty="0" err="1"/>
              <a:t>ndmin</a:t>
            </a:r>
            <a:r>
              <a:rPr lang="en-US" dirty="0"/>
              <a:t>=5)</a:t>
            </a:r>
            <a:br>
              <a:rPr lang="en-US" dirty="0"/>
            </a:br>
            <a:r>
              <a:rPr lang="en-US" dirty="0"/>
              <a:t>print(a)</a:t>
            </a:r>
            <a:br>
              <a:rPr lang="en-US" dirty="0"/>
            </a:br>
            <a:r>
              <a:rPr lang="en-US" dirty="0"/>
              <a:t>print(‘Number of dimensions :', </a:t>
            </a:r>
            <a:r>
              <a:rPr lang="en-US" dirty="0" err="1"/>
              <a:t>a.ndim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Output:</a:t>
            </a:r>
          </a:p>
          <a:p>
            <a:pPr>
              <a:buNone/>
            </a:pPr>
            <a:r>
              <a:rPr lang="en-US" dirty="0"/>
              <a:t>   [[[[[1 2 3 4]]]]] </a:t>
            </a:r>
          </a:p>
          <a:p>
            <a:pPr>
              <a:buNone/>
            </a:pPr>
            <a:r>
              <a:rPr lang="en-US" dirty="0"/>
              <a:t>   Number of dimensions : 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Accessing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access elements from 2-D arrays we can use comma separated integers representing the dimension and the index of the element.</a:t>
            </a:r>
          </a:p>
          <a:p>
            <a:pPr>
              <a:buNone/>
            </a:pPr>
            <a:r>
              <a:rPr lang="en-US" dirty="0"/>
              <a:t>    </a:t>
            </a:r>
          </a:p>
          <a:p>
            <a:pPr>
              <a:buNone/>
            </a:pPr>
            <a:r>
              <a:rPr lang="en-US" dirty="0"/>
              <a:t>    import </a:t>
            </a:r>
            <a:r>
              <a:rPr lang="en-US" dirty="0" err="1"/>
              <a:t>numpy</a:t>
            </a:r>
            <a:r>
              <a:rPr lang="en-US" dirty="0"/>
              <a:t> as </a:t>
            </a:r>
            <a:r>
              <a:rPr lang="en-US" dirty="0" err="1"/>
              <a:t>np</a:t>
            </a:r>
            <a:br>
              <a:rPr lang="en-US" dirty="0"/>
            </a:br>
            <a:r>
              <a:rPr lang="en-US" dirty="0"/>
              <a:t>a = </a:t>
            </a:r>
            <a:r>
              <a:rPr lang="en-US" dirty="0" err="1"/>
              <a:t>np.array</a:t>
            </a:r>
            <a:r>
              <a:rPr lang="en-US" dirty="0"/>
              <a:t>([[1,2,3,4,5], [6,7,8,9,10]])</a:t>
            </a:r>
            <a:br>
              <a:rPr lang="en-US" dirty="0"/>
            </a:br>
            <a:r>
              <a:rPr lang="en-US" dirty="0"/>
              <a:t>print(a[0, 1])                      # instead of a[0][1]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We can also use Negative indexes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      Accessing elements by 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</a:t>
            </a:r>
            <a:r>
              <a:rPr lang="en-US" dirty="0" err="1"/>
              <a:t>np</a:t>
            </a:r>
            <a:br>
              <a:rPr lang="en-US" dirty="0"/>
            </a:br>
            <a:r>
              <a:rPr lang="en-US" dirty="0"/>
              <a:t>a = </a:t>
            </a:r>
            <a:r>
              <a:rPr lang="en-US" dirty="0" err="1"/>
              <a:t>np.array</a:t>
            </a:r>
            <a:r>
              <a:rPr lang="en-US" dirty="0"/>
              <a:t>([[1, 2, 3, 4, 5], [6, 7, 8, 9, 10]])</a:t>
            </a:r>
            <a:br>
              <a:rPr lang="en-US" dirty="0"/>
            </a:br>
            <a:r>
              <a:rPr lang="en-US" dirty="0"/>
              <a:t>print(a[0:2, 1:4])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 </a:t>
            </a:r>
            <a:r>
              <a:rPr lang="en-US" sz="3200" dirty="0" err="1"/>
              <a:t>Datatype</a:t>
            </a:r>
            <a:r>
              <a:rPr lang="en-US" sz="3200" dirty="0"/>
              <a:t> of Array and </a:t>
            </a:r>
            <a:r>
              <a:rPr lang="en-US" sz="3200" dirty="0" err="1"/>
              <a:t>Datatype</a:t>
            </a:r>
            <a:r>
              <a:rPr lang="en-US" sz="3200" dirty="0"/>
              <a:t> of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endParaRPr lang="en-US" dirty="0"/>
          </a:p>
          <a:p>
            <a:pPr>
              <a:buNone/>
            </a:pPr>
            <a:r>
              <a:rPr lang="en-US" dirty="0"/>
              <a:t>   a=</a:t>
            </a:r>
            <a:r>
              <a:rPr lang="en-US" dirty="0" err="1"/>
              <a:t>np.array</a:t>
            </a:r>
            <a:r>
              <a:rPr lang="en-US" dirty="0"/>
              <a:t>([1,2,3,4])</a:t>
            </a:r>
          </a:p>
          <a:p>
            <a:pPr>
              <a:buNone/>
            </a:pPr>
            <a:r>
              <a:rPr lang="en-US" dirty="0"/>
              <a:t>   print(type(a))              # &lt;class '</a:t>
            </a:r>
            <a:r>
              <a:rPr lang="en-US" dirty="0" err="1"/>
              <a:t>numpy.ndarray</a:t>
            </a:r>
            <a:r>
              <a:rPr lang="en-US" dirty="0"/>
              <a:t>'&gt;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print(</a:t>
            </a:r>
            <a:r>
              <a:rPr lang="en-US" dirty="0" err="1"/>
              <a:t>a.dtype</a:t>
            </a:r>
            <a:r>
              <a:rPr lang="en-US" dirty="0"/>
              <a:t>)             # int32 </a:t>
            </a:r>
            <a:r>
              <a:rPr lang="en-US" dirty="0" err="1"/>
              <a:t>Datatype</a:t>
            </a:r>
            <a:r>
              <a:rPr lang="en-US" dirty="0"/>
              <a:t> of element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Creating Arrays With a Defined Data Type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([1, 2, 3, 4], </a:t>
            </a:r>
            <a:r>
              <a:rPr lang="en-US" dirty="0" err="1"/>
              <a:t>dtype</a:t>
            </a:r>
            <a:r>
              <a:rPr lang="en-US" dirty="0"/>
              <a:t>=float)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 Output:-</a:t>
            </a:r>
          </a:p>
          <a:p>
            <a:pPr>
              <a:buNone/>
            </a:pPr>
            <a:r>
              <a:rPr lang="en-US" dirty="0"/>
              <a:t>   [1.  2.  3.  4. 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                Converting Data Type on Existing Arrays </a:t>
            </a:r>
            <a:br>
              <a:rPr lang="en-US" sz="2800" dirty="0"/>
            </a:br>
            <a:r>
              <a:rPr lang="en-US" sz="2800" dirty="0"/>
              <a:t>                                  </a:t>
            </a:r>
            <a:r>
              <a:rPr lang="en-US" sz="2800" dirty="0" err="1">
                <a:solidFill>
                  <a:srgbClr val="00B0F0"/>
                </a:solidFill>
              </a:rPr>
              <a:t>astype</a:t>
            </a:r>
            <a:r>
              <a:rPr lang="en-US" sz="2800" dirty="0">
                <a:solidFill>
                  <a:srgbClr val="00B0F0"/>
                </a:solidFill>
              </a:rPr>
              <a:t>()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</a:t>
            </a:r>
            <a:r>
              <a:rPr lang="en-US" dirty="0" err="1"/>
              <a:t>np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 = </a:t>
            </a:r>
            <a:r>
              <a:rPr lang="en-US" dirty="0" err="1"/>
              <a:t>np.array</a:t>
            </a:r>
            <a:r>
              <a:rPr lang="en-US" dirty="0"/>
              <a:t>([1.1, 2.1, 3.1])</a:t>
            </a:r>
            <a:br>
              <a:rPr lang="en-US" dirty="0"/>
            </a:br>
            <a:r>
              <a:rPr lang="en-US" dirty="0"/>
              <a:t>b= </a:t>
            </a:r>
            <a:r>
              <a:rPr lang="en-US" dirty="0" err="1"/>
              <a:t>a.astype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          # or      </a:t>
            </a:r>
            <a:r>
              <a:rPr lang="en-US" dirty="0" err="1"/>
              <a:t>a.astype</a:t>
            </a:r>
            <a:r>
              <a:rPr lang="en-US" dirty="0"/>
              <a:t>(‘</a:t>
            </a:r>
            <a:r>
              <a:rPr lang="en-US" dirty="0" err="1"/>
              <a:t>i</a:t>
            </a:r>
            <a:r>
              <a:rPr lang="en-US" dirty="0"/>
              <a:t>’)</a:t>
            </a:r>
            <a:br>
              <a:rPr lang="en-US" dirty="0"/>
            </a:br>
            <a:r>
              <a:rPr lang="en-US" dirty="0"/>
              <a:t>print(b)                       #[1 2 3] 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b.dtype</a:t>
            </a:r>
            <a:r>
              <a:rPr lang="en-US" dirty="0"/>
              <a:t>) </a:t>
            </a:r>
          </a:p>
          <a:p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</a:t>
            </a:r>
            <a:r>
              <a:rPr lang="en-US" dirty="0" err="1"/>
              <a:t>np</a:t>
            </a:r>
            <a:br>
              <a:rPr lang="en-US" dirty="0"/>
            </a:br>
            <a:r>
              <a:rPr lang="en-US" dirty="0"/>
              <a:t>a = </a:t>
            </a:r>
            <a:r>
              <a:rPr lang="en-US" dirty="0" err="1"/>
              <a:t>np.array</a:t>
            </a:r>
            <a:r>
              <a:rPr lang="en-US" dirty="0"/>
              <a:t>([1, 0, 3])</a:t>
            </a:r>
            <a:br>
              <a:rPr lang="en-US" dirty="0"/>
            </a:br>
            <a:r>
              <a:rPr lang="en-US" dirty="0"/>
              <a:t>b = </a:t>
            </a:r>
            <a:r>
              <a:rPr lang="en-US" dirty="0" err="1"/>
              <a:t>a.astype</a:t>
            </a:r>
            <a:r>
              <a:rPr lang="en-US" dirty="0"/>
              <a:t>(</a:t>
            </a:r>
            <a:r>
              <a:rPr lang="en-US" dirty="0" err="1"/>
              <a:t>bool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print(b)                         #[True False True] 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b.dtype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         </a:t>
            </a:r>
            <a:r>
              <a:rPr lang="en-US" dirty="0" err="1">
                <a:solidFill>
                  <a:srgbClr val="00B0F0"/>
                </a:solidFill>
              </a:rPr>
              <a:t>a.copy</a:t>
            </a:r>
            <a:r>
              <a:rPr lang="en-US" dirty="0">
                <a:solidFill>
                  <a:srgbClr val="00B0F0"/>
                </a:solidFill>
              </a:rPr>
              <a:t>() and </a:t>
            </a:r>
            <a:r>
              <a:rPr lang="en-US" dirty="0" err="1">
                <a:solidFill>
                  <a:srgbClr val="00B0F0"/>
                </a:solidFill>
              </a:rPr>
              <a:t>a.view</a:t>
            </a:r>
            <a:r>
              <a:rPr lang="en-US" dirty="0">
                <a:solidFill>
                  <a:srgbClr val="00B0F0"/>
                </a:solidFill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a.copy</a:t>
            </a:r>
            <a:r>
              <a:rPr lang="en-US" dirty="0"/>
              <a:t>() will create a new copy while </a:t>
            </a:r>
            <a:r>
              <a:rPr lang="en-US" dirty="0" err="1"/>
              <a:t>a.view</a:t>
            </a:r>
            <a:r>
              <a:rPr lang="en-US" dirty="0"/>
              <a:t>() just creates a new reference to the existing object.</a:t>
            </a:r>
          </a:p>
          <a:p>
            <a:r>
              <a:rPr lang="en-US" sz="2400" dirty="0"/>
              <a:t>import </a:t>
            </a:r>
            <a:r>
              <a:rPr lang="en-US" sz="2400" dirty="0" err="1"/>
              <a:t>numpy</a:t>
            </a:r>
            <a:r>
              <a:rPr lang="en-US" sz="2400" dirty="0"/>
              <a:t> as </a:t>
            </a:r>
            <a:r>
              <a:rPr lang="en-US" sz="2400" dirty="0" err="1"/>
              <a:t>np</a:t>
            </a:r>
            <a:br>
              <a:rPr lang="en-US" sz="2400" dirty="0"/>
            </a:br>
            <a:r>
              <a:rPr lang="en-US" sz="2400" dirty="0"/>
              <a:t>a = </a:t>
            </a:r>
            <a:r>
              <a:rPr lang="en-US" sz="2400" dirty="0" err="1"/>
              <a:t>np.array</a:t>
            </a:r>
            <a:r>
              <a:rPr lang="en-US" sz="2400" dirty="0"/>
              <a:t>([1, 2, 3, 4, 5])</a:t>
            </a:r>
            <a:br>
              <a:rPr lang="en-US" sz="2400" dirty="0"/>
            </a:br>
            <a:r>
              <a:rPr lang="en-US" sz="2400" dirty="0"/>
              <a:t>b = </a:t>
            </a:r>
            <a:r>
              <a:rPr lang="en-US" sz="2400" dirty="0" err="1"/>
              <a:t>a.copy</a:t>
            </a:r>
            <a:r>
              <a:rPr lang="en-US" sz="2400" dirty="0"/>
              <a:t>()</a:t>
            </a:r>
            <a:br>
              <a:rPr lang="en-US" sz="2400" dirty="0"/>
            </a:br>
            <a:r>
              <a:rPr lang="en-US" sz="2400" dirty="0"/>
              <a:t>a[0] = 42</a:t>
            </a:r>
            <a:br>
              <a:rPr lang="en-US" sz="2400" dirty="0"/>
            </a:br>
            <a:r>
              <a:rPr lang="en-US" sz="2400" dirty="0"/>
              <a:t>print(a)                #[42 2 3 4 5]</a:t>
            </a:r>
            <a:br>
              <a:rPr lang="en-US" sz="2400" dirty="0"/>
            </a:br>
            <a:r>
              <a:rPr lang="en-US" sz="2400" dirty="0"/>
              <a:t>print(b)                #[1 2 3 4 5]</a:t>
            </a:r>
          </a:p>
          <a:p>
            <a:r>
              <a:rPr lang="en-US" sz="2400" dirty="0"/>
              <a:t>import </a:t>
            </a:r>
            <a:r>
              <a:rPr lang="en-US" sz="2400" dirty="0" err="1"/>
              <a:t>numpy</a:t>
            </a:r>
            <a:r>
              <a:rPr lang="en-US" sz="2400" dirty="0"/>
              <a:t> as </a:t>
            </a:r>
            <a:r>
              <a:rPr lang="en-US" sz="2400" dirty="0" err="1"/>
              <a:t>np</a:t>
            </a:r>
            <a:br>
              <a:rPr lang="en-US" sz="2400" dirty="0"/>
            </a:br>
            <a:r>
              <a:rPr lang="en-US" sz="2400" dirty="0"/>
              <a:t>a = </a:t>
            </a:r>
            <a:r>
              <a:rPr lang="en-US" sz="2400" dirty="0" err="1"/>
              <a:t>np.array</a:t>
            </a:r>
            <a:r>
              <a:rPr lang="en-US" sz="2400" dirty="0"/>
              <a:t>([1, 2, 3, 4, 5])</a:t>
            </a:r>
            <a:br>
              <a:rPr lang="en-US" sz="2400" dirty="0"/>
            </a:br>
            <a:r>
              <a:rPr lang="en-US" sz="2400" dirty="0"/>
              <a:t>b = </a:t>
            </a:r>
            <a:r>
              <a:rPr lang="en-US" sz="2400" dirty="0" err="1"/>
              <a:t>a.view</a:t>
            </a:r>
            <a:r>
              <a:rPr lang="en-US" sz="2400" dirty="0"/>
              <a:t>()</a:t>
            </a:r>
            <a:br>
              <a:rPr lang="en-US" sz="2400" dirty="0"/>
            </a:br>
            <a:r>
              <a:rPr lang="en-US" sz="2400" dirty="0"/>
              <a:t>a[0] = 42</a:t>
            </a:r>
            <a:br>
              <a:rPr lang="en-US" sz="2400" dirty="0"/>
            </a:br>
            <a:r>
              <a:rPr lang="en-US" sz="2400" dirty="0"/>
              <a:t>print(a)                 #[42 2 3 4 5]</a:t>
            </a:r>
            <a:br>
              <a:rPr lang="en-US" sz="2400" dirty="0"/>
            </a:br>
            <a:r>
              <a:rPr lang="en-US" sz="2400" dirty="0"/>
              <a:t>print(b)                 #[42 2 3 4 5]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</a:t>
            </a:r>
            <a:r>
              <a:rPr lang="en-US" dirty="0" err="1">
                <a:solidFill>
                  <a:srgbClr val="00B0F0"/>
                </a:solidFill>
              </a:rPr>
              <a:t>b.base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b.base</a:t>
            </a:r>
            <a:r>
              <a:rPr lang="en-US" dirty="0"/>
              <a:t> will return None if it creates a new copy.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     Shape of an Array</a:t>
            </a:r>
            <a:br>
              <a:rPr lang="en-US" dirty="0"/>
            </a:br>
            <a:r>
              <a:rPr lang="en-US" dirty="0"/>
              <a:t>                       </a:t>
            </a:r>
            <a:r>
              <a:rPr lang="en-US" dirty="0" err="1"/>
              <a:t>a.shape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a.shape</a:t>
            </a:r>
            <a:r>
              <a:rPr lang="en-US" dirty="0"/>
              <a:t> that returns a </a:t>
            </a:r>
            <a:r>
              <a:rPr lang="en-US" dirty="0" err="1"/>
              <a:t>tuple</a:t>
            </a:r>
            <a:endParaRPr lang="en-US" dirty="0"/>
          </a:p>
          <a:p>
            <a:pPr>
              <a:buNone/>
            </a:pPr>
            <a:r>
              <a:rPr lang="en-US" dirty="0"/>
              <a:t>   </a:t>
            </a:r>
          </a:p>
          <a:p>
            <a:pPr>
              <a:buNone/>
            </a:pPr>
            <a:r>
              <a:rPr lang="en-US" dirty="0"/>
              <a:t>   import </a:t>
            </a:r>
            <a:r>
              <a:rPr lang="en-US" dirty="0" err="1"/>
              <a:t>numpy</a:t>
            </a:r>
            <a:r>
              <a:rPr lang="en-US" dirty="0"/>
              <a:t> as </a:t>
            </a:r>
            <a:r>
              <a:rPr lang="en-US" dirty="0" err="1"/>
              <a:t>np</a:t>
            </a:r>
            <a:endParaRPr lang="en-US" dirty="0"/>
          </a:p>
          <a:p>
            <a:pPr>
              <a:buNone/>
            </a:pPr>
            <a:r>
              <a:rPr lang="en-US" dirty="0"/>
              <a:t>   a = </a:t>
            </a:r>
            <a:r>
              <a:rPr lang="en-US" dirty="0" err="1"/>
              <a:t>np.array</a:t>
            </a:r>
            <a:r>
              <a:rPr lang="en-US" dirty="0"/>
              <a:t>([[1, 2, 3, 4], [5, 6, 7, 8]])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a.shape</a:t>
            </a:r>
            <a:r>
              <a:rPr lang="en-US" dirty="0"/>
              <a:t>)                 #(2,4)</a:t>
            </a:r>
          </a:p>
          <a:p>
            <a:pPr>
              <a:buNone/>
            </a:pPr>
            <a:r>
              <a:rPr lang="en-US" dirty="0"/>
              <a:t>    </a:t>
            </a:r>
          </a:p>
          <a:p>
            <a:pPr>
              <a:buNone/>
            </a:pPr>
            <a:r>
              <a:rPr lang="en-US" dirty="0"/>
              <a:t>    import </a:t>
            </a:r>
            <a:r>
              <a:rPr lang="en-US" dirty="0" err="1"/>
              <a:t>numpy</a:t>
            </a:r>
            <a:r>
              <a:rPr lang="en-US" dirty="0"/>
              <a:t> as </a:t>
            </a:r>
            <a:r>
              <a:rPr lang="en-US" dirty="0" err="1"/>
              <a:t>np</a:t>
            </a:r>
            <a:br>
              <a:rPr lang="en-US" dirty="0"/>
            </a:br>
            <a:r>
              <a:rPr lang="en-US" dirty="0"/>
              <a:t>a = </a:t>
            </a:r>
            <a:r>
              <a:rPr lang="en-US" dirty="0" err="1"/>
              <a:t>np.array</a:t>
            </a:r>
            <a:r>
              <a:rPr lang="en-US" dirty="0"/>
              <a:t>([1, 2, 3, 4], </a:t>
            </a:r>
            <a:r>
              <a:rPr lang="en-US" dirty="0" err="1"/>
              <a:t>ndmin</a:t>
            </a:r>
            <a:r>
              <a:rPr lang="en-US" dirty="0"/>
              <a:t>=5)</a:t>
            </a:r>
            <a:br>
              <a:rPr lang="en-US" dirty="0"/>
            </a:br>
            <a:r>
              <a:rPr lang="en-US" dirty="0"/>
              <a:t>print(a)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a.shape</a:t>
            </a:r>
            <a:r>
              <a:rPr lang="en-US" dirty="0"/>
              <a:t>)                 #(1,1,1,1,4)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      Reshaping arrays</a:t>
            </a:r>
            <a:br>
              <a:rPr lang="en-US" dirty="0"/>
            </a:br>
            <a:r>
              <a:rPr lang="en-US" dirty="0"/>
              <a:t>                 </a:t>
            </a:r>
            <a:r>
              <a:rPr lang="en-US" dirty="0" err="1"/>
              <a:t>a.reshape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</a:t>
            </a:r>
            <a:r>
              <a:rPr lang="en-US" dirty="0" err="1"/>
              <a:t>np</a:t>
            </a:r>
            <a:br>
              <a:rPr lang="en-US" dirty="0"/>
            </a:br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([1, 2, 3, 4, 5, 6, 7, 8, 9, 10, 11, 12])</a:t>
            </a:r>
            <a:br>
              <a:rPr lang="en-US" dirty="0"/>
            </a:br>
            <a:r>
              <a:rPr lang="en-US" dirty="0" err="1"/>
              <a:t>newarr</a:t>
            </a:r>
            <a:r>
              <a:rPr lang="en-US" dirty="0"/>
              <a:t> = </a:t>
            </a:r>
            <a:r>
              <a:rPr lang="en-US" dirty="0" err="1"/>
              <a:t>arr.reshape</a:t>
            </a:r>
            <a:r>
              <a:rPr lang="en-US" dirty="0"/>
              <a:t>(4, 3)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newarr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Can we Reshape Into any Shape?</a:t>
            </a:r>
          </a:p>
          <a:p>
            <a:pPr>
              <a:buNone/>
            </a:pPr>
            <a:r>
              <a:rPr lang="en-US" dirty="0"/>
              <a:t>   Yes, as long as the elements required for reshaping are equal in both shapes.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Piyush Vashistha\Desktop\download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285992"/>
            <a:ext cx="5286412" cy="24688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  Returns Copy or View?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</a:t>
            </a:r>
            <a:r>
              <a:rPr lang="en-US" dirty="0" err="1"/>
              <a:t>np</a:t>
            </a:r>
            <a:br>
              <a:rPr lang="en-US" dirty="0"/>
            </a:br>
            <a:r>
              <a:rPr lang="en-US" dirty="0"/>
              <a:t>a = </a:t>
            </a:r>
            <a:r>
              <a:rPr lang="en-US" dirty="0" err="1"/>
              <a:t>np.array</a:t>
            </a:r>
            <a:r>
              <a:rPr lang="en-US" dirty="0"/>
              <a:t>([1, 2, 3, 4, 5, 6, 7, 8])</a:t>
            </a:r>
            <a:br>
              <a:rPr lang="en-US" dirty="0"/>
            </a:br>
            <a:r>
              <a:rPr lang="en-US" dirty="0"/>
              <a:t>b=</a:t>
            </a:r>
            <a:r>
              <a:rPr lang="en-US" dirty="0" err="1"/>
              <a:t>a.reshape</a:t>
            </a:r>
            <a:r>
              <a:rPr lang="en-US" dirty="0"/>
              <a:t>(2,4)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b.base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If it is None, it means it is a copy else it is View</a:t>
            </a:r>
          </a:p>
          <a:p>
            <a:pPr>
              <a:buNone/>
            </a:pPr>
            <a:r>
              <a:rPr lang="en-US" dirty="0"/>
              <a:t>   It is view because it doesn’t return None.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     Unknown Dimension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You are allowed to have one "unknown" dimension.</a:t>
            </a:r>
          </a:p>
          <a:p>
            <a:r>
              <a:rPr lang="en-US" dirty="0"/>
              <a:t>Meaning that you do not have to specify an exact number for one of the dimensions in the reshape method. Pass -1 as the value, and </a:t>
            </a:r>
            <a:r>
              <a:rPr lang="en-US" dirty="0" err="1"/>
              <a:t>NumPy</a:t>
            </a:r>
            <a:r>
              <a:rPr lang="en-US" dirty="0"/>
              <a:t> will calculate this number for you.</a:t>
            </a:r>
          </a:p>
          <a:p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</a:t>
            </a:r>
            <a:r>
              <a:rPr lang="en-US" dirty="0" err="1"/>
              <a:t>np</a:t>
            </a:r>
            <a:br>
              <a:rPr lang="en-US" dirty="0"/>
            </a:br>
            <a:r>
              <a:rPr lang="en-US" dirty="0"/>
              <a:t>a = </a:t>
            </a:r>
            <a:r>
              <a:rPr lang="en-US" dirty="0" err="1"/>
              <a:t>np.array</a:t>
            </a:r>
            <a:r>
              <a:rPr lang="en-US" dirty="0"/>
              <a:t>([1, 2, 3, 4, 5, 6, 7, 8])</a:t>
            </a:r>
            <a:br>
              <a:rPr lang="en-US" dirty="0"/>
            </a:br>
            <a:r>
              <a:rPr lang="en-US" dirty="0"/>
              <a:t>b = </a:t>
            </a:r>
            <a:r>
              <a:rPr lang="en-US" dirty="0" err="1"/>
              <a:t>a.reshape</a:t>
            </a:r>
            <a:r>
              <a:rPr lang="en-US" dirty="0"/>
              <a:t>(2, 2, -1)</a:t>
            </a:r>
            <a:br>
              <a:rPr lang="en-US" dirty="0"/>
            </a:br>
            <a:r>
              <a:rPr lang="en-US" dirty="0"/>
              <a:t>print(b)</a:t>
            </a:r>
          </a:p>
          <a:p>
            <a:r>
              <a:rPr lang="en-US" b="1" dirty="0"/>
              <a:t>Note:</a:t>
            </a:r>
            <a:r>
              <a:rPr lang="en-US" dirty="0"/>
              <a:t> We can not pass -1 to more than one dimension.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Flattening the arrays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Flattening array means converting a multidimensional array into a 1D array.</a:t>
            </a:r>
          </a:p>
          <a:p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</a:t>
            </a:r>
            <a:r>
              <a:rPr lang="en-US" dirty="0" err="1"/>
              <a:t>np</a:t>
            </a:r>
            <a:br>
              <a:rPr lang="en-US" dirty="0"/>
            </a:br>
            <a:r>
              <a:rPr lang="en-US" dirty="0"/>
              <a:t>a= </a:t>
            </a:r>
            <a:r>
              <a:rPr lang="en-US" dirty="0" err="1"/>
              <a:t>np.array</a:t>
            </a:r>
            <a:r>
              <a:rPr lang="en-US" dirty="0"/>
              <a:t>([[1, 2, 3], [4, 5, 6]])</a:t>
            </a:r>
            <a:br>
              <a:rPr lang="en-US" dirty="0"/>
            </a:br>
            <a:r>
              <a:rPr lang="en-US" dirty="0"/>
              <a:t>b = </a:t>
            </a:r>
            <a:r>
              <a:rPr lang="en-US" dirty="0" err="1"/>
              <a:t>a.reshape</a:t>
            </a:r>
            <a:r>
              <a:rPr lang="en-US" dirty="0"/>
              <a:t>(-1)</a:t>
            </a:r>
            <a:br>
              <a:rPr lang="en-US" dirty="0"/>
            </a:br>
            <a:r>
              <a:rPr lang="en-US" dirty="0"/>
              <a:t>print(b)</a:t>
            </a:r>
          </a:p>
          <a:p>
            <a:pPr>
              <a:buNone/>
            </a:pPr>
            <a:endParaRPr lang="en-US" dirty="0"/>
          </a:p>
          <a:p>
            <a:r>
              <a:rPr lang="en-US" b="1" dirty="0"/>
              <a:t>Note:</a:t>
            </a:r>
            <a:r>
              <a:rPr lang="en-US" dirty="0"/>
              <a:t> There are a lot of functions for changing the shapes of arrays in </a:t>
            </a:r>
            <a:r>
              <a:rPr lang="en-US" dirty="0" err="1"/>
              <a:t>numpy</a:t>
            </a:r>
            <a:r>
              <a:rPr lang="en-US" dirty="0"/>
              <a:t> flatten, ravel and also for rearranging the elements rot90, flip, </a:t>
            </a:r>
            <a:r>
              <a:rPr lang="en-US" dirty="0" err="1"/>
              <a:t>fliplr</a:t>
            </a:r>
            <a:r>
              <a:rPr lang="en-US" dirty="0"/>
              <a:t>, </a:t>
            </a:r>
            <a:r>
              <a:rPr lang="en-US" dirty="0" err="1"/>
              <a:t>flipud</a:t>
            </a:r>
            <a:r>
              <a:rPr lang="en-US" dirty="0"/>
              <a:t> etc. These fall under Intermediate to Advanced section of </a:t>
            </a:r>
            <a:r>
              <a:rPr lang="en-US" dirty="0" err="1"/>
              <a:t>numpy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num</a:t>
            </a:r>
            <a:r>
              <a:rPr lang="en-US" dirty="0" err="1">
                <a:solidFill>
                  <a:srgbClr val="00B050"/>
                </a:solidFill>
              </a:rPr>
              <a:t>py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num</a:t>
            </a:r>
            <a:r>
              <a:rPr lang="en-US" dirty="0"/>
              <a:t>erical </a:t>
            </a:r>
            <a:r>
              <a:rPr lang="en-US" dirty="0">
                <a:solidFill>
                  <a:srgbClr val="00B050"/>
                </a:solidFill>
              </a:rPr>
              <a:t>py</a:t>
            </a:r>
            <a:r>
              <a:rPr lang="en-US" dirty="0"/>
              <a:t>thon)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It is a module used for working with arrays.</a:t>
            </a:r>
          </a:p>
          <a:p>
            <a:pPr marL="514350" indent="-514350">
              <a:buAutoNum type="arabicPeriod"/>
            </a:pPr>
            <a:r>
              <a:rPr lang="en-US" dirty="0"/>
              <a:t>It was created by Travis Oliphant in 2005.</a:t>
            </a:r>
          </a:p>
          <a:p>
            <a:pPr marL="514350" indent="-514350">
              <a:buAutoNum type="arabicPeriod"/>
            </a:pPr>
            <a:r>
              <a:rPr lang="en-US" dirty="0"/>
              <a:t>In Python, we have </a:t>
            </a:r>
            <a:r>
              <a:rPr lang="en-US" b="1" dirty="0">
                <a:solidFill>
                  <a:srgbClr val="FF0000"/>
                </a:solidFill>
              </a:rPr>
              <a:t>lists</a:t>
            </a:r>
            <a:r>
              <a:rPr lang="en-US" dirty="0"/>
              <a:t> that serve the purpose of arrays, but they </a:t>
            </a:r>
            <a:r>
              <a:rPr lang="en-US" b="1" dirty="0">
                <a:solidFill>
                  <a:srgbClr val="FF0000"/>
                </a:solidFill>
              </a:rPr>
              <a:t>are slow to process.</a:t>
            </a:r>
          </a:p>
          <a:p>
            <a:pPr marL="514350" indent="-514350">
              <a:buAutoNum type="arabicPeriod"/>
            </a:pPr>
            <a:r>
              <a:rPr lang="en-US" dirty="0" err="1"/>
              <a:t>numpy</a:t>
            </a:r>
            <a:r>
              <a:rPr lang="en-US" dirty="0"/>
              <a:t> aims to provide an </a:t>
            </a:r>
            <a:r>
              <a:rPr lang="en-US" b="1" dirty="0">
                <a:solidFill>
                  <a:srgbClr val="FF0000"/>
                </a:solidFill>
              </a:rPr>
              <a:t>array</a:t>
            </a:r>
            <a:r>
              <a:rPr lang="en-US" dirty="0"/>
              <a:t> object that is up to </a:t>
            </a:r>
            <a:r>
              <a:rPr lang="en-US" b="1" dirty="0">
                <a:solidFill>
                  <a:srgbClr val="FF0000"/>
                </a:solidFill>
              </a:rPr>
              <a:t>50x faster than traditional Python lists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The array object in </a:t>
            </a:r>
            <a:r>
              <a:rPr lang="en-US" dirty="0" err="1"/>
              <a:t>numpy</a:t>
            </a:r>
            <a:r>
              <a:rPr lang="en-US" dirty="0"/>
              <a:t> is called </a:t>
            </a:r>
            <a:r>
              <a:rPr lang="en-US" b="1" dirty="0" err="1">
                <a:solidFill>
                  <a:srgbClr val="FF0000"/>
                </a:solidFill>
              </a:rPr>
              <a:t>ndarray</a:t>
            </a:r>
            <a:r>
              <a:rPr lang="en-US" b="1" dirty="0">
                <a:solidFill>
                  <a:srgbClr val="FF0000"/>
                </a:solidFill>
              </a:rPr>
              <a:t>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Why is </a:t>
            </a:r>
            <a:r>
              <a:rPr lang="en-US" dirty="0" err="1"/>
              <a:t>numpy</a:t>
            </a:r>
            <a:r>
              <a:rPr lang="en-US" dirty="0"/>
              <a:t> Faster Than Lists?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 are stored at </a:t>
            </a:r>
            <a:r>
              <a:rPr lang="en-US" b="1" dirty="0">
                <a:solidFill>
                  <a:srgbClr val="FF0000"/>
                </a:solidFill>
              </a:rPr>
              <a:t>one continuous place</a:t>
            </a:r>
            <a:r>
              <a:rPr lang="en-US" dirty="0"/>
              <a:t> in memory unlike lists, so processes can access and manipulate them very efficiently. This behavior is called </a:t>
            </a:r>
            <a:r>
              <a:rPr lang="en-US" b="1" dirty="0">
                <a:solidFill>
                  <a:srgbClr val="FF0000"/>
                </a:solidFill>
              </a:rPr>
              <a:t>locality of reference</a:t>
            </a:r>
            <a:r>
              <a:rPr lang="en-US" dirty="0"/>
              <a:t> in computer science.</a:t>
            </a:r>
          </a:p>
          <a:p>
            <a:r>
              <a:rPr lang="en-US" dirty="0"/>
              <a:t>Also it is optimized to work with latest CPU architectures.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which language </a:t>
            </a:r>
            <a:r>
              <a:rPr lang="en-US" b="1" dirty="0" err="1"/>
              <a:t>numpy</a:t>
            </a:r>
            <a:r>
              <a:rPr lang="en-US" dirty="0"/>
              <a:t> is written?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C++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r>
              <a:rPr lang="en-US" dirty="0"/>
              <a:t>Command to install </a:t>
            </a:r>
            <a:r>
              <a:rPr lang="en-US" dirty="0" err="1"/>
              <a:t>numpy</a:t>
            </a:r>
            <a:endParaRPr lang="en-US" dirty="0"/>
          </a:p>
          <a:p>
            <a:pPr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FF0000"/>
                </a:solidFill>
              </a:rPr>
              <a:t>pip install </a:t>
            </a:r>
            <a:r>
              <a:rPr lang="en-US" dirty="0" err="1">
                <a:solidFill>
                  <a:srgbClr val="FF0000"/>
                </a:solidFill>
              </a:rPr>
              <a:t>numpy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              </a:t>
            </a:r>
            <a:r>
              <a:rPr lang="en-US" dirty="0" err="1">
                <a:solidFill>
                  <a:srgbClr val="00B0F0"/>
                </a:solidFill>
              </a:rPr>
              <a:t>numpy.array</a:t>
            </a:r>
            <a:r>
              <a:rPr lang="en-US" dirty="0">
                <a:solidFill>
                  <a:srgbClr val="00B0F0"/>
                </a:solidFill>
              </a:rPr>
              <a:t>(list or </a:t>
            </a:r>
            <a:r>
              <a:rPr lang="en-US" dirty="0" err="1">
                <a:solidFill>
                  <a:srgbClr val="00B0F0"/>
                </a:solidFill>
              </a:rPr>
              <a:t>tuple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Convert List into Array</a:t>
            </a:r>
          </a:p>
          <a:p>
            <a:pPr marL="514350" indent="-514350">
              <a:buNone/>
            </a:pPr>
            <a:r>
              <a:rPr lang="en-US" dirty="0"/>
              <a:t>       </a:t>
            </a:r>
            <a:r>
              <a:rPr lang="en-US" dirty="0">
                <a:latin typeface="Arial Black" pitchFamily="34" charset="0"/>
              </a:rPr>
              <a:t>import </a:t>
            </a:r>
            <a:r>
              <a:rPr lang="en-US" dirty="0" err="1">
                <a:latin typeface="Arial Black" pitchFamily="34" charset="0"/>
              </a:rPr>
              <a:t>numpy</a:t>
            </a:r>
            <a:endParaRPr lang="en-US" dirty="0">
              <a:latin typeface="Arial Black" pitchFamily="34" charset="0"/>
            </a:endParaRPr>
          </a:p>
          <a:p>
            <a:pPr marL="514350" indent="-514350">
              <a:buNone/>
            </a:pPr>
            <a:r>
              <a:rPr lang="en-US" dirty="0">
                <a:latin typeface="Arial Black" pitchFamily="34" charset="0"/>
              </a:rPr>
              <a:t>      L=[1,2,10,20]               # or </a:t>
            </a:r>
            <a:r>
              <a:rPr lang="en-US" dirty="0" err="1">
                <a:latin typeface="Arial Black" pitchFamily="34" charset="0"/>
              </a:rPr>
              <a:t>tuple</a:t>
            </a:r>
            <a:endParaRPr lang="en-US" dirty="0">
              <a:latin typeface="Arial Black" pitchFamily="34" charset="0"/>
            </a:endParaRPr>
          </a:p>
          <a:p>
            <a:pPr marL="514350" indent="-514350">
              <a:buNone/>
            </a:pPr>
            <a:r>
              <a:rPr lang="en-US" dirty="0">
                <a:latin typeface="Arial Black" pitchFamily="34" charset="0"/>
              </a:rPr>
              <a:t>      a=</a:t>
            </a:r>
            <a:r>
              <a:rPr lang="en-US" dirty="0" err="1">
                <a:latin typeface="Arial Black" pitchFamily="34" charset="0"/>
              </a:rPr>
              <a:t>numpy.array</a:t>
            </a:r>
            <a:r>
              <a:rPr lang="en-US" dirty="0">
                <a:latin typeface="Arial Black" pitchFamily="34" charset="0"/>
              </a:rPr>
              <a:t>(L)</a:t>
            </a:r>
          </a:p>
          <a:p>
            <a:pPr marL="514350" indent="-514350">
              <a:buNone/>
            </a:pPr>
            <a:r>
              <a:rPr lang="en-US" dirty="0">
                <a:latin typeface="Arial Black" pitchFamily="34" charset="0"/>
              </a:rPr>
              <a:t>      print(a)</a:t>
            </a:r>
          </a:p>
          <a:p>
            <a:pPr marL="514350" indent="-514350">
              <a:buNone/>
            </a:pPr>
            <a:r>
              <a:rPr lang="en-US" dirty="0">
                <a:latin typeface="Arial Black" pitchFamily="34" charset="0"/>
              </a:rPr>
              <a:t>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Output:</a:t>
            </a:r>
            <a:r>
              <a:rPr lang="en-US" dirty="0">
                <a:latin typeface="Arial Black" pitchFamily="34" charset="0"/>
              </a:rPr>
              <a:t>[1 2 10 20]</a:t>
            </a:r>
          </a:p>
          <a:p>
            <a:pPr marL="514350" indent="-514350">
              <a:buNone/>
            </a:pPr>
            <a:r>
              <a:rPr lang="en-US" dirty="0"/>
              <a:t>2. Check the version of installed </a:t>
            </a:r>
            <a:r>
              <a:rPr lang="en-US" dirty="0" err="1"/>
              <a:t>numpy</a:t>
            </a:r>
            <a:endParaRPr lang="en-US" dirty="0"/>
          </a:p>
          <a:p>
            <a:pPr marL="514350" indent="-514350">
              <a:buNone/>
            </a:pPr>
            <a:r>
              <a:rPr lang="en-US" dirty="0"/>
              <a:t>      print(</a:t>
            </a:r>
            <a:r>
              <a:rPr lang="en-US" dirty="0" err="1"/>
              <a:t>numpy.__version</a:t>
            </a:r>
            <a:r>
              <a:rPr lang="en-US" dirty="0"/>
              <a:t>__)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               0-D Arrays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0-D arrays, or Scalars, are the elements in an array. Each value in an array is a 0-D array.</a:t>
            </a:r>
          </a:p>
          <a:p>
            <a:endParaRPr lang="en-US" dirty="0"/>
          </a:p>
          <a:p>
            <a:pPr>
              <a:buNone/>
            </a:pPr>
            <a:r>
              <a:rPr lang="en-US" sz="3600" dirty="0"/>
              <a:t>         import </a:t>
            </a:r>
            <a:r>
              <a:rPr lang="en-US" sz="3600" dirty="0" err="1"/>
              <a:t>numpy</a:t>
            </a:r>
            <a:r>
              <a:rPr lang="en-US" sz="3600" dirty="0"/>
              <a:t> as </a:t>
            </a:r>
            <a:r>
              <a:rPr lang="en-US" sz="3600" dirty="0" err="1"/>
              <a:t>np</a:t>
            </a:r>
            <a:endParaRPr lang="en-US" sz="3600" dirty="0"/>
          </a:p>
          <a:p>
            <a:pPr>
              <a:buNone/>
            </a:pPr>
            <a:r>
              <a:rPr lang="en-US" sz="3600" dirty="0"/>
              <a:t>         k=</a:t>
            </a:r>
            <a:r>
              <a:rPr lang="en-US" sz="3600" dirty="0" err="1"/>
              <a:t>np.array</a:t>
            </a:r>
            <a:r>
              <a:rPr lang="en-US" sz="3600" dirty="0"/>
              <a:t>(38)</a:t>
            </a:r>
          </a:p>
          <a:p>
            <a:pPr>
              <a:buNone/>
            </a:pPr>
            <a:r>
              <a:rPr lang="en-US" sz="3600" dirty="0"/>
              <a:t>         print(k)</a:t>
            </a:r>
          </a:p>
          <a:p>
            <a:r>
              <a:rPr lang="en-US" sz="3000" dirty="0"/>
              <a:t>2D array or Matrix is also called </a:t>
            </a:r>
            <a:r>
              <a:rPr lang="en-US" sz="3000" dirty="0">
                <a:solidFill>
                  <a:srgbClr val="FF0000"/>
                </a:solidFill>
              </a:rPr>
              <a:t>2</a:t>
            </a:r>
            <a:r>
              <a:rPr lang="en-US" sz="3000" baseline="30000" dirty="0">
                <a:solidFill>
                  <a:srgbClr val="FF0000"/>
                </a:solidFill>
              </a:rPr>
              <a:t>nd</a:t>
            </a:r>
            <a:r>
              <a:rPr lang="en-US" sz="3000" dirty="0">
                <a:solidFill>
                  <a:srgbClr val="FF0000"/>
                </a:solidFill>
              </a:rPr>
              <a:t> order Tensors.</a:t>
            </a:r>
          </a:p>
          <a:p>
            <a:r>
              <a:rPr lang="en-US" sz="3000" dirty="0"/>
              <a:t>3D array is also called</a:t>
            </a:r>
            <a:r>
              <a:rPr lang="en-US" sz="3000" dirty="0">
                <a:solidFill>
                  <a:srgbClr val="FF0000"/>
                </a:solidFill>
              </a:rPr>
              <a:t> 3</a:t>
            </a:r>
            <a:r>
              <a:rPr lang="en-US" sz="3000" baseline="30000" dirty="0">
                <a:solidFill>
                  <a:srgbClr val="FF0000"/>
                </a:solidFill>
              </a:rPr>
              <a:t>rd</a:t>
            </a:r>
            <a:r>
              <a:rPr lang="en-US" sz="3000" dirty="0">
                <a:solidFill>
                  <a:srgbClr val="FF0000"/>
                </a:solidFill>
              </a:rPr>
              <a:t> order Tensors.</a:t>
            </a:r>
            <a:endParaRPr lang="en-US" sz="3000" dirty="0"/>
          </a:p>
          <a:p>
            <a:pPr>
              <a:buNone/>
            </a:pPr>
            <a:endParaRPr lang="en-US" sz="3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</a:t>
            </a:r>
            <a:r>
              <a:rPr lang="en-US" dirty="0" err="1">
                <a:solidFill>
                  <a:srgbClr val="00B0F0"/>
                </a:solidFill>
              </a:rPr>
              <a:t>ndim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It is used to check the dimension of the array.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latin typeface="+mj-lt"/>
                <a:ea typeface="SimSun" pitchFamily="2" charset="-122"/>
              </a:rPr>
              <a:t>import </a:t>
            </a:r>
            <a:r>
              <a:rPr lang="en-US" dirty="0" err="1">
                <a:latin typeface="+mj-lt"/>
                <a:ea typeface="SimSun" pitchFamily="2" charset="-122"/>
              </a:rPr>
              <a:t>numpy</a:t>
            </a:r>
            <a:r>
              <a:rPr lang="en-US" dirty="0">
                <a:latin typeface="+mj-lt"/>
                <a:ea typeface="SimSun" pitchFamily="2" charset="-122"/>
              </a:rPr>
              <a:t> as </a:t>
            </a:r>
            <a:r>
              <a:rPr lang="en-US" dirty="0" err="1">
                <a:latin typeface="+mj-lt"/>
                <a:ea typeface="SimSun" pitchFamily="2" charset="-122"/>
              </a:rPr>
              <a:t>np</a:t>
            </a:r>
            <a:endParaRPr lang="en-US" dirty="0">
              <a:latin typeface="+mj-lt"/>
              <a:ea typeface="SimSun" pitchFamily="2" charset="-122"/>
            </a:endParaRPr>
          </a:p>
          <a:p>
            <a:pPr>
              <a:buNone/>
            </a:pPr>
            <a:r>
              <a:rPr lang="en-US" dirty="0">
                <a:latin typeface="+mj-lt"/>
                <a:ea typeface="SimSun" pitchFamily="2" charset="-122"/>
              </a:rPr>
              <a:t>a = </a:t>
            </a:r>
            <a:r>
              <a:rPr lang="en-US" dirty="0" err="1">
                <a:latin typeface="+mj-lt"/>
                <a:ea typeface="SimSun" pitchFamily="2" charset="-122"/>
              </a:rPr>
              <a:t>np.array</a:t>
            </a:r>
            <a:r>
              <a:rPr lang="en-US" dirty="0">
                <a:latin typeface="+mj-lt"/>
                <a:ea typeface="SimSun" pitchFamily="2" charset="-122"/>
              </a:rPr>
              <a:t>(42)</a:t>
            </a:r>
          </a:p>
          <a:p>
            <a:pPr>
              <a:buNone/>
            </a:pPr>
            <a:r>
              <a:rPr lang="en-US" dirty="0">
                <a:latin typeface="+mj-lt"/>
                <a:ea typeface="SimSun" pitchFamily="2" charset="-122"/>
              </a:rPr>
              <a:t>b = </a:t>
            </a:r>
            <a:r>
              <a:rPr lang="en-US" dirty="0" err="1">
                <a:latin typeface="+mj-lt"/>
                <a:ea typeface="SimSun" pitchFamily="2" charset="-122"/>
              </a:rPr>
              <a:t>np.array</a:t>
            </a:r>
            <a:r>
              <a:rPr lang="en-US" dirty="0">
                <a:latin typeface="+mj-lt"/>
                <a:ea typeface="SimSun" pitchFamily="2" charset="-122"/>
              </a:rPr>
              <a:t>([1, 2, 3, 4, 5])</a:t>
            </a:r>
          </a:p>
          <a:p>
            <a:pPr>
              <a:buNone/>
            </a:pPr>
            <a:r>
              <a:rPr lang="en-US" dirty="0">
                <a:latin typeface="+mj-lt"/>
                <a:ea typeface="SimSun" pitchFamily="2" charset="-122"/>
              </a:rPr>
              <a:t>c = </a:t>
            </a:r>
            <a:r>
              <a:rPr lang="en-US" dirty="0" err="1">
                <a:latin typeface="+mj-lt"/>
                <a:ea typeface="SimSun" pitchFamily="2" charset="-122"/>
              </a:rPr>
              <a:t>np.array</a:t>
            </a:r>
            <a:r>
              <a:rPr lang="en-US" dirty="0">
                <a:latin typeface="+mj-lt"/>
                <a:ea typeface="SimSun" pitchFamily="2" charset="-122"/>
              </a:rPr>
              <a:t>([[1, 2, 3], [4, 5, 6]])</a:t>
            </a:r>
          </a:p>
          <a:p>
            <a:pPr>
              <a:buNone/>
            </a:pPr>
            <a:r>
              <a:rPr lang="en-US" dirty="0">
                <a:latin typeface="+mj-lt"/>
                <a:ea typeface="SimSun" pitchFamily="2" charset="-122"/>
              </a:rPr>
              <a:t>d = </a:t>
            </a:r>
            <a:r>
              <a:rPr lang="en-US" dirty="0" err="1">
                <a:latin typeface="+mj-lt"/>
                <a:ea typeface="SimSun" pitchFamily="2" charset="-122"/>
              </a:rPr>
              <a:t>np.array</a:t>
            </a:r>
            <a:r>
              <a:rPr lang="en-US" dirty="0">
                <a:latin typeface="+mj-lt"/>
                <a:ea typeface="SimSun" pitchFamily="2" charset="-122"/>
              </a:rPr>
              <a:t>([[[1, 2, 3], [4, 5, 6]], [[1, 2, 3], [4, 5, 6]]])</a:t>
            </a:r>
          </a:p>
          <a:p>
            <a:pPr>
              <a:buNone/>
            </a:pPr>
            <a:r>
              <a:rPr lang="en-US" dirty="0">
                <a:latin typeface="+mj-lt"/>
                <a:ea typeface="SimSun" pitchFamily="2" charset="-122"/>
              </a:rPr>
              <a:t>print(</a:t>
            </a:r>
            <a:r>
              <a:rPr lang="en-US" dirty="0" err="1">
                <a:latin typeface="+mj-lt"/>
                <a:ea typeface="SimSun" pitchFamily="2" charset="-122"/>
              </a:rPr>
              <a:t>a.ndim</a:t>
            </a:r>
            <a:r>
              <a:rPr lang="en-US" dirty="0">
                <a:latin typeface="+mj-lt"/>
                <a:ea typeface="SimSun" pitchFamily="2" charset="-122"/>
              </a:rPr>
              <a:t>)                                               </a:t>
            </a:r>
            <a:r>
              <a:rPr lang="en-US" dirty="0">
                <a:solidFill>
                  <a:srgbClr val="FF0000"/>
                </a:solidFill>
                <a:latin typeface="+mj-lt"/>
                <a:ea typeface="SimSun" pitchFamily="2" charset="-122"/>
              </a:rPr>
              <a:t>0</a:t>
            </a:r>
          </a:p>
          <a:p>
            <a:pPr>
              <a:buNone/>
            </a:pPr>
            <a:r>
              <a:rPr lang="en-US" dirty="0">
                <a:latin typeface="+mj-lt"/>
                <a:ea typeface="SimSun" pitchFamily="2" charset="-122"/>
              </a:rPr>
              <a:t>print(</a:t>
            </a:r>
            <a:r>
              <a:rPr lang="en-US" dirty="0" err="1">
                <a:latin typeface="+mj-lt"/>
                <a:ea typeface="SimSun" pitchFamily="2" charset="-122"/>
              </a:rPr>
              <a:t>b.ndim</a:t>
            </a:r>
            <a:r>
              <a:rPr lang="en-US" dirty="0">
                <a:latin typeface="+mj-lt"/>
                <a:ea typeface="SimSun" pitchFamily="2" charset="-122"/>
              </a:rPr>
              <a:t>)                                               </a:t>
            </a:r>
            <a:r>
              <a:rPr lang="en-US" dirty="0">
                <a:solidFill>
                  <a:srgbClr val="FF0000"/>
                </a:solidFill>
                <a:latin typeface="+mj-lt"/>
                <a:ea typeface="SimSun" pitchFamily="2" charset="-122"/>
              </a:rPr>
              <a:t>1</a:t>
            </a:r>
          </a:p>
          <a:p>
            <a:pPr>
              <a:buNone/>
            </a:pPr>
            <a:r>
              <a:rPr lang="en-US" dirty="0">
                <a:latin typeface="+mj-lt"/>
                <a:ea typeface="SimSun" pitchFamily="2" charset="-122"/>
              </a:rPr>
              <a:t>print(</a:t>
            </a:r>
            <a:r>
              <a:rPr lang="en-US" dirty="0" err="1">
                <a:latin typeface="+mj-lt"/>
                <a:ea typeface="SimSun" pitchFamily="2" charset="-122"/>
              </a:rPr>
              <a:t>c.ndim</a:t>
            </a:r>
            <a:r>
              <a:rPr lang="en-US" dirty="0">
                <a:latin typeface="+mj-lt"/>
                <a:ea typeface="SimSun" pitchFamily="2" charset="-122"/>
              </a:rPr>
              <a:t>)                                                </a:t>
            </a:r>
            <a:r>
              <a:rPr lang="en-US" dirty="0">
                <a:solidFill>
                  <a:srgbClr val="FF0000"/>
                </a:solidFill>
                <a:latin typeface="+mj-lt"/>
                <a:ea typeface="SimSun" pitchFamily="2" charset="-122"/>
              </a:rPr>
              <a:t>2</a:t>
            </a:r>
            <a:r>
              <a:rPr lang="en-US" dirty="0">
                <a:latin typeface="+mj-lt"/>
                <a:ea typeface="SimSun" pitchFamily="2" charset="-122"/>
              </a:rPr>
              <a:t>  </a:t>
            </a:r>
          </a:p>
          <a:p>
            <a:pPr>
              <a:buNone/>
            </a:pPr>
            <a:r>
              <a:rPr lang="en-US" dirty="0">
                <a:latin typeface="+mj-lt"/>
                <a:ea typeface="SimSun" pitchFamily="2" charset="-122"/>
              </a:rPr>
              <a:t>print(</a:t>
            </a:r>
            <a:r>
              <a:rPr lang="en-US" dirty="0" err="1">
                <a:latin typeface="+mj-lt"/>
                <a:ea typeface="SimSun" pitchFamily="2" charset="-122"/>
              </a:rPr>
              <a:t>d.ndim</a:t>
            </a:r>
            <a:r>
              <a:rPr lang="en-US" dirty="0">
                <a:latin typeface="+mj-lt"/>
                <a:ea typeface="SimSun" pitchFamily="2" charset="-122"/>
              </a:rPr>
              <a:t>)                                               </a:t>
            </a:r>
            <a:r>
              <a:rPr lang="en-US" dirty="0">
                <a:solidFill>
                  <a:srgbClr val="FF0000"/>
                </a:solidFill>
                <a:latin typeface="+mj-lt"/>
                <a:ea typeface="SimSun" pitchFamily="2" charset="-122"/>
              </a:rPr>
              <a:t>3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1326</TotalTime>
  <Words>1450</Words>
  <Application>Microsoft Office PowerPoint</Application>
  <PresentationFormat>On-screen Show (4:3)</PresentationFormat>
  <Paragraphs>108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 Black</vt:lpstr>
      <vt:lpstr>Times New Roman</vt:lpstr>
      <vt:lpstr>Tw Cen MT</vt:lpstr>
      <vt:lpstr>Wingdings</vt:lpstr>
      <vt:lpstr>Wingdings 2</vt:lpstr>
      <vt:lpstr>Median</vt:lpstr>
      <vt:lpstr>                VINAY AGRAWAL                 asst. professor                 cea dept.                 gla university,                 mathura</vt:lpstr>
      <vt:lpstr>PowerPoint Presentation</vt:lpstr>
      <vt:lpstr>numpy  (numerical python)</vt:lpstr>
      <vt:lpstr> Why is numpy Faster Than Lists?  </vt:lpstr>
      <vt:lpstr>In which language numpy is written? </vt:lpstr>
      <vt:lpstr>PowerPoint Presentation</vt:lpstr>
      <vt:lpstr>               numpy.array(list or tuple)</vt:lpstr>
      <vt:lpstr>                        0-D Arrays </vt:lpstr>
      <vt:lpstr>                ndim Attribute</vt:lpstr>
      <vt:lpstr>PowerPoint Presentation</vt:lpstr>
      <vt:lpstr>Accessing element</vt:lpstr>
      <vt:lpstr>       Accessing elements by Slicing</vt:lpstr>
      <vt:lpstr>  Datatype of Array and Datatype of elements</vt:lpstr>
      <vt:lpstr>Creating Arrays With a Defined Data Type </vt:lpstr>
      <vt:lpstr>                Converting Data Type on Existing Arrays                                    astype() </vt:lpstr>
      <vt:lpstr>         a.copy() and a.view()</vt:lpstr>
      <vt:lpstr>                    b.base</vt:lpstr>
      <vt:lpstr>              Shape of an Array                        a.shape </vt:lpstr>
      <vt:lpstr>               Reshaping arrays                  a.reshape() </vt:lpstr>
      <vt:lpstr>           Returns Copy or View? </vt:lpstr>
      <vt:lpstr>              Unknown Dimension </vt:lpstr>
      <vt:lpstr> Flattening the arrays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Piyush Vashistha</dc:creator>
  <cp:lastModifiedBy>Vinay Agrawal</cp:lastModifiedBy>
  <cp:revision>31</cp:revision>
  <dcterms:created xsi:type="dcterms:W3CDTF">2021-02-24T06:55:54Z</dcterms:created>
  <dcterms:modified xsi:type="dcterms:W3CDTF">2024-04-16T04:28:50Z</dcterms:modified>
</cp:coreProperties>
</file>