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Github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782" y="1674836"/>
            <a:ext cx="9144000" cy="5148528"/>
          </a:xfrm>
          <a:prstGeom prst="rect"/>
        </p:spPr>
      </p:pic>
      <p:sp>
        <p:nvSpPr>
          <p:cNvPr id="1048594" name="TextBox 6"/>
          <p:cNvSpPr txBox="1"/>
          <p:nvPr/>
        </p:nvSpPr>
        <p:spPr>
          <a:xfrm>
            <a:off x="685800" y="381000"/>
            <a:ext cx="8153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US" smtClean="0"/>
              <a:t>Anaconda</a:t>
            </a:r>
            <a:endParaRPr dirty="0" sz="44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Juypter</a:t>
            </a:r>
            <a:r>
              <a:rPr dirty="0" lang="en-US" smtClean="0"/>
              <a:t> notebook</a:t>
            </a:r>
            <a:endParaRPr dirty="0" lang="en-U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Github</dc:title>
  <dc:creator>dell</dc:creator>
  <cp:lastModifiedBy>dell</cp:lastModifiedBy>
  <dcterms:created xsi:type="dcterms:W3CDTF">2020-07-30T23:54:19Z</dcterms:created>
  <dcterms:modified xsi:type="dcterms:W3CDTF">2020-07-31T13:45:25Z</dcterms:modified>
</cp:coreProperties>
</file>