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4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2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4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2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4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7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3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4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9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AAE53-724A-4395-96CC-3DE4403EE472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4919D-DC59-4476-AAB1-2BE072F0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8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9" y="1905000"/>
            <a:ext cx="8889608" cy="4191000"/>
          </a:xfrm>
        </p:spPr>
      </p:pic>
    </p:spTree>
    <p:extLst>
      <p:ext uri="{BB962C8B-B14F-4D97-AF65-F5344CB8AC3E}">
        <p14:creationId xmlns:p14="http://schemas.microsoft.com/office/powerpoint/2010/main" val="136551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1674836"/>
            <a:ext cx="9144000" cy="51485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381000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Anaconda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3460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Juypter</a:t>
            </a:r>
            <a:r>
              <a:rPr lang="en-US" dirty="0" smtClean="0"/>
              <a:t> notebook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1981200"/>
            <a:ext cx="9144000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2283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Github</vt:lpstr>
      <vt:lpstr>PowerPoint Presentation</vt:lpstr>
      <vt:lpstr>Juypter notebook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dell</dc:creator>
  <cp:lastModifiedBy>dell</cp:lastModifiedBy>
  <cp:revision>2</cp:revision>
  <dcterms:created xsi:type="dcterms:W3CDTF">2020-07-31T10:54:19Z</dcterms:created>
  <dcterms:modified xsi:type="dcterms:W3CDTF">2020-07-31T12:51:42Z</dcterms:modified>
</cp:coreProperties>
</file>