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2" r:id="rId7"/>
    <p:sldId id="257" r:id="rId8"/>
    <p:sldId id="272" r:id="rId9"/>
    <p:sldId id="273" r:id="rId10"/>
    <p:sldId id="263" r:id="rId11"/>
    <p:sldId id="264" r:id="rId12"/>
    <p:sldId id="268" r:id="rId13"/>
    <p:sldId id="269" r:id="rId14"/>
    <p:sldId id="270" r:id="rId15"/>
    <p:sldId id="276" r:id="rId16"/>
    <p:sldId id="265" r:id="rId17"/>
    <p:sldId id="277" r:id="rId18"/>
    <p:sldId id="271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D44BD-D728-41C6-9855-D38801963CEB}" v="45" dt="2023-10-17T00:48:16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chimura, Hiroki/内村 洋貴" userId="e526ab57-ceb1-4554-a4fc-bbb36a12ea86" providerId="ADAL" clId="{FF4D44BD-D728-41C6-9855-D38801963CEB}"/>
    <pc:docChg chg="undo custSel addSld modSld">
      <pc:chgData name="Uchimura, Hiroki/内村 洋貴" userId="e526ab57-ceb1-4554-a4fc-bbb36a12ea86" providerId="ADAL" clId="{FF4D44BD-D728-41C6-9855-D38801963CEB}" dt="2023-10-17T00:54:34.722" v="1154" actId="1076"/>
      <pc:docMkLst>
        <pc:docMk/>
      </pc:docMkLst>
      <pc:sldChg chg="addSp delSp modSp new mod modClrScheme chgLayout">
        <pc:chgData name="Uchimura, Hiroki/内村 洋貴" userId="e526ab57-ceb1-4554-a4fc-bbb36a12ea86" providerId="ADAL" clId="{FF4D44BD-D728-41C6-9855-D38801963CEB}" dt="2023-10-17T00:25:48.287" v="32" actId="1076"/>
        <pc:sldMkLst>
          <pc:docMk/>
          <pc:sldMk cId="3924227866" sldId="256"/>
        </pc:sldMkLst>
        <pc:spChg chg="del">
          <ac:chgData name="Uchimura, Hiroki/内村 洋貴" userId="e526ab57-ceb1-4554-a4fc-bbb36a12ea86" providerId="ADAL" clId="{FF4D44BD-D728-41C6-9855-D38801963CEB}" dt="2023-10-17T00:25:15.037" v="1" actId="700"/>
          <ac:spMkLst>
            <pc:docMk/>
            <pc:sldMk cId="3924227866" sldId="256"/>
            <ac:spMk id="2" creationId="{E62195B9-7F8A-F565-B49C-1FC4543B47EF}"/>
          </ac:spMkLst>
        </pc:spChg>
        <pc:spChg chg="del">
          <ac:chgData name="Uchimura, Hiroki/内村 洋貴" userId="e526ab57-ceb1-4554-a4fc-bbb36a12ea86" providerId="ADAL" clId="{FF4D44BD-D728-41C6-9855-D38801963CEB}" dt="2023-10-17T00:25:15.037" v="1" actId="700"/>
          <ac:spMkLst>
            <pc:docMk/>
            <pc:sldMk cId="3924227866" sldId="256"/>
            <ac:spMk id="3" creationId="{577C8E31-E1CE-9BC9-5318-01D983AB62FD}"/>
          </ac:spMkLst>
        </pc:spChg>
        <pc:spChg chg="add mod">
          <ac:chgData name="Uchimura, Hiroki/内村 洋貴" userId="e526ab57-ceb1-4554-a4fc-bbb36a12ea86" providerId="ADAL" clId="{FF4D44BD-D728-41C6-9855-D38801963CEB}" dt="2023-10-17T00:25:48.287" v="32" actId="1076"/>
          <ac:spMkLst>
            <pc:docMk/>
            <pc:sldMk cId="3924227866" sldId="256"/>
            <ac:spMk id="4" creationId="{27837B32-D7B7-63F0-130B-D4710B1BF85B}"/>
          </ac:spMkLst>
        </pc:spChg>
      </pc:sldChg>
      <pc:sldChg chg="addSp delSp modSp new mod">
        <pc:chgData name="Uchimura, Hiroki/内村 洋貴" userId="e526ab57-ceb1-4554-a4fc-bbb36a12ea86" providerId="ADAL" clId="{FF4D44BD-D728-41C6-9855-D38801963CEB}" dt="2023-10-17T00:41:02.548" v="509" actId="20577"/>
        <pc:sldMkLst>
          <pc:docMk/>
          <pc:sldMk cId="92446592" sldId="257"/>
        </pc:sldMkLst>
        <pc:spChg chg="add mod">
          <ac:chgData name="Uchimura, Hiroki/内村 洋貴" userId="e526ab57-ceb1-4554-a4fc-bbb36a12ea86" providerId="ADAL" clId="{FF4D44BD-D728-41C6-9855-D38801963CEB}" dt="2023-10-17T00:31:40.457" v="348" actId="1076"/>
          <ac:spMkLst>
            <pc:docMk/>
            <pc:sldMk cId="92446592" sldId="257"/>
            <ac:spMk id="2" creationId="{C8184B55-99F4-F7BE-0169-74A2E8D2E837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3" creationId="{365435B0-A0FA-D2CE-6ED8-BC72C4F77D60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5" creationId="{4A097402-4CCB-A3C4-CBF8-1DA7306C1BC6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6" creationId="{6816CD8F-954D-A1AC-6CED-2D1F36CC6FDA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9" creationId="{284FDB2D-F738-9C26-CFB8-4515036DD8DB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1" creationId="{9607C7EA-F8C6-49C5-B51D-BE94F5CCB9DA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2" creationId="{94E56A1D-A044-A153-6E0F-FA0378BD8CB2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6" creationId="{631E43E5-FDBA-EC2D-E9F0-75AB1DF804BF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9" creationId="{71C0F278-D6F3-6F5A-393F-82D3FF841ED4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20" creationId="{224FA198-FF97-7A0C-98E9-92D1530314F4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26" creationId="{A656E722-0DCE-8FED-8421-A6BB9A39CA2D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28" creationId="{AE13A244-0087-F92E-30EF-3AE870447668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29" creationId="{702E223D-EBBD-9C45-1417-C229C415FC2D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30" creationId="{D84120C4-24EC-281C-0D4E-A90B958DEF88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31" creationId="{A312E9FC-4829-09D7-7123-3E3660E2B3F8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32" creationId="{76BF5701-E995-B051-4247-94693E055217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33" creationId="{5E23B66F-EF65-4E62-3917-008846CB9C4A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35" creationId="{10DD28AA-36C7-9B9B-4296-A6195376468A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36" creationId="{EB8F11A6-0C4E-A195-082F-3756FFE19602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38" creationId="{210A1501-6A07-8475-78CA-077D74026C17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40" creationId="{EF0D64C9-FB12-AA32-1046-C438463F348D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44" creationId="{85B64CBF-2700-FB67-C75F-1F05F7F565BD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45" creationId="{EBF205C0-706B-0775-EF15-306B7EF53E85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46" creationId="{81ED7095-2920-CC88-B49B-4BD6FD376B24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51" creationId="{D5D040A1-3195-8099-0795-F60F70993D23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52" creationId="{72189C28-E458-8374-E63F-3EB2B358DE55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57" creationId="{2D68B790-5BC5-AAF1-F4EC-FEF17F7BB1AA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60" creationId="{6C34C507-E5EA-B121-2F24-85A378C4BDFB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62" creationId="{BD269D56-E0CD-99B5-CDEC-33E8380267FB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65" creationId="{CB1C992E-F69F-F626-94EC-C80694D64BAB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68" creationId="{A699E4CC-7460-4D3A-ADD5-706D5AB70079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69" creationId="{EE891B4B-F4E1-1A84-6EEC-A16E9C5C149F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71" creationId="{EC047435-E1BD-9A32-B50D-46DA88E12722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72" creationId="{50265FEE-F01A-3F52-83FE-1B266A0A8D89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75" creationId="{330D4C69-6B6A-7D69-11DE-ECA6AF082321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76" creationId="{6986D392-E15C-342F-9436-933C988FC34E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81" creationId="{69668C76-561F-DB23-4F03-CBE32B26AF6D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82" creationId="{375E6D7A-B093-B0E4-5030-F892FE74B4B1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83" creationId="{88D45E40-B7A3-51EA-3853-E0783DAFE3FB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84" creationId="{2CC254F9-F3ED-EE1F-4BA4-A644663AC0AD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87" creationId="{BE1788C9-70EA-32C6-36D1-D647A8CF682F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92" creationId="{0E1A9941-EF97-ABAB-26EF-B1CF8825EFEF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94" creationId="{EEC2892F-0E85-79BE-FDF4-0762E1787F71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97" creationId="{CA0C6AF0-5C10-7C6F-6403-92A33AC02CE1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99" creationId="{5C28B89B-086B-A9D7-A090-5EE4A3AD6F1A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00" creationId="{10466C88-EB05-EC4A-FA7A-C620817B29B8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01" creationId="{8E0FF6B4-0420-6CC2-DA68-CD3440DDB343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02" creationId="{7483EA9E-AD36-B188-F994-C8EFEC6C2B48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07" creationId="{A3E98A73-6682-A9B8-E1F3-9749FE734C4D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08" creationId="{EE58C0B3-1B5D-D740-C1BE-707D231E5710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10" creationId="{03C83AF1-9676-1803-F974-D47B091D555F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11" creationId="{915E5D0B-F429-8BF9-AC06-370120FE73F8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18" creationId="{9481C483-7E1D-713C-7EEF-80A6EE1AED94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21" creationId="{94BD8FFF-D32C-D0CB-3834-9C2F6379F2F1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23" creationId="{C819AF1C-5A59-933C-083A-0F291CBD8E36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26" creationId="{103ED910-2470-E68A-019E-8A0E71EA5BEE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28" creationId="{57FE6A44-55A6-E9D6-51AD-6347A1E6AD37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30" creationId="{9B23CE3A-1389-86CE-A3D2-A9613791F1B2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32" creationId="{5BDF9784-620F-EC1E-4EF1-3ACCEBD4290C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33" creationId="{8EDBB58E-FA5B-E863-5EFF-F2925F2ACE5A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35" creationId="{CB24D004-58D4-DB1B-C816-0B91A955B921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38" creationId="{E59CEE04-0273-67DC-F2FB-FCBE66AC3A91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40" creationId="{E5CF8B58-1FDE-7390-C748-951BFE6D5820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44" creationId="{5DB2E20A-E3E3-0C28-8613-CD4A27CC9654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47" creationId="{FF297C1A-8F0C-F812-A51E-5D407BBE0C0F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49" creationId="{EA8EF747-B9E7-793D-6A27-1843598DAA33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51" creationId="{02C181D0-85D1-4255-219C-F71C68A78617}"/>
          </ac:spMkLst>
        </pc:spChg>
        <pc:spChg chg="add del mod">
          <ac:chgData name="Uchimura, Hiroki/内村 洋貴" userId="e526ab57-ceb1-4554-a4fc-bbb36a12ea86" providerId="ADAL" clId="{FF4D44BD-D728-41C6-9855-D38801963CEB}" dt="2023-10-17T00:26:14.409" v="64"/>
          <ac:spMkLst>
            <pc:docMk/>
            <pc:sldMk cId="92446592" sldId="257"/>
            <ac:spMk id="152" creationId="{9F29DA2B-8834-C29F-A00D-6B5F4E1512E4}"/>
          </ac:spMkLst>
        </pc:spChg>
        <pc:spChg chg="add mod">
          <ac:chgData name="Uchimura, Hiroki/内村 洋貴" userId="e526ab57-ceb1-4554-a4fc-bbb36a12ea86" providerId="ADAL" clId="{FF4D44BD-D728-41C6-9855-D38801963CEB}" dt="2023-10-17T00:41:02.548" v="509" actId="20577"/>
          <ac:spMkLst>
            <pc:docMk/>
            <pc:sldMk cId="92446592" sldId="257"/>
            <ac:spMk id="157" creationId="{A26E4F47-A1B5-C5A9-5BE2-8B73B8505048}"/>
          </ac:spMkLst>
        </pc:spChg>
        <pc:spChg chg="add del mod">
          <ac:chgData name="Uchimura, Hiroki/内村 洋貴" userId="e526ab57-ceb1-4554-a4fc-bbb36a12ea86" providerId="ADAL" clId="{FF4D44BD-D728-41C6-9855-D38801963CEB}" dt="2023-10-17T00:39:14.345" v="483" actId="478"/>
          <ac:spMkLst>
            <pc:docMk/>
            <pc:sldMk cId="92446592" sldId="257"/>
            <ac:spMk id="178" creationId="{DEC0F8EF-A246-8C93-CE03-38C111719FDD}"/>
          </ac:spMkLst>
        </pc:spChg>
        <pc:spChg chg="add del mod">
          <ac:chgData name="Uchimura, Hiroki/内村 洋貴" userId="e526ab57-ceb1-4554-a4fc-bbb36a12ea86" providerId="ADAL" clId="{FF4D44BD-D728-41C6-9855-D38801963CEB}" dt="2023-10-17T00:39:11.905" v="482" actId="478"/>
          <ac:spMkLst>
            <pc:docMk/>
            <pc:sldMk cId="92446592" sldId="257"/>
            <ac:spMk id="179" creationId="{90C55A14-5A2A-BD19-63EB-8F95663069E5}"/>
          </ac:spMkLst>
        </pc:spChg>
        <pc:spChg chg="add del mod">
          <ac:chgData name="Uchimura, Hiroki/内村 洋貴" userId="e526ab57-ceb1-4554-a4fc-bbb36a12ea86" providerId="ADAL" clId="{FF4D44BD-D728-41C6-9855-D38801963CEB}" dt="2023-10-17T00:39:06.473" v="479" actId="478"/>
          <ac:spMkLst>
            <pc:docMk/>
            <pc:sldMk cId="92446592" sldId="257"/>
            <ac:spMk id="183" creationId="{C060172A-ED6B-0DB3-98BE-B40D3DE0FE07}"/>
          </ac:spMkLst>
        </pc:spChg>
        <pc:spChg chg="add del mod">
          <ac:chgData name="Uchimura, Hiroki/内村 洋貴" userId="e526ab57-ceb1-4554-a4fc-bbb36a12ea86" providerId="ADAL" clId="{FF4D44BD-D728-41C6-9855-D38801963CEB}" dt="2023-10-17T00:39:06.473" v="479" actId="478"/>
          <ac:spMkLst>
            <pc:docMk/>
            <pc:sldMk cId="92446592" sldId="257"/>
            <ac:spMk id="186" creationId="{60CE92AC-96FA-AAF1-28A3-67178CCB3E5E}"/>
          </ac:spMkLst>
        </pc:spChg>
        <pc:spChg chg="add del mod">
          <ac:chgData name="Uchimura, Hiroki/内村 洋貴" userId="e526ab57-ceb1-4554-a4fc-bbb36a12ea86" providerId="ADAL" clId="{FF4D44BD-D728-41C6-9855-D38801963CEB}" dt="2023-10-17T00:39:11.905" v="482" actId="478"/>
          <ac:spMkLst>
            <pc:docMk/>
            <pc:sldMk cId="92446592" sldId="257"/>
            <ac:spMk id="196" creationId="{8E4A1A7F-0B17-8F36-423A-C662B3AF3843}"/>
          </ac:spMkLst>
        </pc:spChg>
        <pc:spChg chg="add del mod">
          <ac:chgData name="Uchimura, Hiroki/内村 洋貴" userId="e526ab57-ceb1-4554-a4fc-bbb36a12ea86" providerId="ADAL" clId="{FF4D44BD-D728-41C6-9855-D38801963CEB}" dt="2023-10-17T00:39:11.905" v="482" actId="478"/>
          <ac:spMkLst>
            <pc:docMk/>
            <pc:sldMk cId="92446592" sldId="257"/>
            <ac:spMk id="197" creationId="{0D38D787-D106-B633-B985-CC91EC8BB997}"/>
          </ac:spMkLst>
        </pc:spChg>
        <pc:spChg chg="add del mod">
          <ac:chgData name="Uchimura, Hiroki/内村 洋貴" userId="e526ab57-ceb1-4554-a4fc-bbb36a12ea86" providerId="ADAL" clId="{FF4D44BD-D728-41C6-9855-D38801963CEB}" dt="2023-10-17T00:40:41.940" v="502" actId="478"/>
          <ac:spMkLst>
            <pc:docMk/>
            <pc:sldMk cId="92446592" sldId="257"/>
            <ac:spMk id="198" creationId="{0E11A490-B2AD-54CC-E326-86CB33DBE474}"/>
          </ac:spMkLst>
        </pc:spChg>
        <pc:spChg chg="add del mod">
          <ac:chgData name="Uchimura, Hiroki/内村 洋貴" userId="e526ab57-ceb1-4554-a4fc-bbb36a12ea86" providerId="ADAL" clId="{FF4D44BD-D728-41C6-9855-D38801963CEB}" dt="2023-10-17T00:39:06.473" v="479" actId="478"/>
          <ac:spMkLst>
            <pc:docMk/>
            <pc:sldMk cId="92446592" sldId="257"/>
            <ac:spMk id="199" creationId="{5925B87E-12EF-F099-4470-35AC9FB5EB87}"/>
          </ac:spMkLst>
        </pc:spChg>
        <pc:spChg chg="add del mod">
          <ac:chgData name="Uchimura, Hiroki/内村 洋貴" userId="e526ab57-ceb1-4554-a4fc-bbb36a12ea86" providerId="ADAL" clId="{FF4D44BD-D728-41C6-9855-D38801963CEB}" dt="2023-10-17T00:39:06.473" v="479" actId="478"/>
          <ac:spMkLst>
            <pc:docMk/>
            <pc:sldMk cId="92446592" sldId="257"/>
            <ac:spMk id="200" creationId="{57AF818D-0CFB-0153-C411-20AB5ADA816D}"/>
          </ac:spMkLst>
        </pc:spChg>
        <pc:spChg chg="add del mod">
          <ac:chgData name="Uchimura, Hiroki/内村 洋貴" userId="e526ab57-ceb1-4554-a4fc-bbb36a12ea86" providerId="ADAL" clId="{FF4D44BD-D728-41C6-9855-D38801963CEB}" dt="2023-10-17T00:39:06.473" v="479" actId="478"/>
          <ac:spMkLst>
            <pc:docMk/>
            <pc:sldMk cId="92446592" sldId="257"/>
            <ac:spMk id="201" creationId="{55BA0649-310F-8ADC-0D17-743C6558FA24}"/>
          </ac:spMkLst>
        </pc:spChg>
        <pc:spChg chg="add del mod">
          <ac:chgData name="Uchimura, Hiroki/内村 洋貴" userId="e526ab57-ceb1-4554-a4fc-bbb36a12ea86" providerId="ADAL" clId="{FF4D44BD-D728-41C6-9855-D38801963CEB}" dt="2023-10-17T00:39:06.473" v="479" actId="478"/>
          <ac:spMkLst>
            <pc:docMk/>
            <pc:sldMk cId="92446592" sldId="257"/>
            <ac:spMk id="202" creationId="{3925FCDB-FE64-59ED-EB0C-07AAB8CAAE1E}"/>
          </ac:spMkLst>
        </pc:spChg>
        <pc:spChg chg="add del mod">
          <ac:chgData name="Uchimura, Hiroki/内村 洋貴" userId="e526ab57-ceb1-4554-a4fc-bbb36a12ea86" providerId="ADAL" clId="{FF4D44BD-D728-41C6-9855-D38801963CEB}" dt="2023-10-17T00:40:41.940" v="502" actId="478"/>
          <ac:spMkLst>
            <pc:docMk/>
            <pc:sldMk cId="92446592" sldId="257"/>
            <ac:spMk id="203" creationId="{D53BFF42-B69E-3E05-7394-7E5B1B6B8247}"/>
          </ac:spMkLst>
        </pc:spChg>
        <pc:spChg chg="add del mod">
          <ac:chgData name="Uchimura, Hiroki/内村 洋貴" userId="e526ab57-ceb1-4554-a4fc-bbb36a12ea86" providerId="ADAL" clId="{FF4D44BD-D728-41C6-9855-D38801963CEB}" dt="2023-10-17T00:40:41.940" v="502" actId="478"/>
          <ac:spMkLst>
            <pc:docMk/>
            <pc:sldMk cId="92446592" sldId="257"/>
            <ac:spMk id="204" creationId="{17167EB8-F5E5-FDA0-2F12-2BDA500937F5}"/>
          </ac:spMkLst>
        </pc:spChg>
        <pc:spChg chg="add mod">
          <ac:chgData name="Uchimura, Hiroki/内村 洋貴" userId="e526ab57-ceb1-4554-a4fc-bbb36a12ea86" providerId="ADAL" clId="{FF4D44BD-D728-41C6-9855-D38801963CEB}" dt="2023-10-17T00:40:38.356" v="501" actId="20577"/>
          <ac:spMkLst>
            <pc:docMk/>
            <pc:sldMk cId="92446592" sldId="257"/>
            <ac:spMk id="205" creationId="{E8E0CE62-A0B9-69C0-4E66-2D11E170FFA6}"/>
          </ac:spMkLst>
        </pc:spChg>
        <pc:spChg chg="add mod">
          <ac:chgData name="Uchimura, Hiroki/内村 洋貴" userId="e526ab57-ceb1-4554-a4fc-bbb36a12ea86" providerId="ADAL" clId="{FF4D44BD-D728-41C6-9855-D38801963CEB}" dt="2023-10-17T00:40:45.006" v="503" actId="571"/>
          <ac:spMkLst>
            <pc:docMk/>
            <pc:sldMk cId="92446592" sldId="257"/>
            <ac:spMk id="206" creationId="{795AD0D2-F122-27F7-05E9-605F8E6E6991}"/>
          </ac:spMkLst>
        </pc:spChg>
        <pc:spChg chg="add mod">
          <ac:chgData name="Uchimura, Hiroki/内村 洋貴" userId="e526ab57-ceb1-4554-a4fc-bbb36a12ea86" providerId="ADAL" clId="{FF4D44BD-D728-41C6-9855-D38801963CEB}" dt="2023-10-17T00:40:46.969" v="504" actId="571"/>
          <ac:spMkLst>
            <pc:docMk/>
            <pc:sldMk cId="92446592" sldId="257"/>
            <ac:spMk id="207" creationId="{045672AC-821D-A128-E892-0660E715A864}"/>
          </ac:spMkLst>
        </pc:spChg>
        <pc:spChg chg="add mod">
          <ac:chgData name="Uchimura, Hiroki/内村 洋貴" userId="e526ab57-ceb1-4554-a4fc-bbb36a12ea86" providerId="ADAL" clId="{FF4D44BD-D728-41C6-9855-D38801963CEB}" dt="2023-10-17T00:40:48.396" v="505" actId="571"/>
          <ac:spMkLst>
            <pc:docMk/>
            <pc:sldMk cId="92446592" sldId="257"/>
            <ac:spMk id="208" creationId="{EBCE8569-52A1-EEE7-6B56-0249F80FE222}"/>
          </ac:spMkLst>
        </pc:spChg>
        <pc:graphicFrameChg chg="add del mod">
          <ac:chgData name="Uchimura, Hiroki/内村 洋貴" userId="e526ab57-ceb1-4554-a4fc-bbb36a12ea86" providerId="ADAL" clId="{FF4D44BD-D728-41C6-9855-D38801963CEB}" dt="2023-10-17T00:26:14.409" v="64"/>
          <ac:graphicFrameMkLst>
            <pc:docMk/>
            <pc:sldMk cId="92446592" sldId="257"/>
            <ac:graphicFrameMk id="7" creationId="{E81B112E-F1AC-D516-783E-018F11C70559}"/>
          </ac:graphicFrameMkLst>
        </pc:graphicFrameChg>
        <pc:graphicFrameChg chg="add del mod">
          <ac:chgData name="Uchimura, Hiroki/内村 洋貴" userId="e526ab57-ceb1-4554-a4fc-bbb36a12ea86" providerId="ADAL" clId="{FF4D44BD-D728-41C6-9855-D38801963CEB}" dt="2023-10-17T00:26:14.409" v="64"/>
          <ac:graphicFrameMkLst>
            <pc:docMk/>
            <pc:sldMk cId="92446592" sldId="257"/>
            <ac:graphicFrameMk id="8" creationId="{515F05D9-612B-EAB6-9F60-3492AF2E96CA}"/>
          </ac:graphicFrameMkLst>
        </pc:graphicFrameChg>
        <pc:graphicFrameChg chg="add del mod">
          <ac:chgData name="Uchimura, Hiroki/内村 洋貴" userId="e526ab57-ceb1-4554-a4fc-bbb36a12ea86" providerId="ADAL" clId="{FF4D44BD-D728-41C6-9855-D38801963CEB}" dt="2023-10-17T00:26:14.409" v="64"/>
          <ac:graphicFrameMkLst>
            <pc:docMk/>
            <pc:sldMk cId="92446592" sldId="257"/>
            <ac:graphicFrameMk id="10" creationId="{C10835E0-F16A-8C3A-BD82-7CF14914283F}"/>
          </ac:graphicFrameMkLst>
        </pc:graphicFrameChg>
        <pc:graphicFrameChg chg="add del mod">
          <ac:chgData name="Uchimura, Hiroki/内村 洋貴" userId="e526ab57-ceb1-4554-a4fc-bbb36a12ea86" providerId="ADAL" clId="{FF4D44BD-D728-41C6-9855-D38801963CEB}" dt="2023-10-17T00:26:14.409" v="64"/>
          <ac:graphicFrameMkLst>
            <pc:docMk/>
            <pc:sldMk cId="92446592" sldId="257"/>
            <ac:graphicFrameMk id="13" creationId="{1F70F5D7-37FD-CD87-95DC-785B0093AC04}"/>
          </ac:graphicFrameMkLst>
        </pc:graphicFrameChg>
        <pc:graphicFrameChg chg="add del mod">
          <ac:chgData name="Uchimura, Hiroki/内村 洋貴" userId="e526ab57-ceb1-4554-a4fc-bbb36a12ea86" providerId="ADAL" clId="{FF4D44BD-D728-41C6-9855-D38801963CEB}" dt="2023-10-17T00:26:14.409" v="64"/>
          <ac:graphicFrameMkLst>
            <pc:docMk/>
            <pc:sldMk cId="92446592" sldId="257"/>
            <ac:graphicFrameMk id="14" creationId="{3CD8C3E5-CB17-58F9-83FE-77E3CDB6EF00}"/>
          </ac:graphicFrameMkLst>
        </pc:graphicFrameChg>
        <pc:graphicFrameChg chg="add del mod">
          <ac:chgData name="Uchimura, Hiroki/内村 洋貴" userId="e526ab57-ceb1-4554-a4fc-bbb36a12ea86" providerId="ADAL" clId="{FF4D44BD-D728-41C6-9855-D38801963CEB}" dt="2023-10-17T00:26:14.409" v="64"/>
          <ac:graphicFrameMkLst>
            <pc:docMk/>
            <pc:sldMk cId="92446592" sldId="257"/>
            <ac:graphicFrameMk id="22" creationId="{FAC0FE13-0020-B161-1997-6AE78F8E007E}"/>
          </ac:graphicFrameMkLst>
        </pc:graphicFrameChg>
        <pc:graphicFrameChg chg="add del mod">
          <ac:chgData name="Uchimura, Hiroki/内村 洋貴" userId="e526ab57-ceb1-4554-a4fc-bbb36a12ea86" providerId="ADAL" clId="{FF4D44BD-D728-41C6-9855-D38801963CEB}" dt="2023-10-17T00:26:14.409" v="64"/>
          <ac:graphicFrameMkLst>
            <pc:docMk/>
            <pc:sldMk cId="92446592" sldId="257"/>
            <ac:graphicFrameMk id="23" creationId="{11BB6CE6-5CF9-692D-DE1F-06758C0C3232}"/>
          </ac:graphicFrameMkLst>
        </pc:graphicFrameChg>
        <pc:graphicFrameChg chg="add del mod">
          <ac:chgData name="Uchimura, Hiroki/内村 洋貴" userId="e526ab57-ceb1-4554-a4fc-bbb36a12ea86" providerId="ADAL" clId="{FF4D44BD-D728-41C6-9855-D38801963CEB}" dt="2023-10-17T00:26:14.409" v="64"/>
          <ac:graphicFrameMkLst>
            <pc:docMk/>
            <pc:sldMk cId="92446592" sldId="257"/>
            <ac:graphicFrameMk id="25" creationId="{DE9D8874-DCA6-3B35-103A-4DDFADD9A4F7}"/>
          </ac:graphicFrameMkLst>
        </pc:graphicFrameChg>
        <pc:graphicFrameChg chg="add del mod">
          <ac:chgData name="Uchimura, Hiroki/内村 洋貴" userId="e526ab57-ceb1-4554-a4fc-bbb36a12ea86" providerId="ADAL" clId="{FF4D44BD-D728-41C6-9855-D38801963CEB}" dt="2023-10-17T00:26:14.409" v="64"/>
          <ac:graphicFrameMkLst>
            <pc:docMk/>
            <pc:sldMk cId="92446592" sldId="257"/>
            <ac:graphicFrameMk id="27" creationId="{E94C4B83-C733-4CC4-A8EA-A1EF994426F3}"/>
          </ac:graphicFrameMkLst>
        </pc:graphicFrameChg>
        <pc:graphicFrameChg chg="add del mod">
          <ac:chgData name="Uchimura, Hiroki/内村 洋貴" userId="e526ab57-ceb1-4554-a4fc-bbb36a12ea86" providerId="ADAL" clId="{FF4D44BD-D728-41C6-9855-D38801963CEB}" dt="2023-10-17T00:26:14.409" v="64"/>
          <ac:graphicFrameMkLst>
            <pc:docMk/>
            <pc:sldMk cId="92446592" sldId="257"/>
            <ac:graphicFrameMk id="47" creationId="{6071B2E1-9126-9AD2-A654-D4F1AA466694}"/>
          </ac:graphicFrameMkLst>
        </pc:graphicFrameChg>
        <pc:graphicFrameChg chg="add del mod">
          <ac:chgData name="Uchimura, Hiroki/内村 洋貴" userId="e526ab57-ceb1-4554-a4fc-bbb36a12ea86" providerId="ADAL" clId="{FF4D44BD-D728-41C6-9855-D38801963CEB}" dt="2023-10-17T00:26:14.409" v="64"/>
          <ac:graphicFrameMkLst>
            <pc:docMk/>
            <pc:sldMk cId="92446592" sldId="257"/>
            <ac:graphicFrameMk id="59" creationId="{AC904E3E-2859-B634-AAFD-B812D1225C38}"/>
          </ac:graphicFrameMkLst>
        </pc:graphicFrameChg>
        <pc:graphicFrameChg chg="add del mod">
          <ac:chgData name="Uchimura, Hiroki/内村 洋貴" userId="e526ab57-ceb1-4554-a4fc-bbb36a12ea86" providerId="ADAL" clId="{FF4D44BD-D728-41C6-9855-D38801963CEB}" dt="2023-10-17T00:26:14.409" v="64"/>
          <ac:graphicFrameMkLst>
            <pc:docMk/>
            <pc:sldMk cId="92446592" sldId="257"/>
            <ac:graphicFrameMk id="63" creationId="{7AFBFAC7-E60B-1BA1-A196-71FCD9DFC895}"/>
          </ac:graphicFrameMkLst>
        </pc:graphicFrameChg>
        <pc:graphicFrameChg chg="add del mod">
          <ac:chgData name="Uchimura, Hiroki/内村 洋貴" userId="e526ab57-ceb1-4554-a4fc-bbb36a12ea86" providerId="ADAL" clId="{FF4D44BD-D728-41C6-9855-D38801963CEB}" dt="2023-10-17T00:26:14.409" v="64"/>
          <ac:graphicFrameMkLst>
            <pc:docMk/>
            <pc:sldMk cId="92446592" sldId="257"/>
            <ac:graphicFrameMk id="77" creationId="{0B946E71-0FA4-6C68-C599-D380618924C5}"/>
          </ac:graphicFrameMkLst>
        </pc:graphicFrameChg>
        <pc:graphicFrameChg chg="add del mod">
          <ac:chgData name="Uchimura, Hiroki/内村 洋貴" userId="e526ab57-ceb1-4554-a4fc-bbb36a12ea86" providerId="ADAL" clId="{FF4D44BD-D728-41C6-9855-D38801963CEB}" dt="2023-10-17T00:26:14.409" v="64"/>
          <ac:graphicFrameMkLst>
            <pc:docMk/>
            <pc:sldMk cId="92446592" sldId="257"/>
            <ac:graphicFrameMk id="85" creationId="{CEBDD5D6-0943-73A3-CC6F-34B2FF96BE22}"/>
          </ac:graphicFrameMkLst>
        </pc:graphicFrameChg>
        <pc:graphicFrameChg chg="add del mod">
          <ac:chgData name="Uchimura, Hiroki/内村 洋貴" userId="e526ab57-ceb1-4554-a4fc-bbb36a12ea86" providerId="ADAL" clId="{FF4D44BD-D728-41C6-9855-D38801963CEB}" dt="2023-10-17T00:26:14.409" v="64"/>
          <ac:graphicFrameMkLst>
            <pc:docMk/>
            <pc:sldMk cId="92446592" sldId="257"/>
            <ac:graphicFrameMk id="88" creationId="{DAEAAC67-7906-DD4C-B237-AF1087F4BA6D}"/>
          </ac:graphicFrameMkLst>
        </pc:graphicFrameChg>
        <pc:graphicFrameChg chg="add del mod">
          <ac:chgData name="Uchimura, Hiroki/内村 洋貴" userId="e526ab57-ceb1-4554-a4fc-bbb36a12ea86" providerId="ADAL" clId="{FF4D44BD-D728-41C6-9855-D38801963CEB}" dt="2023-10-17T00:26:14.409" v="64"/>
          <ac:graphicFrameMkLst>
            <pc:docMk/>
            <pc:sldMk cId="92446592" sldId="257"/>
            <ac:graphicFrameMk id="89" creationId="{1B2D7BCB-6BDC-ACF4-4603-9C849EBB6B01}"/>
          </ac:graphicFrameMkLst>
        </pc:graphicFrameChg>
        <pc:graphicFrameChg chg="add del mod">
          <ac:chgData name="Uchimura, Hiroki/内村 洋貴" userId="e526ab57-ceb1-4554-a4fc-bbb36a12ea86" providerId="ADAL" clId="{FF4D44BD-D728-41C6-9855-D38801963CEB}" dt="2023-10-17T00:26:14.409" v="64"/>
          <ac:graphicFrameMkLst>
            <pc:docMk/>
            <pc:sldMk cId="92446592" sldId="257"/>
            <ac:graphicFrameMk id="90" creationId="{8ED32DD4-C914-3F70-2CEF-3AA34CCE5429}"/>
          </ac:graphicFrameMkLst>
        </pc:graphicFrameChg>
        <pc:graphicFrameChg chg="add del mod">
          <ac:chgData name="Uchimura, Hiroki/内村 洋貴" userId="e526ab57-ceb1-4554-a4fc-bbb36a12ea86" providerId="ADAL" clId="{FF4D44BD-D728-41C6-9855-D38801963CEB}" dt="2023-10-17T00:26:14.409" v="64"/>
          <ac:graphicFrameMkLst>
            <pc:docMk/>
            <pc:sldMk cId="92446592" sldId="257"/>
            <ac:graphicFrameMk id="95" creationId="{9BEF2C0C-A899-F379-C2B6-5BC1B7C6DBBE}"/>
          </ac:graphicFrameMkLst>
        </pc:graphicFrameChg>
        <pc:graphicFrameChg chg="add del mod">
          <ac:chgData name="Uchimura, Hiroki/内村 洋貴" userId="e526ab57-ceb1-4554-a4fc-bbb36a12ea86" providerId="ADAL" clId="{FF4D44BD-D728-41C6-9855-D38801963CEB}" dt="2023-10-17T00:26:14.409" v="64"/>
          <ac:graphicFrameMkLst>
            <pc:docMk/>
            <pc:sldMk cId="92446592" sldId="257"/>
            <ac:graphicFrameMk id="105" creationId="{89839269-79B1-40EB-1501-34598F5CA030}"/>
          </ac:graphicFrameMkLst>
        </pc:graphicFrameChg>
        <pc:graphicFrameChg chg="add del mod">
          <ac:chgData name="Uchimura, Hiroki/内村 洋貴" userId="e526ab57-ceb1-4554-a4fc-bbb36a12ea86" providerId="ADAL" clId="{FF4D44BD-D728-41C6-9855-D38801963CEB}" dt="2023-10-17T00:26:14.409" v="64"/>
          <ac:graphicFrameMkLst>
            <pc:docMk/>
            <pc:sldMk cId="92446592" sldId="257"/>
            <ac:graphicFrameMk id="116" creationId="{3EA470B6-0F3D-662A-54A7-57B4C8D38C14}"/>
          </ac:graphicFrameMkLst>
        </pc:graphicFrameChg>
        <pc:graphicFrameChg chg="add mod modGraphic">
          <ac:chgData name="Uchimura, Hiroki/内村 洋貴" userId="e526ab57-ceb1-4554-a4fc-bbb36a12ea86" providerId="ADAL" clId="{FF4D44BD-D728-41C6-9855-D38801963CEB}" dt="2023-10-17T00:30:52.099" v="326" actId="1076"/>
          <ac:graphicFrameMkLst>
            <pc:docMk/>
            <pc:sldMk cId="92446592" sldId="257"/>
            <ac:graphicFrameMk id="155" creationId="{FEE1067A-D9E8-C1F6-10D9-D930C9707488}"/>
          </ac:graphicFrameMkLst>
        </pc:graphicFrameChg>
        <pc:graphicFrameChg chg="add mod ord">
          <ac:chgData name="Uchimura, Hiroki/内村 洋貴" userId="e526ab57-ceb1-4554-a4fc-bbb36a12ea86" providerId="ADAL" clId="{FF4D44BD-D728-41C6-9855-D38801963CEB}" dt="2023-10-17T00:30:35.079" v="322" actId="166"/>
          <ac:graphicFrameMkLst>
            <pc:docMk/>
            <pc:sldMk cId="92446592" sldId="257"/>
            <ac:graphicFrameMk id="156" creationId="{9099A66C-60CB-58E3-9549-BE7CB06C600C}"/>
          </ac:graphicFrameMkLst>
        </pc:graphicFrameChg>
        <pc:graphicFrameChg chg="add mod ord">
          <ac:chgData name="Uchimura, Hiroki/内村 洋貴" userId="e526ab57-ceb1-4554-a4fc-bbb36a12ea86" providerId="ADAL" clId="{FF4D44BD-D728-41C6-9855-D38801963CEB}" dt="2023-10-17T00:30:35.079" v="322" actId="166"/>
          <ac:graphicFrameMkLst>
            <pc:docMk/>
            <pc:sldMk cId="92446592" sldId="257"/>
            <ac:graphicFrameMk id="158" creationId="{0DA957D8-4FA2-CBFE-AED8-355E88514C9E}"/>
          </ac:graphicFrameMkLst>
        </pc:graphicFrameChg>
        <pc:graphicFrameChg chg="add mod ord">
          <ac:chgData name="Uchimura, Hiroki/内村 洋貴" userId="e526ab57-ceb1-4554-a4fc-bbb36a12ea86" providerId="ADAL" clId="{FF4D44BD-D728-41C6-9855-D38801963CEB}" dt="2023-10-17T00:30:35.079" v="322" actId="166"/>
          <ac:graphicFrameMkLst>
            <pc:docMk/>
            <pc:sldMk cId="92446592" sldId="257"/>
            <ac:graphicFrameMk id="159" creationId="{B0C014FA-D8C3-BA03-C7B7-3FCA6B6D99C6}"/>
          </ac:graphicFrameMkLst>
        </pc:graphicFrameChg>
        <pc:graphicFrameChg chg="add mod ord modGraphic">
          <ac:chgData name="Uchimura, Hiroki/内村 洋貴" userId="e526ab57-ceb1-4554-a4fc-bbb36a12ea86" providerId="ADAL" clId="{FF4D44BD-D728-41C6-9855-D38801963CEB}" dt="2023-10-17T00:30:35.079" v="322" actId="166"/>
          <ac:graphicFrameMkLst>
            <pc:docMk/>
            <pc:sldMk cId="92446592" sldId="257"/>
            <ac:graphicFrameMk id="160" creationId="{BBE1EB7D-6346-EDB7-928E-F580D853C1EF}"/>
          </ac:graphicFrameMkLst>
        </pc:graphicFrameChg>
        <pc:graphicFrameChg chg="add mod ord">
          <ac:chgData name="Uchimura, Hiroki/内村 洋貴" userId="e526ab57-ceb1-4554-a4fc-bbb36a12ea86" providerId="ADAL" clId="{FF4D44BD-D728-41C6-9855-D38801963CEB}" dt="2023-10-17T00:30:35.079" v="322" actId="166"/>
          <ac:graphicFrameMkLst>
            <pc:docMk/>
            <pc:sldMk cId="92446592" sldId="257"/>
            <ac:graphicFrameMk id="161" creationId="{35703BED-9893-CE19-D67B-81A910D6E981}"/>
          </ac:graphicFrameMkLst>
        </pc:graphicFrameChg>
        <pc:graphicFrameChg chg="add mod ord modGraphic">
          <ac:chgData name="Uchimura, Hiroki/内村 洋貴" userId="e526ab57-ceb1-4554-a4fc-bbb36a12ea86" providerId="ADAL" clId="{FF4D44BD-D728-41C6-9855-D38801963CEB}" dt="2023-10-17T00:30:35.079" v="322" actId="166"/>
          <ac:graphicFrameMkLst>
            <pc:docMk/>
            <pc:sldMk cId="92446592" sldId="257"/>
            <ac:graphicFrameMk id="162" creationId="{95A06823-F5E2-7F36-7B82-66F65C203C8D}"/>
          </ac:graphicFrameMkLst>
        </pc:graphicFrameChg>
        <pc:graphicFrameChg chg="add mod modGraphic">
          <ac:chgData name="Uchimura, Hiroki/内村 洋貴" userId="e526ab57-ceb1-4554-a4fc-bbb36a12ea86" providerId="ADAL" clId="{FF4D44BD-D728-41C6-9855-D38801963CEB}" dt="2023-10-17T00:38:18.375" v="454" actId="14734"/>
          <ac:graphicFrameMkLst>
            <pc:docMk/>
            <pc:sldMk cId="92446592" sldId="257"/>
            <ac:graphicFrameMk id="187" creationId="{264A17EE-F70F-3674-C053-D08A6636B940}"/>
          </ac:graphicFrameMkLst>
        </pc:graphicFrameChg>
        <pc:graphicFrameChg chg="add mod">
          <ac:chgData name="Uchimura, Hiroki/内村 洋貴" userId="e526ab57-ceb1-4554-a4fc-bbb36a12ea86" providerId="ADAL" clId="{FF4D44BD-D728-41C6-9855-D38801963CEB}" dt="2023-10-17T00:38:21.029" v="455" actId="1076"/>
          <ac:graphicFrameMkLst>
            <pc:docMk/>
            <pc:sldMk cId="92446592" sldId="257"/>
            <ac:graphicFrameMk id="188" creationId="{1211237B-F108-E319-052F-126A345AB876}"/>
          </ac:graphicFrameMkLst>
        </pc:graphicFrameChg>
        <pc:picChg chg="add del mod">
          <ac:chgData name="Uchimura, Hiroki/内村 洋貴" userId="e526ab57-ceb1-4554-a4fc-bbb36a12ea86" providerId="ADAL" clId="{FF4D44BD-D728-41C6-9855-D38801963CEB}" dt="2023-10-17T00:26:14.409" v="64"/>
          <ac:picMkLst>
            <pc:docMk/>
            <pc:sldMk cId="92446592" sldId="257"/>
            <ac:picMk id="4" creationId="{19B9E409-E3DE-7A6A-97F1-DF5CC67C2DE9}"/>
          </ac:picMkLst>
        </pc:picChg>
        <pc:picChg chg="add del mod">
          <ac:chgData name="Uchimura, Hiroki/内村 洋貴" userId="e526ab57-ceb1-4554-a4fc-bbb36a12ea86" providerId="ADAL" clId="{FF4D44BD-D728-41C6-9855-D38801963CEB}" dt="2023-10-17T00:26:14.409" v="64"/>
          <ac:picMkLst>
            <pc:docMk/>
            <pc:sldMk cId="92446592" sldId="257"/>
            <ac:picMk id="15" creationId="{11F4FE8F-ED50-129F-3E56-8ED66EC83EC5}"/>
          </ac:picMkLst>
        </pc:picChg>
        <pc:picChg chg="add del mod">
          <ac:chgData name="Uchimura, Hiroki/内村 洋貴" userId="e526ab57-ceb1-4554-a4fc-bbb36a12ea86" providerId="ADAL" clId="{FF4D44BD-D728-41C6-9855-D38801963CEB}" dt="2023-10-17T00:26:14.409" v="64"/>
          <ac:picMkLst>
            <pc:docMk/>
            <pc:sldMk cId="92446592" sldId="257"/>
            <ac:picMk id="17" creationId="{45F9B61F-51A4-41DB-216E-446A60F3BDEB}"/>
          </ac:picMkLst>
        </pc:picChg>
        <pc:picChg chg="add del mod">
          <ac:chgData name="Uchimura, Hiroki/内村 洋貴" userId="e526ab57-ceb1-4554-a4fc-bbb36a12ea86" providerId="ADAL" clId="{FF4D44BD-D728-41C6-9855-D38801963CEB}" dt="2023-10-17T00:26:14.409" v="64"/>
          <ac:picMkLst>
            <pc:docMk/>
            <pc:sldMk cId="92446592" sldId="257"/>
            <ac:picMk id="18" creationId="{EC176461-F53F-92AC-1BFB-B7566E5A4BCB}"/>
          </ac:picMkLst>
        </pc:picChg>
        <pc:picChg chg="add del mod">
          <ac:chgData name="Uchimura, Hiroki/内村 洋貴" userId="e526ab57-ceb1-4554-a4fc-bbb36a12ea86" providerId="ADAL" clId="{FF4D44BD-D728-41C6-9855-D38801963CEB}" dt="2023-10-17T00:26:14.409" v="64"/>
          <ac:picMkLst>
            <pc:docMk/>
            <pc:sldMk cId="92446592" sldId="257"/>
            <ac:picMk id="39" creationId="{E94DD5AB-346E-A57F-41C7-94FBEF1ED01B}"/>
          </ac:picMkLst>
        </pc:picChg>
        <pc:picChg chg="add del mod">
          <ac:chgData name="Uchimura, Hiroki/内村 洋貴" userId="e526ab57-ceb1-4554-a4fc-bbb36a12ea86" providerId="ADAL" clId="{FF4D44BD-D728-41C6-9855-D38801963CEB}" dt="2023-10-17T00:26:14.409" v="64"/>
          <ac:picMkLst>
            <pc:docMk/>
            <pc:sldMk cId="92446592" sldId="257"/>
            <ac:picMk id="42" creationId="{A867E7D2-DCF9-7C8F-76F9-BED23B0CBC05}"/>
          </ac:picMkLst>
        </pc:picChg>
        <pc:picChg chg="add del mod">
          <ac:chgData name="Uchimura, Hiroki/内村 洋貴" userId="e526ab57-ceb1-4554-a4fc-bbb36a12ea86" providerId="ADAL" clId="{FF4D44BD-D728-41C6-9855-D38801963CEB}" dt="2023-10-17T00:26:14.409" v="64"/>
          <ac:picMkLst>
            <pc:docMk/>
            <pc:sldMk cId="92446592" sldId="257"/>
            <ac:picMk id="43" creationId="{31F23088-CE9D-09C3-FC89-D8F8707BBE4E}"/>
          </ac:picMkLst>
        </pc:picChg>
        <pc:picChg chg="add del mod">
          <ac:chgData name="Uchimura, Hiroki/内村 洋貴" userId="e526ab57-ceb1-4554-a4fc-bbb36a12ea86" providerId="ADAL" clId="{FF4D44BD-D728-41C6-9855-D38801963CEB}" dt="2023-10-17T00:26:14.409" v="64"/>
          <ac:picMkLst>
            <pc:docMk/>
            <pc:sldMk cId="92446592" sldId="257"/>
            <ac:picMk id="48" creationId="{856C6F82-1857-0702-DBF5-9911E486530B}"/>
          </ac:picMkLst>
        </pc:picChg>
        <pc:picChg chg="add del mod">
          <ac:chgData name="Uchimura, Hiroki/内村 洋貴" userId="e526ab57-ceb1-4554-a4fc-bbb36a12ea86" providerId="ADAL" clId="{FF4D44BD-D728-41C6-9855-D38801963CEB}" dt="2023-10-17T00:26:14.409" v="64"/>
          <ac:picMkLst>
            <pc:docMk/>
            <pc:sldMk cId="92446592" sldId="257"/>
            <ac:picMk id="53" creationId="{70D98FCA-3BD5-AEE8-99E0-6F3D280CD995}"/>
          </ac:picMkLst>
        </pc:picChg>
        <pc:picChg chg="add del mod">
          <ac:chgData name="Uchimura, Hiroki/内村 洋貴" userId="e526ab57-ceb1-4554-a4fc-bbb36a12ea86" providerId="ADAL" clId="{FF4D44BD-D728-41C6-9855-D38801963CEB}" dt="2023-10-17T00:26:14.409" v="64"/>
          <ac:picMkLst>
            <pc:docMk/>
            <pc:sldMk cId="92446592" sldId="257"/>
            <ac:picMk id="54" creationId="{0915D964-ABC9-D706-350C-FED4789229DB}"/>
          </ac:picMkLst>
        </pc:picChg>
        <pc:picChg chg="add del mod">
          <ac:chgData name="Uchimura, Hiroki/内村 洋貴" userId="e526ab57-ceb1-4554-a4fc-bbb36a12ea86" providerId="ADAL" clId="{FF4D44BD-D728-41C6-9855-D38801963CEB}" dt="2023-10-17T00:26:14.409" v="64"/>
          <ac:picMkLst>
            <pc:docMk/>
            <pc:sldMk cId="92446592" sldId="257"/>
            <ac:picMk id="55" creationId="{8508697C-6C15-180F-CBDE-2EF90927A0FB}"/>
          </ac:picMkLst>
        </pc:picChg>
        <pc:picChg chg="add del mod">
          <ac:chgData name="Uchimura, Hiroki/内村 洋貴" userId="e526ab57-ceb1-4554-a4fc-bbb36a12ea86" providerId="ADAL" clId="{FF4D44BD-D728-41C6-9855-D38801963CEB}" dt="2023-10-17T00:26:14.409" v="64"/>
          <ac:picMkLst>
            <pc:docMk/>
            <pc:sldMk cId="92446592" sldId="257"/>
            <ac:picMk id="56" creationId="{E5D0EC43-F06C-36A9-F274-104B058D67E8}"/>
          </ac:picMkLst>
        </pc:picChg>
        <pc:picChg chg="add del mod">
          <ac:chgData name="Uchimura, Hiroki/内村 洋貴" userId="e526ab57-ceb1-4554-a4fc-bbb36a12ea86" providerId="ADAL" clId="{FF4D44BD-D728-41C6-9855-D38801963CEB}" dt="2023-10-17T00:26:14.409" v="64"/>
          <ac:picMkLst>
            <pc:docMk/>
            <pc:sldMk cId="92446592" sldId="257"/>
            <ac:picMk id="58" creationId="{B2F76D18-7A4F-3D50-6A91-F98DF595960D}"/>
          </ac:picMkLst>
        </pc:picChg>
        <pc:picChg chg="add del mod">
          <ac:chgData name="Uchimura, Hiroki/内村 洋貴" userId="e526ab57-ceb1-4554-a4fc-bbb36a12ea86" providerId="ADAL" clId="{FF4D44BD-D728-41C6-9855-D38801963CEB}" dt="2023-10-17T00:26:14.409" v="64"/>
          <ac:picMkLst>
            <pc:docMk/>
            <pc:sldMk cId="92446592" sldId="257"/>
            <ac:picMk id="61" creationId="{B404EEEE-9D61-B02C-1582-F6862EBB31FC}"/>
          </ac:picMkLst>
        </pc:picChg>
        <pc:picChg chg="add del mod">
          <ac:chgData name="Uchimura, Hiroki/内村 洋貴" userId="e526ab57-ceb1-4554-a4fc-bbb36a12ea86" providerId="ADAL" clId="{FF4D44BD-D728-41C6-9855-D38801963CEB}" dt="2023-10-17T00:26:14.409" v="64"/>
          <ac:picMkLst>
            <pc:docMk/>
            <pc:sldMk cId="92446592" sldId="257"/>
            <ac:picMk id="66" creationId="{E8D15B38-59D3-7D19-0446-0EBAE8BD1DE1}"/>
          </ac:picMkLst>
        </pc:picChg>
        <pc:picChg chg="add del mod">
          <ac:chgData name="Uchimura, Hiroki/内村 洋貴" userId="e526ab57-ceb1-4554-a4fc-bbb36a12ea86" providerId="ADAL" clId="{FF4D44BD-D728-41C6-9855-D38801963CEB}" dt="2023-10-17T00:26:14.409" v="64"/>
          <ac:picMkLst>
            <pc:docMk/>
            <pc:sldMk cId="92446592" sldId="257"/>
            <ac:picMk id="67" creationId="{B031844B-6BFE-A097-0BB4-BD358239F22C}"/>
          </ac:picMkLst>
        </pc:picChg>
        <pc:picChg chg="add del mod">
          <ac:chgData name="Uchimura, Hiroki/内村 洋貴" userId="e526ab57-ceb1-4554-a4fc-bbb36a12ea86" providerId="ADAL" clId="{FF4D44BD-D728-41C6-9855-D38801963CEB}" dt="2023-10-17T00:26:14.409" v="64"/>
          <ac:picMkLst>
            <pc:docMk/>
            <pc:sldMk cId="92446592" sldId="257"/>
            <ac:picMk id="78" creationId="{90ED48AE-91D4-7A1E-D241-6ABB1ACACD4D}"/>
          </ac:picMkLst>
        </pc:picChg>
        <pc:picChg chg="add del mod">
          <ac:chgData name="Uchimura, Hiroki/内村 洋貴" userId="e526ab57-ceb1-4554-a4fc-bbb36a12ea86" providerId="ADAL" clId="{FF4D44BD-D728-41C6-9855-D38801963CEB}" dt="2023-10-17T00:26:14.409" v="64"/>
          <ac:picMkLst>
            <pc:docMk/>
            <pc:sldMk cId="92446592" sldId="257"/>
            <ac:picMk id="91" creationId="{C1C3E34D-7A56-6E36-1D69-59C59582C79E}"/>
          </ac:picMkLst>
        </pc:picChg>
        <pc:picChg chg="add del mod">
          <ac:chgData name="Uchimura, Hiroki/内村 洋貴" userId="e526ab57-ceb1-4554-a4fc-bbb36a12ea86" providerId="ADAL" clId="{FF4D44BD-D728-41C6-9855-D38801963CEB}" dt="2023-10-17T00:26:14.409" v="64"/>
          <ac:picMkLst>
            <pc:docMk/>
            <pc:sldMk cId="92446592" sldId="257"/>
            <ac:picMk id="103" creationId="{3DCD6DB6-984F-7A24-F875-2A03CB95A2AC}"/>
          </ac:picMkLst>
        </pc:picChg>
        <pc:picChg chg="add del mod">
          <ac:chgData name="Uchimura, Hiroki/内村 洋貴" userId="e526ab57-ceb1-4554-a4fc-bbb36a12ea86" providerId="ADAL" clId="{FF4D44BD-D728-41C6-9855-D38801963CEB}" dt="2023-10-17T00:26:14.409" v="64"/>
          <ac:picMkLst>
            <pc:docMk/>
            <pc:sldMk cId="92446592" sldId="257"/>
            <ac:picMk id="104" creationId="{05E2A3FD-648D-A027-A65A-B8D637411BC5}"/>
          </ac:picMkLst>
        </pc:picChg>
        <pc:picChg chg="add del mod">
          <ac:chgData name="Uchimura, Hiroki/内村 洋貴" userId="e526ab57-ceb1-4554-a4fc-bbb36a12ea86" providerId="ADAL" clId="{FF4D44BD-D728-41C6-9855-D38801963CEB}" dt="2023-10-17T00:26:14.409" v="64"/>
          <ac:picMkLst>
            <pc:docMk/>
            <pc:sldMk cId="92446592" sldId="257"/>
            <ac:picMk id="109" creationId="{3526663C-8924-1F68-CF44-7B8356BE1C01}"/>
          </ac:picMkLst>
        </pc:picChg>
        <pc:picChg chg="add del mod">
          <ac:chgData name="Uchimura, Hiroki/内村 洋貴" userId="e526ab57-ceb1-4554-a4fc-bbb36a12ea86" providerId="ADAL" clId="{FF4D44BD-D728-41C6-9855-D38801963CEB}" dt="2023-10-17T00:26:14.409" v="64"/>
          <ac:picMkLst>
            <pc:docMk/>
            <pc:sldMk cId="92446592" sldId="257"/>
            <ac:picMk id="112" creationId="{9A42577B-13C1-A45A-6FD3-7AD1CBA94EBB}"/>
          </ac:picMkLst>
        </pc:picChg>
        <pc:picChg chg="add del mod">
          <ac:chgData name="Uchimura, Hiroki/内村 洋貴" userId="e526ab57-ceb1-4554-a4fc-bbb36a12ea86" providerId="ADAL" clId="{FF4D44BD-D728-41C6-9855-D38801963CEB}" dt="2023-10-17T00:26:14.409" v="64"/>
          <ac:picMkLst>
            <pc:docMk/>
            <pc:sldMk cId="92446592" sldId="257"/>
            <ac:picMk id="134" creationId="{883DFDB8-B89B-5638-55C7-962257C813C0}"/>
          </ac:picMkLst>
        </pc:picChg>
        <pc:picChg chg="add del mod">
          <ac:chgData name="Uchimura, Hiroki/内村 洋貴" userId="e526ab57-ceb1-4554-a4fc-bbb36a12ea86" providerId="ADAL" clId="{FF4D44BD-D728-41C6-9855-D38801963CEB}" dt="2023-10-17T00:26:14.409" v="64"/>
          <ac:picMkLst>
            <pc:docMk/>
            <pc:sldMk cId="92446592" sldId="257"/>
            <ac:picMk id="137" creationId="{184BFD89-DEC5-B992-8DB8-E0170D5547DB}"/>
          </ac:picMkLst>
        </pc:picChg>
        <pc:picChg chg="add del mod">
          <ac:chgData name="Uchimura, Hiroki/内村 洋貴" userId="e526ab57-ceb1-4554-a4fc-bbb36a12ea86" providerId="ADAL" clId="{FF4D44BD-D728-41C6-9855-D38801963CEB}" dt="2023-10-17T00:26:20.143" v="69" actId="21"/>
          <ac:picMkLst>
            <pc:docMk/>
            <pc:sldMk cId="92446592" sldId="257"/>
            <ac:picMk id="154" creationId="{B4135079-CBAC-39EF-7DB9-FA65D4FD2A52}"/>
          </ac:picMkLst>
        </pc:picChg>
        <pc:picChg chg="add mod">
          <ac:chgData name="Uchimura, Hiroki/内村 洋貴" userId="e526ab57-ceb1-4554-a4fc-bbb36a12ea86" providerId="ADAL" clId="{FF4D44BD-D728-41C6-9855-D38801963CEB}" dt="2023-10-17T00:31:57.670" v="353" actId="1076"/>
          <ac:picMkLst>
            <pc:docMk/>
            <pc:sldMk cId="92446592" sldId="257"/>
            <ac:picMk id="180" creationId="{62C9C0D4-9FF7-F041-296E-46E0CE647BF3}"/>
          </ac:picMkLst>
        </pc:pic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21" creationId="{B264750F-E5F3-5FEF-2749-1F376D45842F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24" creationId="{2484F3DE-301A-5E47-E155-E4CCC35A28EC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34" creationId="{BD7B4171-B5A9-469F-EA63-E8C410992F4E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37" creationId="{880C71B4-1576-AB85-5C41-3986F104DA8C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41" creationId="{068A94FC-6CDC-B9A6-299D-40F42A1ECE2B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49" creationId="{178DA043-26CC-D934-37F0-DFE0F4D79BA9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50" creationId="{8C251CD3-1DE1-8F83-0632-F74A130A2C47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64" creationId="{59980852-2FCD-C76A-DB85-A91CDB83F80B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70" creationId="{DFD3663A-00A8-3018-9B52-416A0D418D38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73" creationId="{146ED5F3-A147-EC2E-0B96-5FFB31A69D94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74" creationId="{02F37FF9-D0E6-31ED-9E6C-6234D024E439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79" creationId="{F82774F7-552B-659C-0ED0-966DBC73915C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80" creationId="{82CEEDCA-FB7D-AC42-BE28-C841C22B779E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86" creationId="{AC124ABD-7438-B034-0612-6FF4ACBE6366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93" creationId="{E6ABDFEA-0FFF-1340-3FE6-F55DAA6AD920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96" creationId="{572AA86C-3CEA-E954-94D7-3F4A0CB481C7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98" creationId="{E3882A6A-4C01-CEEC-6791-F8E9FCCBC280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106" creationId="{72768126-F272-22C2-BED1-AE48A21A2911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113" creationId="{F75C969E-1648-4A72-617C-80AED6DDC5CF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114" creationId="{E82DC725-60B9-A8CA-5B10-CC765D693C5E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115" creationId="{2B5595BF-7776-B4B9-9EE8-28D9811288E5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117" creationId="{C9875F54-594C-955A-FECB-6B2E7F04011D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119" creationId="{417EBB6D-8486-1602-3A24-349A1FB3467E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120" creationId="{0E7EAEFA-0846-9AB9-249D-965B5D64A557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122" creationId="{DE289F59-270E-8087-6D64-D9C084E67E06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124" creationId="{843C4DEA-0E6F-236C-2B12-5A0D92C8DD01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125" creationId="{2FB59FEF-11F1-99FC-EAC1-4BA990E4F716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127" creationId="{97D07442-A8BC-4169-4952-57F7012BEEFE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129" creationId="{67EF48C3-9BB4-0712-A4F5-8F84858F02BD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131" creationId="{CA5324C2-8C7D-A124-1480-408AFE052E77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136" creationId="{B2B6B6D1-2F94-03B3-B6F4-7130C886FA38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139" creationId="{A79320CD-2FAE-E810-D013-4E91DBACB3B2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141" creationId="{C103D7CF-D61C-30EE-2290-00DE8133A13B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142" creationId="{BE5F5D6B-6D07-5CE0-3DC8-0C91A6DB92C9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143" creationId="{FE3A729A-50A9-6AF4-C2B0-06AB3E7DF512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145" creationId="{C8EF2171-46F9-1175-410A-D30CF63571E8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146" creationId="{994D44F2-E09F-FD7E-8B54-307C3953F0C7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148" creationId="{D797DF02-1D04-B835-5FEC-97885B20A681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150" creationId="{35AF7A0C-9C55-B928-BEB8-020BFB4CC0B3}"/>
          </ac:cxnSpMkLst>
        </pc:cxnChg>
        <pc:cxnChg chg="add del mod">
          <ac:chgData name="Uchimura, Hiroki/内村 洋貴" userId="e526ab57-ceb1-4554-a4fc-bbb36a12ea86" providerId="ADAL" clId="{FF4D44BD-D728-41C6-9855-D38801963CEB}" dt="2023-10-17T00:26:14.409" v="64"/>
          <ac:cxnSpMkLst>
            <pc:docMk/>
            <pc:sldMk cId="92446592" sldId="257"/>
            <ac:cxnSpMk id="153" creationId="{2A3C7533-736A-C9C3-07B1-664B2DF38820}"/>
          </ac:cxnSpMkLst>
        </pc:cxnChg>
        <pc:cxnChg chg="add mod">
          <ac:chgData name="Uchimura, Hiroki/内村 洋貴" userId="e526ab57-ceb1-4554-a4fc-bbb36a12ea86" providerId="ADAL" clId="{FF4D44BD-D728-41C6-9855-D38801963CEB}" dt="2023-10-17T00:30:04.947" v="309" actId="1582"/>
          <ac:cxnSpMkLst>
            <pc:docMk/>
            <pc:sldMk cId="92446592" sldId="257"/>
            <ac:cxnSpMk id="164" creationId="{213D67C1-48D8-CB96-FAA5-557EB179A085}"/>
          </ac:cxnSpMkLst>
        </pc:cxnChg>
        <pc:cxnChg chg="add mod">
          <ac:chgData name="Uchimura, Hiroki/内村 洋貴" userId="e526ab57-ceb1-4554-a4fc-bbb36a12ea86" providerId="ADAL" clId="{FF4D44BD-D728-41C6-9855-D38801963CEB}" dt="2023-10-17T00:30:13.537" v="314" actId="14100"/>
          <ac:cxnSpMkLst>
            <pc:docMk/>
            <pc:sldMk cId="92446592" sldId="257"/>
            <ac:cxnSpMk id="166" creationId="{2F013E20-2DDD-46CC-304E-437453B0A7DF}"/>
          </ac:cxnSpMkLst>
        </pc:cxnChg>
        <pc:cxnChg chg="add mod">
          <ac:chgData name="Uchimura, Hiroki/内村 洋貴" userId="e526ab57-ceb1-4554-a4fc-bbb36a12ea86" providerId="ADAL" clId="{FF4D44BD-D728-41C6-9855-D38801963CEB}" dt="2023-10-17T00:30:16.480" v="316" actId="14100"/>
          <ac:cxnSpMkLst>
            <pc:docMk/>
            <pc:sldMk cId="92446592" sldId="257"/>
            <ac:cxnSpMk id="169" creationId="{D979CC7B-4ABE-95C5-129F-01573CA416B7}"/>
          </ac:cxnSpMkLst>
        </pc:cxnChg>
        <pc:cxnChg chg="add mod">
          <ac:chgData name="Uchimura, Hiroki/内村 洋貴" userId="e526ab57-ceb1-4554-a4fc-bbb36a12ea86" providerId="ADAL" clId="{FF4D44BD-D728-41C6-9855-D38801963CEB}" dt="2023-10-17T00:30:19.420" v="318" actId="14100"/>
          <ac:cxnSpMkLst>
            <pc:docMk/>
            <pc:sldMk cId="92446592" sldId="257"/>
            <ac:cxnSpMk id="171" creationId="{55B0D458-652C-D6D4-9B67-692E302E3148}"/>
          </ac:cxnSpMkLst>
        </pc:cxnChg>
        <pc:cxnChg chg="add mod">
          <ac:chgData name="Uchimura, Hiroki/内村 洋貴" userId="e526ab57-ceb1-4554-a4fc-bbb36a12ea86" providerId="ADAL" clId="{FF4D44BD-D728-41C6-9855-D38801963CEB}" dt="2023-10-17T00:30:22.243" v="320" actId="14100"/>
          <ac:cxnSpMkLst>
            <pc:docMk/>
            <pc:sldMk cId="92446592" sldId="257"/>
            <ac:cxnSpMk id="173" creationId="{90D5967A-A90F-163B-B85C-2833A86C2D37}"/>
          </ac:cxnSpMkLst>
        </pc:cxnChg>
        <pc:cxnChg chg="add mod">
          <ac:chgData name="Uchimura, Hiroki/内村 洋貴" userId="e526ab57-ceb1-4554-a4fc-bbb36a12ea86" providerId="ADAL" clId="{FF4D44BD-D728-41C6-9855-D38801963CEB}" dt="2023-10-17T00:39:34.120" v="488"/>
          <ac:cxnSpMkLst>
            <pc:docMk/>
            <pc:sldMk cId="92446592" sldId="257"/>
            <ac:cxnSpMk id="176" creationId="{F8E7DF5A-A83F-E3CB-043B-C8D158846D8C}"/>
          </ac:cxnSpMkLst>
        </pc:cxnChg>
        <pc:cxnChg chg="add del mod">
          <ac:chgData name="Uchimura, Hiroki/内村 洋貴" userId="e526ab57-ceb1-4554-a4fc-bbb36a12ea86" providerId="ADAL" clId="{FF4D44BD-D728-41C6-9855-D38801963CEB}" dt="2023-10-17T00:39:17.321" v="484" actId="478"/>
          <ac:cxnSpMkLst>
            <pc:docMk/>
            <pc:sldMk cId="92446592" sldId="257"/>
            <ac:cxnSpMk id="177" creationId="{D7A95433-9BC4-FA31-0791-9F03248E3101}"/>
          </ac:cxnSpMkLst>
        </pc:cxnChg>
        <pc:cxnChg chg="add mod">
          <ac:chgData name="Uchimura, Hiroki/内村 洋貴" userId="e526ab57-ceb1-4554-a4fc-bbb36a12ea86" providerId="ADAL" clId="{FF4D44BD-D728-41C6-9855-D38801963CEB}" dt="2023-10-17T00:39:34.120" v="488"/>
          <ac:cxnSpMkLst>
            <pc:docMk/>
            <pc:sldMk cId="92446592" sldId="257"/>
            <ac:cxnSpMk id="181" creationId="{EFD506FC-2CEA-7159-4497-D199AFFACE82}"/>
          </ac:cxnSpMkLst>
        </pc:cxnChg>
        <pc:cxnChg chg="add del mod">
          <ac:chgData name="Uchimura, Hiroki/内村 洋貴" userId="e526ab57-ceb1-4554-a4fc-bbb36a12ea86" providerId="ADAL" clId="{FF4D44BD-D728-41C6-9855-D38801963CEB}" dt="2023-10-17T00:39:18.202" v="485" actId="478"/>
          <ac:cxnSpMkLst>
            <pc:docMk/>
            <pc:sldMk cId="92446592" sldId="257"/>
            <ac:cxnSpMk id="184" creationId="{BFDE6C2D-62D3-C9A1-70E9-677BE4C8C3E2}"/>
          </ac:cxnSpMkLst>
        </pc:cxnChg>
        <pc:cxnChg chg="add mod">
          <ac:chgData name="Uchimura, Hiroki/内村 洋貴" userId="e526ab57-ceb1-4554-a4fc-bbb36a12ea86" providerId="ADAL" clId="{FF4D44BD-D728-41C6-9855-D38801963CEB}" dt="2023-10-17T00:39:34.120" v="488"/>
          <ac:cxnSpMkLst>
            <pc:docMk/>
            <pc:sldMk cId="92446592" sldId="257"/>
            <ac:cxnSpMk id="189" creationId="{E9F080EC-85B4-4293-4249-F44AFF5A9F9A}"/>
          </ac:cxnSpMkLst>
        </pc:cxnChg>
        <pc:cxnChg chg="add mod">
          <ac:chgData name="Uchimura, Hiroki/内村 洋貴" userId="e526ab57-ceb1-4554-a4fc-bbb36a12ea86" providerId="ADAL" clId="{FF4D44BD-D728-41C6-9855-D38801963CEB}" dt="2023-10-17T00:39:34.120" v="488"/>
          <ac:cxnSpMkLst>
            <pc:docMk/>
            <pc:sldMk cId="92446592" sldId="257"/>
            <ac:cxnSpMk id="192" creationId="{00A5E2C5-7A00-2029-2D5D-5EE2F8B11CA7}"/>
          </ac:cxnSpMkLst>
        </pc:cxnChg>
      </pc:sldChg>
      <pc:sldChg chg="addSp modSp new mod">
        <pc:chgData name="Uchimura, Hiroki/内村 洋貴" userId="e526ab57-ceb1-4554-a4fc-bbb36a12ea86" providerId="ADAL" clId="{FF4D44BD-D728-41C6-9855-D38801963CEB}" dt="2023-10-17T00:26:52.536" v="85" actId="1076"/>
        <pc:sldMkLst>
          <pc:docMk/>
          <pc:sldMk cId="328872734" sldId="258"/>
        </pc:sldMkLst>
        <pc:spChg chg="add mod">
          <ac:chgData name="Uchimura, Hiroki/内村 洋貴" userId="e526ab57-ceb1-4554-a4fc-bbb36a12ea86" providerId="ADAL" clId="{FF4D44BD-D728-41C6-9855-D38801963CEB}" dt="2023-10-17T00:26:41.949" v="77" actId="1582"/>
          <ac:spMkLst>
            <pc:docMk/>
            <pc:sldMk cId="328872734" sldId="258"/>
            <ac:spMk id="3" creationId="{13F8996F-F929-54DE-11BE-6C3937ACED57}"/>
          </ac:spMkLst>
        </pc:spChg>
        <pc:spChg chg="add mod">
          <ac:chgData name="Uchimura, Hiroki/内村 洋貴" userId="e526ab57-ceb1-4554-a4fc-bbb36a12ea86" providerId="ADAL" clId="{FF4D44BD-D728-41C6-9855-D38801963CEB}" dt="2023-10-17T00:26:52.536" v="85" actId="1076"/>
          <ac:spMkLst>
            <pc:docMk/>
            <pc:sldMk cId="328872734" sldId="258"/>
            <ac:spMk id="4" creationId="{749D615B-6F5B-E306-05A4-0DF2681318E5}"/>
          </ac:spMkLst>
        </pc:spChg>
        <pc:picChg chg="add mod">
          <ac:chgData name="Uchimura, Hiroki/内村 洋貴" userId="e526ab57-ceb1-4554-a4fc-bbb36a12ea86" providerId="ADAL" clId="{FF4D44BD-D728-41C6-9855-D38801963CEB}" dt="2023-10-17T00:26:26.966" v="73" actId="14100"/>
          <ac:picMkLst>
            <pc:docMk/>
            <pc:sldMk cId="328872734" sldId="258"/>
            <ac:picMk id="2" creationId="{D2095889-CCA8-4422-1281-263B5095370C}"/>
          </ac:picMkLst>
        </pc:picChg>
      </pc:sldChg>
      <pc:sldChg chg="addSp delSp modSp new mod">
        <pc:chgData name="Uchimura, Hiroki/内村 洋貴" userId="e526ab57-ceb1-4554-a4fc-bbb36a12ea86" providerId="ADAL" clId="{FF4D44BD-D728-41C6-9855-D38801963CEB}" dt="2023-10-17T00:54:05.149" v="1108" actId="20577"/>
        <pc:sldMkLst>
          <pc:docMk/>
          <pc:sldMk cId="1521023994" sldId="259"/>
        </pc:sldMkLst>
        <pc:spChg chg="add mod">
          <ac:chgData name="Uchimura, Hiroki/内村 洋貴" userId="e526ab57-ceb1-4554-a4fc-bbb36a12ea86" providerId="ADAL" clId="{FF4D44BD-D728-41C6-9855-D38801963CEB}" dt="2023-10-17T00:47:39.206" v="977" actId="20577"/>
          <ac:spMkLst>
            <pc:docMk/>
            <pc:sldMk cId="1521023994" sldId="259"/>
            <ac:spMk id="2" creationId="{8675037A-E8BB-CCE2-5E58-2187292A3765}"/>
          </ac:spMkLst>
        </pc:spChg>
        <pc:spChg chg="add mod">
          <ac:chgData name="Uchimura, Hiroki/内村 洋貴" userId="e526ab57-ceb1-4554-a4fc-bbb36a12ea86" providerId="ADAL" clId="{FF4D44BD-D728-41C6-9855-D38801963CEB}" dt="2023-10-17T00:41:19.421" v="510"/>
          <ac:spMkLst>
            <pc:docMk/>
            <pc:sldMk cId="1521023994" sldId="259"/>
            <ac:spMk id="11" creationId="{009AEAB9-EFCA-2D69-C5E4-BB7A522AD8F2}"/>
          </ac:spMkLst>
        </pc:spChg>
        <pc:spChg chg="add mod">
          <ac:chgData name="Uchimura, Hiroki/内村 洋貴" userId="e526ab57-ceb1-4554-a4fc-bbb36a12ea86" providerId="ADAL" clId="{FF4D44BD-D728-41C6-9855-D38801963CEB}" dt="2023-10-17T00:41:19.421" v="510"/>
          <ac:spMkLst>
            <pc:docMk/>
            <pc:sldMk cId="1521023994" sldId="259"/>
            <ac:spMk id="12" creationId="{B87974A4-8EA8-467F-42DF-3103F499AA9A}"/>
          </ac:spMkLst>
        </pc:spChg>
        <pc:spChg chg="add del mod">
          <ac:chgData name="Uchimura, Hiroki/内村 洋貴" userId="e526ab57-ceb1-4554-a4fc-bbb36a12ea86" providerId="ADAL" clId="{FF4D44BD-D728-41C6-9855-D38801963CEB}" dt="2023-10-17T00:42:05.277" v="538" actId="478"/>
          <ac:spMkLst>
            <pc:docMk/>
            <pc:sldMk cId="1521023994" sldId="259"/>
            <ac:spMk id="14" creationId="{A0877432-C212-0E7D-F418-2D301CAA1EB9}"/>
          </ac:spMkLst>
        </pc:spChg>
        <pc:spChg chg="add mod">
          <ac:chgData name="Uchimura, Hiroki/内村 洋貴" userId="e526ab57-ceb1-4554-a4fc-bbb36a12ea86" providerId="ADAL" clId="{FF4D44BD-D728-41C6-9855-D38801963CEB}" dt="2023-10-17T00:41:19.421" v="510"/>
          <ac:spMkLst>
            <pc:docMk/>
            <pc:sldMk cId="1521023994" sldId="259"/>
            <ac:spMk id="15" creationId="{914C5A4D-539D-C3AE-1753-A47E9CB4E1FC}"/>
          </ac:spMkLst>
        </pc:spChg>
        <pc:spChg chg="add mod">
          <ac:chgData name="Uchimura, Hiroki/内村 洋貴" userId="e526ab57-ceb1-4554-a4fc-bbb36a12ea86" providerId="ADAL" clId="{FF4D44BD-D728-41C6-9855-D38801963CEB}" dt="2023-10-17T00:41:19.421" v="510"/>
          <ac:spMkLst>
            <pc:docMk/>
            <pc:sldMk cId="1521023994" sldId="259"/>
            <ac:spMk id="16" creationId="{AEA7A3B2-ACE7-DB92-7629-6C863CE4D5A9}"/>
          </ac:spMkLst>
        </pc:spChg>
        <pc:spChg chg="add mod">
          <ac:chgData name="Uchimura, Hiroki/内村 洋貴" userId="e526ab57-ceb1-4554-a4fc-bbb36a12ea86" providerId="ADAL" clId="{FF4D44BD-D728-41C6-9855-D38801963CEB}" dt="2023-10-17T00:54:05.149" v="1108" actId="20577"/>
          <ac:spMkLst>
            <pc:docMk/>
            <pc:sldMk cId="1521023994" sldId="259"/>
            <ac:spMk id="17" creationId="{1D2C3448-BAE5-7977-120B-D55E9F6CB172}"/>
          </ac:spMkLst>
        </pc:spChg>
        <pc:spChg chg="add del mod">
          <ac:chgData name="Uchimura, Hiroki/内村 洋貴" userId="e526ab57-ceb1-4554-a4fc-bbb36a12ea86" providerId="ADAL" clId="{FF4D44BD-D728-41C6-9855-D38801963CEB}" dt="2023-10-17T00:42:01.621" v="534" actId="478"/>
          <ac:spMkLst>
            <pc:docMk/>
            <pc:sldMk cId="1521023994" sldId="259"/>
            <ac:spMk id="21" creationId="{7B2A885E-9CFE-B33C-1813-9A15D7C2D2A2}"/>
          </ac:spMkLst>
        </pc:spChg>
        <pc:spChg chg="add mod">
          <ac:chgData name="Uchimura, Hiroki/内村 洋貴" userId="e526ab57-ceb1-4554-a4fc-bbb36a12ea86" providerId="ADAL" clId="{FF4D44BD-D728-41C6-9855-D38801963CEB}" dt="2023-10-17T00:45:02.549" v="746" actId="1076"/>
          <ac:spMkLst>
            <pc:docMk/>
            <pc:sldMk cId="1521023994" sldId="259"/>
            <ac:spMk id="28" creationId="{6A7FE4D6-AAB6-08C8-7754-A51B4EFABCDF}"/>
          </ac:spMkLst>
        </pc:spChg>
        <pc:spChg chg="add mod">
          <ac:chgData name="Uchimura, Hiroki/内村 洋貴" userId="e526ab57-ceb1-4554-a4fc-bbb36a12ea86" providerId="ADAL" clId="{FF4D44BD-D728-41C6-9855-D38801963CEB}" dt="2023-10-17T00:45:07.989" v="749" actId="571"/>
          <ac:spMkLst>
            <pc:docMk/>
            <pc:sldMk cId="1521023994" sldId="259"/>
            <ac:spMk id="32" creationId="{AA8E94AC-44D8-94B7-81F5-6E45BBD5C750}"/>
          </ac:spMkLst>
        </pc:spChg>
        <pc:graphicFrameChg chg="add mod modGraphic">
          <ac:chgData name="Uchimura, Hiroki/内村 洋貴" userId="e526ab57-ceb1-4554-a4fc-bbb36a12ea86" providerId="ADAL" clId="{FF4D44BD-D728-41C6-9855-D38801963CEB}" dt="2023-10-17T00:41:48.254" v="532" actId="20577"/>
          <ac:graphicFrameMkLst>
            <pc:docMk/>
            <pc:sldMk cId="1521023994" sldId="259"/>
            <ac:graphicFrameMk id="3" creationId="{DF56A95A-5DBB-81C4-FCAC-66489453B450}"/>
          </ac:graphicFrameMkLst>
        </pc:graphicFrameChg>
        <pc:graphicFrameChg chg="add mod modGraphic">
          <ac:chgData name="Uchimura, Hiroki/内村 洋貴" userId="e526ab57-ceb1-4554-a4fc-bbb36a12ea86" providerId="ADAL" clId="{FF4D44BD-D728-41C6-9855-D38801963CEB}" dt="2023-10-17T00:43:24.456" v="596" actId="20577"/>
          <ac:graphicFrameMkLst>
            <pc:docMk/>
            <pc:sldMk cId="1521023994" sldId="259"/>
            <ac:graphicFrameMk id="7" creationId="{62229CD9-ED14-F740-7EDA-C45089DA8821}"/>
          </ac:graphicFrameMkLst>
        </pc:graphicFrameChg>
        <pc:graphicFrameChg chg="add mod modGraphic">
          <ac:chgData name="Uchimura, Hiroki/内村 洋貴" userId="e526ab57-ceb1-4554-a4fc-bbb36a12ea86" providerId="ADAL" clId="{FF4D44BD-D728-41C6-9855-D38801963CEB}" dt="2023-10-17T00:46:03.177" v="903" actId="1076"/>
          <ac:graphicFrameMkLst>
            <pc:docMk/>
            <pc:sldMk cId="1521023994" sldId="259"/>
            <ac:graphicFrameMk id="10" creationId="{77548527-D3C1-C935-1EDC-E5A32F2249B7}"/>
          </ac:graphicFrameMkLst>
        </pc:graphicFrameChg>
        <pc:graphicFrameChg chg="add mod">
          <ac:chgData name="Uchimura, Hiroki/内村 洋貴" userId="e526ab57-ceb1-4554-a4fc-bbb36a12ea86" providerId="ADAL" clId="{FF4D44BD-D728-41C6-9855-D38801963CEB}" dt="2023-10-17T00:41:19.421" v="510"/>
          <ac:graphicFrameMkLst>
            <pc:docMk/>
            <pc:sldMk cId="1521023994" sldId="259"/>
            <ac:graphicFrameMk id="13" creationId="{DD38068F-4398-F051-0E35-FE3CE10E6A66}"/>
          </ac:graphicFrameMkLst>
        </pc:graphicFrameChg>
        <pc:graphicFrameChg chg="add mod modGraphic">
          <ac:chgData name="Uchimura, Hiroki/内村 洋貴" userId="e526ab57-ceb1-4554-a4fc-bbb36a12ea86" providerId="ADAL" clId="{FF4D44BD-D728-41C6-9855-D38801963CEB}" dt="2023-10-17T00:44:33.553" v="736" actId="20577"/>
          <ac:graphicFrameMkLst>
            <pc:docMk/>
            <pc:sldMk cId="1521023994" sldId="259"/>
            <ac:graphicFrameMk id="18" creationId="{60489380-6008-3C01-449C-75CFA7EBE6B9}"/>
          </ac:graphicFrameMkLst>
        </pc:graphicFrameChg>
        <pc:graphicFrameChg chg="add mod">
          <ac:chgData name="Uchimura, Hiroki/内村 洋貴" userId="e526ab57-ceb1-4554-a4fc-bbb36a12ea86" providerId="ADAL" clId="{FF4D44BD-D728-41C6-9855-D38801963CEB}" dt="2023-10-17T00:42:16.303" v="540" actId="1076"/>
          <ac:graphicFrameMkLst>
            <pc:docMk/>
            <pc:sldMk cId="1521023994" sldId="259"/>
            <ac:graphicFrameMk id="23" creationId="{01F3A359-E1B4-5E95-4DCB-44B9233A8084}"/>
          </ac:graphicFrameMkLst>
        </pc:graphicFrameChg>
        <pc:graphicFrameChg chg="add mod">
          <ac:chgData name="Uchimura, Hiroki/内村 洋貴" userId="e526ab57-ceb1-4554-a4fc-bbb36a12ea86" providerId="ADAL" clId="{FF4D44BD-D728-41C6-9855-D38801963CEB}" dt="2023-10-17T00:42:16.303" v="540" actId="1076"/>
          <ac:graphicFrameMkLst>
            <pc:docMk/>
            <pc:sldMk cId="1521023994" sldId="259"/>
            <ac:graphicFrameMk id="24" creationId="{5B058C6F-8020-EE45-D96D-1CA849578BAD}"/>
          </ac:graphicFrameMkLst>
        </pc:graphicFrameChg>
        <pc:picChg chg="add mod">
          <ac:chgData name="Uchimura, Hiroki/内村 洋貴" userId="e526ab57-ceb1-4554-a4fc-bbb36a12ea86" providerId="ADAL" clId="{FF4D44BD-D728-41C6-9855-D38801963CEB}" dt="2023-10-17T00:41:19.421" v="510"/>
          <ac:picMkLst>
            <pc:docMk/>
            <pc:sldMk cId="1521023994" sldId="259"/>
            <ac:picMk id="4" creationId="{7D82B724-8703-A821-1F02-F53F23DB22B9}"/>
          </ac:picMkLst>
        </pc:picChg>
        <pc:picChg chg="add mod">
          <ac:chgData name="Uchimura, Hiroki/内村 洋貴" userId="e526ab57-ceb1-4554-a4fc-bbb36a12ea86" providerId="ADAL" clId="{FF4D44BD-D728-41C6-9855-D38801963CEB}" dt="2023-10-17T00:41:19.421" v="510"/>
          <ac:picMkLst>
            <pc:docMk/>
            <pc:sldMk cId="1521023994" sldId="259"/>
            <ac:picMk id="8" creationId="{417BC03A-30D7-5610-1F66-64474CABABD9}"/>
          </ac:picMkLst>
        </pc:picChg>
        <pc:picChg chg="add del mod">
          <ac:chgData name="Uchimura, Hiroki/内村 洋貴" userId="e526ab57-ceb1-4554-a4fc-bbb36a12ea86" providerId="ADAL" clId="{FF4D44BD-D728-41C6-9855-D38801963CEB}" dt="2023-10-17T00:42:01.068" v="533" actId="478"/>
          <ac:picMkLst>
            <pc:docMk/>
            <pc:sldMk cId="1521023994" sldId="259"/>
            <ac:picMk id="19" creationId="{2814AB4A-19A9-B3C7-7439-32A92E499638}"/>
          </ac:picMkLst>
        </pc:picChg>
        <pc:picChg chg="add del mod">
          <ac:chgData name="Uchimura, Hiroki/内村 洋貴" userId="e526ab57-ceb1-4554-a4fc-bbb36a12ea86" providerId="ADAL" clId="{FF4D44BD-D728-41C6-9855-D38801963CEB}" dt="2023-10-17T00:42:02.109" v="535" actId="478"/>
          <ac:picMkLst>
            <pc:docMk/>
            <pc:sldMk cId="1521023994" sldId="259"/>
            <ac:picMk id="22" creationId="{5F36868D-70EB-FF2E-1607-BB6EE73B2A0A}"/>
          </ac:picMkLst>
        </pc:picChg>
        <pc:cxnChg chg="add mod">
          <ac:chgData name="Uchimura, Hiroki/内村 洋貴" userId="e526ab57-ceb1-4554-a4fc-bbb36a12ea86" providerId="ADAL" clId="{FF4D44BD-D728-41C6-9855-D38801963CEB}" dt="2023-10-17T00:41:19.421" v="510"/>
          <ac:cxnSpMkLst>
            <pc:docMk/>
            <pc:sldMk cId="1521023994" sldId="259"/>
            <ac:cxnSpMk id="5" creationId="{EFE14E96-F048-558C-96CF-BE04341CC5AD}"/>
          </ac:cxnSpMkLst>
        </pc:cxnChg>
        <pc:cxnChg chg="add del mod">
          <ac:chgData name="Uchimura, Hiroki/内村 洋貴" userId="e526ab57-ceb1-4554-a4fc-bbb36a12ea86" providerId="ADAL" clId="{FF4D44BD-D728-41C6-9855-D38801963CEB}" dt="2023-10-17T00:42:20.437" v="542" actId="478"/>
          <ac:cxnSpMkLst>
            <pc:docMk/>
            <pc:sldMk cId="1521023994" sldId="259"/>
            <ac:cxnSpMk id="6" creationId="{C963DFC2-46E0-B7D9-D68B-37E516C6A4FD}"/>
          </ac:cxnSpMkLst>
        </pc:cxnChg>
        <pc:cxnChg chg="add mod">
          <ac:chgData name="Uchimura, Hiroki/内村 洋貴" userId="e526ab57-ceb1-4554-a4fc-bbb36a12ea86" providerId="ADAL" clId="{FF4D44BD-D728-41C6-9855-D38801963CEB}" dt="2023-10-17T00:41:19.421" v="510"/>
          <ac:cxnSpMkLst>
            <pc:docMk/>
            <pc:sldMk cId="1521023994" sldId="259"/>
            <ac:cxnSpMk id="9" creationId="{9EBFC0C3-75D8-6DB9-9C8A-6033ABDF0BAF}"/>
          </ac:cxnSpMkLst>
        </pc:cxnChg>
        <pc:cxnChg chg="add del mod">
          <ac:chgData name="Uchimura, Hiroki/内村 洋貴" userId="e526ab57-ceb1-4554-a4fc-bbb36a12ea86" providerId="ADAL" clId="{FF4D44BD-D728-41C6-9855-D38801963CEB}" dt="2023-10-17T00:42:02.909" v="536" actId="478"/>
          <ac:cxnSpMkLst>
            <pc:docMk/>
            <pc:sldMk cId="1521023994" sldId="259"/>
            <ac:cxnSpMk id="20" creationId="{1804F58C-2441-1FB0-DFCA-0EE828A19252}"/>
          </ac:cxnSpMkLst>
        </pc:cxnChg>
        <pc:cxnChg chg="add mod ord">
          <ac:chgData name="Uchimura, Hiroki/内村 洋貴" userId="e526ab57-ceb1-4554-a4fc-bbb36a12ea86" providerId="ADAL" clId="{FF4D44BD-D728-41C6-9855-D38801963CEB}" dt="2023-10-17T00:44:50.311" v="741" actId="167"/>
          <ac:cxnSpMkLst>
            <pc:docMk/>
            <pc:sldMk cId="1521023994" sldId="259"/>
            <ac:cxnSpMk id="25" creationId="{5AE5CB2A-EDEF-9D56-BA2E-E9CECF4ADB59}"/>
          </ac:cxnSpMkLst>
        </pc:cxnChg>
        <pc:cxnChg chg="add mod">
          <ac:chgData name="Uchimura, Hiroki/内村 洋貴" userId="e526ab57-ceb1-4554-a4fc-bbb36a12ea86" providerId="ADAL" clId="{FF4D44BD-D728-41C6-9855-D38801963CEB}" dt="2023-10-17T00:45:00.707" v="745" actId="14100"/>
          <ac:cxnSpMkLst>
            <pc:docMk/>
            <pc:sldMk cId="1521023994" sldId="259"/>
            <ac:cxnSpMk id="27" creationId="{AC0207A7-63EC-65E6-31B3-F3DECD6C1AF3}"/>
          </ac:cxnSpMkLst>
        </pc:cxnChg>
        <pc:cxnChg chg="add mod">
          <ac:chgData name="Uchimura, Hiroki/内村 洋貴" userId="e526ab57-ceb1-4554-a4fc-bbb36a12ea86" providerId="ADAL" clId="{FF4D44BD-D728-41C6-9855-D38801963CEB}" dt="2023-10-17T00:45:06.098" v="748" actId="14100"/>
          <ac:cxnSpMkLst>
            <pc:docMk/>
            <pc:sldMk cId="1521023994" sldId="259"/>
            <ac:cxnSpMk id="30" creationId="{10BE761A-A2AB-7749-E85C-67B2D6715DFB}"/>
          </ac:cxnSpMkLst>
        </pc:cxnChg>
      </pc:sldChg>
      <pc:sldChg chg="addSp modSp new mod">
        <pc:chgData name="Uchimura, Hiroki/内村 洋貴" userId="e526ab57-ceb1-4554-a4fc-bbb36a12ea86" providerId="ADAL" clId="{FF4D44BD-D728-41C6-9855-D38801963CEB}" dt="2023-10-17T00:54:34.722" v="1154" actId="1076"/>
        <pc:sldMkLst>
          <pc:docMk/>
          <pc:sldMk cId="3734136849" sldId="260"/>
        </pc:sldMkLst>
        <pc:spChg chg="add mod">
          <ac:chgData name="Uchimura, Hiroki/内村 洋貴" userId="e526ab57-ceb1-4554-a4fc-bbb36a12ea86" providerId="ADAL" clId="{FF4D44BD-D728-41C6-9855-D38801963CEB}" dt="2023-10-17T00:48:09.700" v="1002" actId="14100"/>
          <ac:spMkLst>
            <pc:docMk/>
            <pc:sldMk cId="3734136849" sldId="260"/>
            <ac:spMk id="2" creationId="{86F41FD2-8ED0-52B6-55FA-EBF4342C577E}"/>
          </ac:spMkLst>
        </pc:spChg>
        <pc:spChg chg="add mod">
          <ac:chgData name="Uchimura, Hiroki/内村 洋貴" userId="e526ab57-ceb1-4554-a4fc-bbb36a12ea86" providerId="ADAL" clId="{FF4D44BD-D728-41C6-9855-D38801963CEB}" dt="2023-10-17T00:54:34.722" v="1154" actId="1076"/>
          <ac:spMkLst>
            <pc:docMk/>
            <pc:sldMk cId="3734136849" sldId="260"/>
            <ac:spMk id="4" creationId="{56D18575-713F-90FC-513F-98B9A7397929}"/>
          </ac:spMkLst>
        </pc:spChg>
        <pc:graphicFrameChg chg="add mod modGraphic">
          <ac:chgData name="Uchimura, Hiroki/内村 洋貴" userId="e526ab57-ceb1-4554-a4fc-bbb36a12ea86" providerId="ADAL" clId="{FF4D44BD-D728-41C6-9855-D38801963CEB}" dt="2023-10-17T00:54:34.722" v="1154" actId="1076"/>
          <ac:graphicFrameMkLst>
            <pc:docMk/>
            <pc:sldMk cId="3734136849" sldId="260"/>
            <ac:graphicFrameMk id="3" creationId="{52ED4F79-BCBD-0B26-5639-1AA9B2FF9C5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A6CADB-808F-2EE9-69A8-D514B0C8A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3A0CBA-DC92-16BC-8933-C33237743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64C4E-BDFD-1820-C92F-201200DA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2AD-F921-46F8-95B3-9B33FF3E7F25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415BDA-FF69-0261-0B0B-22CDBFAF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171CD5-ABD3-3D73-6C75-6502CAA7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3B61-4F1F-4E75-BB7F-BBD5D6EBE7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87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3FAB8A-3D2D-1CB2-8488-6E7F9C24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9BB9DA-9EFD-AD60-BF06-9D3596C0D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A6B99E-BCEF-8138-9074-11BDE2E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2AD-F921-46F8-95B3-9B33FF3E7F25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B04022-117E-EBDF-686D-337E12D8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E1FABA-505C-BD1A-B5BA-E9DB7F70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3B61-4F1F-4E75-BB7F-BBD5D6EBE7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76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1ED3DB-1B15-931E-B004-443026923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83A378-51CE-9E15-3632-921AE1AB8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DF9A01-E64C-5A09-D659-A18F1D16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2AD-F921-46F8-95B3-9B33FF3E7F25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72BBB7-55E3-7657-A3EE-C6C89991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F06D49-DC4A-A4E2-2B91-0F01C09A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3B61-4F1F-4E75-BB7F-BBD5D6EBE7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93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AA9EA-24F2-6FD0-8505-A156B5D4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1B03F0-DEF8-FE8F-1039-CE20E81CE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D5E66C-7E31-ED82-3F67-E893C70D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2AD-F921-46F8-95B3-9B33FF3E7F25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420DCC-72B6-E94D-EEAA-D82A6635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0C6E84-BAA2-5DDA-CAD9-3F9EE20C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3B61-4F1F-4E75-BB7F-BBD5D6EBE7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23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B3FFD-E5FA-0FD4-5247-2C484983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A19283-AEF3-68E6-D8DD-1EE764AE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6B9A56-258C-70D2-755C-EE965573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2AD-F921-46F8-95B3-9B33FF3E7F25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CF442D-6C05-02CC-3DF5-B7C3C4FD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1FEB92-6D3A-44B3-4982-A67752B3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3B61-4F1F-4E75-BB7F-BBD5D6EBE7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48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550CF-526E-1745-1048-B581344B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F61F1D-E17A-1BBD-8A53-5EFA2ABB0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6069FA-3B77-058B-55F2-3D5D3BA3C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09EC64-B662-0373-E1AD-2BBBC307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2AD-F921-46F8-95B3-9B33FF3E7F25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7A64C9-E8F2-F6F3-14DE-AE2115FB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16E826-3C69-F58E-BA39-0A7E54DF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3B61-4F1F-4E75-BB7F-BBD5D6EBE7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94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790024-36D3-4D4C-948F-FFF04C8E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6409BD-CF54-FFC3-6963-B65055ADC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B7708F-19AF-E306-5618-A6CEF007A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CE03B8-467D-8FB2-AB4D-D2A9659C2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43E2291-E326-926C-949D-27E57528B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378DF2-028C-CD19-C4A3-46471C90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2AD-F921-46F8-95B3-9B33FF3E7F25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3835B9E-7B92-4C63-F0E5-63C8A0F8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275738-B895-EE05-80E5-EE651990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3B61-4F1F-4E75-BB7F-BBD5D6EBE7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87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98F192-9CC1-CB3C-39D6-93042D57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D61C7F-317A-13D2-3441-1181EA45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2AD-F921-46F8-95B3-9B33FF3E7F25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01D207-419B-33C8-7AB3-F89E434D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93E817-8589-5E0C-D360-D5A7ADFC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3B61-4F1F-4E75-BB7F-BBD5D6EBE7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55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EAD8436-EBB8-3F36-9E5B-33F337A0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2AD-F921-46F8-95B3-9B33FF3E7F25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5E93D4-1698-3EC1-AF3D-864FA94C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FF9B97-6521-40B2-B895-E26F842B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3B61-4F1F-4E75-BB7F-BBD5D6EBE7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68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24D668-DC84-F9D9-6F07-FAB01D6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38891E-3213-5EE6-BB49-ADCC3DD4E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385967-DB0D-03A5-0462-54A2D8563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D466D3-7A17-2954-73F8-0D48B9A8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2AD-F921-46F8-95B3-9B33FF3E7F25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29697D-524A-3C2F-7056-F8E145EF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10BF25-2C05-DDB3-4277-7DDEA331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3B61-4F1F-4E75-BB7F-BBD5D6EBE7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0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3AAD8-617D-BA1F-C3DD-F9207209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9A24AD7-DC93-EC26-2642-01197EBC4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28C958-48B7-F010-FDF0-C23BDECCA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1F8617-EEFD-AFE6-4B99-65AA6FB9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2AD-F921-46F8-95B3-9B33FF3E7F25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73A6BA-7E01-5FBB-73E4-31B9AD54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22AE9C-90F2-B63B-6832-B0C35233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3B61-4F1F-4E75-BB7F-BBD5D6EBE7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9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7FDD35-DA33-CBDB-CE1C-55A72BF2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469490-1CFB-0FEB-5410-83AC72523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FB10B8-58B7-2D03-3B3E-C77069054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A2AD-F921-46F8-95B3-9B33FF3E7F25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0D203C-BCEE-39C8-5008-77126A323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5F00D9-D5E4-773B-304C-23A6005D5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A3B61-4F1F-4E75-BB7F-BBD5D6EBE7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4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7837B32-D7B7-63F0-130B-D4710B1BF85B}"/>
              </a:ext>
            </a:extLst>
          </p:cNvPr>
          <p:cNvSpPr txBox="1"/>
          <p:nvPr/>
        </p:nvSpPr>
        <p:spPr>
          <a:xfrm>
            <a:off x="3391271" y="2849732"/>
            <a:ext cx="499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 err="1"/>
              <a:t>XsAppManager</a:t>
            </a:r>
            <a:r>
              <a:rPr kumimoji="1" lang="ja-JP" altLang="en-US" sz="3600" b="1" dirty="0"/>
              <a:t>仕様</a:t>
            </a:r>
          </a:p>
        </p:txBody>
      </p:sp>
    </p:spTree>
    <p:extLst>
      <p:ext uri="{BB962C8B-B14F-4D97-AF65-F5344CB8AC3E}">
        <p14:creationId xmlns:p14="http://schemas.microsoft.com/office/powerpoint/2010/main" val="392422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191BB9-2A44-3BEA-5DFB-89097088A9C4}"/>
              </a:ext>
            </a:extLst>
          </p:cNvPr>
          <p:cNvSpPr txBox="1"/>
          <p:nvPr/>
        </p:nvSpPr>
        <p:spPr>
          <a:xfrm>
            <a:off x="355107" y="241219"/>
            <a:ext cx="45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2. </a:t>
            </a:r>
            <a:r>
              <a:rPr kumimoji="1" lang="en-US" altLang="ja-JP" sz="2400" b="1" dirty="0" err="1"/>
              <a:t>XsAppManager</a:t>
            </a:r>
            <a:r>
              <a:rPr kumimoji="1" lang="ja-JP" altLang="en-US" sz="2400" b="1" dirty="0"/>
              <a:t>の</a:t>
            </a:r>
            <a:r>
              <a:rPr kumimoji="1"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480A73-A6F1-2157-8E25-311B7ACD46DB}"/>
              </a:ext>
            </a:extLst>
          </p:cNvPr>
          <p:cNvSpPr txBox="1"/>
          <p:nvPr/>
        </p:nvSpPr>
        <p:spPr>
          <a:xfrm>
            <a:off x="1892423" y="1756210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http://{root}/exclusion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80189A-6450-6C50-3B6D-5EDE9F15F084}"/>
              </a:ext>
            </a:extLst>
          </p:cNvPr>
          <p:cNvSpPr txBox="1"/>
          <p:nvPr/>
        </p:nvSpPr>
        <p:spPr>
          <a:xfrm>
            <a:off x="889246" y="1708007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E41412-F027-F8A3-269F-A068F891965F}"/>
              </a:ext>
            </a:extLst>
          </p:cNvPr>
          <p:cNvSpPr txBox="1"/>
          <p:nvPr/>
        </p:nvSpPr>
        <p:spPr>
          <a:xfrm>
            <a:off x="667939" y="1289786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2.5.1.</a:t>
            </a:r>
            <a:r>
              <a:rPr lang="ja-JP" altLang="en-US" sz="2400" b="1" dirty="0"/>
              <a:t> </a:t>
            </a:r>
            <a:r>
              <a:rPr lang="en-US" altLang="ja-JP" sz="2400" b="1" dirty="0"/>
              <a:t>GET</a:t>
            </a:r>
            <a:endParaRPr kumimoji="1" lang="ja-JP" altLang="en-US" sz="2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C51E6A-B71D-3102-8437-AF22A9E0EAFF}"/>
              </a:ext>
            </a:extLst>
          </p:cNvPr>
          <p:cNvSpPr txBox="1"/>
          <p:nvPr/>
        </p:nvSpPr>
        <p:spPr>
          <a:xfrm>
            <a:off x="108012" y="2164913"/>
            <a:ext cx="301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response-body:</a:t>
            </a:r>
            <a:endParaRPr kumimoji="1" lang="ja-JP" altLang="en-US" sz="2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7624F26-FDB3-4013-9FD2-C41A60B8E0B3}"/>
              </a:ext>
            </a:extLst>
          </p:cNvPr>
          <p:cNvSpPr txBox="1"/>
          <p:nvPr/>
        </p:nvSpPr>
        <p:spPr>
          <a:xfrm>
            <a:off x="667939" y="4000442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2.5.2. </a:t>
            </a:r>
            <a:r>
              <a:rPr lang="ja-JP" altLang="en-US" sz="2400" b="1" dirty="0"/>
              <a:t>機能</a:t>
            </a:r>
            <a:endParaRPr kumimoji="1" lang="ja-JP" altLang="en-US" sz="24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56526C-36E4-D275-F5D6-F32DEF28C972}"/>
              </a:ext>
            </a:extLst>
          </p:cNvPr>
          <p:cNvSpPr txBox="1"/>
          <p:nvPr/>
        </p:nvSpPr>
        <p:spPr>
          <a:xfrm>
            <a:off x="667938" y="781611"/>
            <a:ext cx="493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2.5. /exclusion</a:t>
            </a:r>
            <a:endParaRPr kumimoji="1" lang="ja-JP" altLang="en-US" sz="2400" b="1" dirty="0"/>
          </a:p>
        </p:txBody>
      </p:sp>
      <p:pic>
        <p:nvPicPr>
          <p:cNvPr id="11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656A2900-C092-EB5F-03D4-809E8F6B3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746" y="5325146"/>
            <a:ext cx="708205" cy="7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41EF43C-8AC4-6793-2EA2-BA176B4C7B25}"/>
              </a:ext>
            </a:extLst>
          </p:cNvPr>
          <p:cNvSpPr txBox="1"/>
          <p:nvPr/>
        </p:nvSpPr>
        <p:spPr>
          <a:xfrm>
            <a:off x="1713112" y="6200273"/>
            <a:ext cx="231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program.exclusion</a:t>
            </a:r>
            <a:endParaRPr kumimoji="1" lang="ja-JP" altLang="en-US" dirty="0"/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F293EA95-AA6D-EE00-2C65-B47B3097E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5684"/>
              </p:ext>
            </p:extLst>
          </p:nvPr>
        </p:nvGraphicFramePr>
        <p:xfrm>
          <a:off x="4502532" y="5504285"/>
          <a:ext cx="1995928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928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ExclusionApp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61576C7-4E92-2EF8-BFDC-009B0C1E67D0}"/>
              </a:ext>
            </a:extLst>
          </p:cNvPr>
          <p:cNvSpPr txBox="1"/>
          <p:nvPr/>
        </p:nvSpPr>
        <p:spPr>
          <a:xfrm>
            <a:off x="667939" y="4457696"/>
            <a:ext cx="1033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定期的に</a:t>
            </a:r>
            <a:r>
              <a:rPr lang="en-US" altLang="ja-JP" dirty="0"/>
              <a:t>exclusion</a:t>
            </a:r>
            <a:r>
              <a:rPr lang="ja-JP" altLang="en-US" dirty="0"/>
              <a:t>テーブルに書きこまれたタスクを解釈して</a:t>
            </a:r>
            <a:r>
              <a:rPr lang="en-US" altLang="ja-JP" dirty="0"/>
              <a:t>dataset</a:t>
            </a:r>
            <a:r>
              <a:rPr lang="ja-JP" altLang="en-US" dirty="0"/>
              <a:t>のフラグを書き換える。</a:t>
            </a:r>
            <a:endParaRPr lang="en-US" altLang="ja-JP" dirty="0"/>
          </a:p>
          <a:p>
            <a:r>
              <a:rPr kumimoji="1" lang="en-US" altLang="ja-JP" dirty="0"/>
              <a:t>dat</a:t>
            </a:r>
            <a:r>
              <a:rPr lang="en-US" altLang="ja-JP" dirty="0"/>
              <a:t>aset</a:t>
            </a:r>
            <a:r>
              <a:rPr lang="ja-JP" altLang="en-US" dirty="0"/>
              <a:t>は直</a:t>
            </a:r>
            <a:r>
              <a:rPr lang="en-US" altLang="ja-JP" dirty="0" err="1"/>
              <a:t>xsdb</a:t>
            </a:r>
            <a:r>
              <a:rPr lang="ja-JP" altLang="en-US" dirty="0"/>
              <a:t>を変更する。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9B7C5B4-0E16-0388-98BF-4C34384955CE}"/>
              </a:ext>
            </a:extLst>
          </p:cNvPr>
          <p:cNvCxnSpPr>
            <a:cxnSpLocks/>
          </p:cNvCxnSpPr>
          <p:nvPr/>
        </p:nvCxnSpPr>
        <p:spPr>
          <a:xfrm>
            <a:off x="3429952" y="5770082"/>
            <a:ext cx="57583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F3E22DCA-E0D9-EA51-1CF5-F14837BF9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947" y="5352904"/>
            <a:ext cx="708205" cy="7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11EDCB0-E2FF-C947-3D8C-0D19BBB0B856}"/>
              </a:ext>
            </a:extLst>
          </p:cNvPr>
          <p:cNvCxnSpPr>
            <a:cxnSpLocks/>
          </p:cNvCxnSpPr>
          <p:nvPr/>
        </p:nvCxnSpPr>
        <p:spPr>
          <a:xfrm>
            <a:off x="7135301" y="5861750"/>
            <a:ext cx="85990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9F4A128-5ED7-CC9A-D98E-63E46115EFBA}"/>
              </a:ext>
            </a:extLst>
          </p:cNvPr>
          <p:cNvSpPr txBox="1"/>
          <p:nvPr/>
        </p:nvSpPr>
        <p:spPr>
          <a:xfrm>
            <a:off x="7957302" y="6247449"/>
            <a:ext cx="231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dataset.****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6841C1-78A9-5235-74B9-71A3AC77734B}"/>
              </a:ext>
            </a:extLst>
          </p:cNvPr>
          <p:cNvSpPr txBox="1"/>
          <p:nvPr/>
        </p:nvSpPr>
        <p:spPr>
          <a:xfrm>
            <a:off x="2792618" y="2437080"/>
            <a:ext cx="6933461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{</a:t>
            </a:r>
          </a:p>
          <a:p>
            <a:r>
              <a:rPr lang="en-US" altLang="ja-JP" dirty="0"/>
              <a:t>status:{“dead” || “alive”}</a:t>
            </a:r>
          </a:p>
          <a:p>
            <a:r>
              <a:rPr lang="en-US" altLang="ja-JP" dirty="0"/>
              <a:t>version : {</a:t>
            </a:r>
            <a:r>
              <a:rPr lang="en-US" altLang="ja-JP" dirty="0" err="1"/>
              <a:t>ver</a:t>
            </a:r>
            <a:r>
              <a:rPr lang="en-US" altLang="ja-JP" dirty="0"/>
              <a:t>},</a:t>
            </a:r>
          </a:p>
          <a:p>
            <a:r>
              <a:rPr lang="en-US" altLang="ja-JP" dirty="0"/>
              <a:t>error: {msg}</a:t>
            </a:r>
          </a:p>
          <a:p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5294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1119AA-83B3-A4FE-B229-81FC30EAC360}"/>
              </a:ext>
            </a:extLst>
          </p:cNvPr>
          <p:cNvSpPr txBox="1"/>
          <p:nvPr/>
        </p:nvSpPr>
        <p:spPr>
          <a:xfrm>
            <a:off x="355107" y="241219"/>
            <a:ext cx="45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2. </a:t>
            </a:r>
            <a:r>
              <a:rPr kumimoji="1" lang="en-US" altLang="ja-JP" sz="2400" b="1" dirty="0" err="1"/>
              <a:t>XsAppManager</a:t>
            </a:r>
            <a:r>
              <a:rPr kumimoji="1" lang="ja-JP" altLang="en-US" sz="2400" b="1" dirty="0"/>
              <a:t>の</a:t>
            </a:r>
            <a:r>
              <a:rPr kumimoji="1"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32E1563-D9A1-A128-C2DA-8807AFB8D6AA}"/>
              </a:ext>
            </a:extLst>
          </p:cNvPr>
          <p:cNvSpPr txBox="1"/>
          <p:nvPr/>
        </p:nvSpPr>
        <p:spPr>
          <a:xfrm>
            <a:off x="1892423" y="1756210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http://{root}/statistics-calc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885DB0-4EEB-2DDF-DCD9-EDC3CCF822C5}"/>
              </a:ext>
            </a:extLst>
          </p:cNvPr>
          <p:cNvSpPr txBox="1"/>
          <p:nvPr/>
        </p:nvSpPr>
        <p:spPr>
          <a:xfrm>
            <a:off x="889246" y="1708007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3677BA-EAFF-2804-A81F-4A1B75E8CC0F}"/>
              </a:ext>
            </a:extLst>
          </p:cNvPr>
          <p:cNvSpPr txBox="1"/>
          <p:nvPr/>
        </p:nvSpPr>
        <p:spPr>
          <a:xfrm>
            <a:off x="667939" y="1289786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2.6.1.</a:t>
            </a:r>
            <a:r>
              <a:rPr lang="ja-JP" altLang="en-US" sz="2400" b="1" dirty="0"/>
              <a:t> </a:t>
            </a:r>
            <a:r>
              <a:rPr lang="en-US" altLang="ja-JP" sz="2400" b="1" dirty="0"/>
              <a:t>GET</a:t>
            </a:r>
            <a:endParaRPr kumimoji="1" lang="ja-JP" altLang="en-US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AC671DE-F7EF-92B0-A575-D4FCCA8970D6}"/>
              </a:ext>
            </a:extLst>
          </p:cNvPr>
          <p:cNvSpPr txBox="1"/>
          <p:nvPr/>
        </p:nvSpPr>
        <p:spPr>
          <a:xfrm>
            <a:off x="108012" y="2164913"/>
            <a:ext cx="301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response-body:</a:t>
            </a:r>
            <a:endParaRPr kumimoji="1" lang="ja-JP" altLang="en-US" sz="2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BEF31E-C1B5-8BB7-997C-086700DE1420}"/>
              </a:ext>
            </a:extLst>
          </p:cNvPr>
          <p:cNvSpPr txBox="1"/>
          <p:nvPr/>
        </p:nvSpPr>
        <p:spPr>
          <a:xfrm>
            <a:off x="752033" y="353864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2.6.2 </a:t>
            </a:r>
            <a:r>
              <a:rPr lang="ja-JP" altLang="en-US" sz="2400" b="1" dirty="0"/>
              <a:t>機能</a:t>
            </a:r>
            <a:endParaRPr kumimoji="1" lang="ja-JP" altLang="en-US" sz="2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A3532A-22AD-8EE3-FBE6-3A6A05005FA1}"/>
              </a:ext>
            </a:extLst>
          </p:cNvPr>
          <p:cNvSpPr txBox="1"/>
          <p:nvPr/>
        </p:nvSpPr>
        <p:spPr>
          <a:xfrm>
            <a:off x="667938" y="781611"/>
            <a:ext cx="493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2.6. /statistics-calc</a:t>
            </a:r>
            <a:endParaRPr kumimoji="1" lang="ja-JP" altLang="en-US" sz="2400" b="1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02ED5D5-F93F-CB7D-AF3A-3E0157371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43906"/>
              </p:ext>
            </p:extLst>
          </p:nvPr>
        </p:nvGraphicFramePr>
        <p:xfrm>
          <a:off x="4520287" y="5152680"/>
          <a:ext cx="1449406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406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StatisCalcApp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pic>
        <p:nvPicPr>
          <p:cNvPr id="11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E50F69F3-B61C-AEDC-5468-E6B55947B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457" y="5027932"/>
            <a:ext cx="708205" cy="7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146D96B-3E1B-FFDF-F7F2-E7DC8BD456F0}"/>
              </a:ext>
            </a:extLst>
          </p:cNvPr>
          <p:cNvCxnSpPr>
            <a:cxnSpLocks/>
          </p:cNvCxnSpPr>
          <p:nvPr/>
        </p:nvCxnSpPr>
        <p:spPr>
          <a:xfrm>
            <a:off x="7153056" y="5510145"/>
            <a:ext cx="85990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0192FC4-B70C-A828-9992-3D16CF61A918}"/>
              </a:ext>
            </a:extLst>
          </p:cNvPr>
          <p:cNvSpPr txBox="1"/>
          <p:nvPr/>
        </p:nvSpPr>
        <p:spPr>
          <a:xfrm>
            <a:off x="8012964" y="5828396"/>
            <a:ext cx="231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dataset.****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100AB6A-2B37-8E5D-F12D-25F49887A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562" y="4280962"/>
            <a:ext cx="1505722" cy="1035394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0B1672A-FB18-2E37-4644-D45E2A787F12}"/>
              </a:ext>
            </a:extLst>
          </p:cNvPr>
          <p:cNvSpPr txBox="1"/>
          <p:nvPr/>
        </p:nvSpPr>
        <p:spPr>
          <a:xfrm>
            <a:off x="1303423" y="4729897"/>
            <a:ext cx="84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生波形</a:t>
            </a:r>
            <a:endParaRPr kumimoji="1" lang="en-US" altLang="ja-JP" sz="1100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BC6D3659-E5B2-F673-1F26-AA0CD71BE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509" y="4603373"/>
            <a:ext cx="445253" cy="536637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2D1D7E-F2F3-8FCE-4A03-F96558DA2491}"/>
              </a:ext>
            </a:extLst>
          </p:cNvPr>
          <p:cNvSpPr txBox="1"/>
          <p:nvPr/>
        </p:nvSpPr>
        <p:spPr>
          <a:xfrm>
            <a:off x="1092936" y="4000314"/>
            <a:ext cx="1270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/>
              <a:t>Backupdata</a:t>
            </a:r>
            <a:endParaRPr kumimoji="1" lang="ja-JP" altLang="en-US" sz="1400" b="1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3D6198D-49FA-BE19-20EB-2638B2C1F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562" y="5510145"/>
            <a:ext cx="1505722" cy="103539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6A3057F-2A46-11DD-B58B-32C5215A13EE}"/>
              </a:ext>
            </a:extLst>
          </p:cNvPr>
          <p:cNvSpPr txBox="1"/>
          <p:nvPr/>
        </p:nvSpPr>
        <p:spPr>
          <a:xfrm>
            <a:off x="1092936" y="5959080"/>
            <a:ext cx="1059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設定ファイル</a:t>
            </a:r>
            <a:endParaRPr kumimoji="1" lang="en-US" altLang="ja-JP" sz="1100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3C1D1951-5F4A-262E-1709-B25438A8F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509" y="5832556"/>
            <a:ext cx="445253" cy="536637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04EA968-9D4B-1CF1-EB55-FCC9C6FE465C}"/>
              </a:ext>
            </a:extLst>
          </p:cNvPr>
          <p:cNvCxnSpPr>
            <a:cxnSpLocks/>
          </p:cNvCxnSpPr>
          <p:nvPr/>
        </p:nvCxnSpPr>
        <p:spPr>
          <a:xfrm>
            <a:off x="2829631" y="4991507"/>
            <a:ext cx="1449406" cy="38836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C223FF1-2A26-39EE-1E4F-037BCF974B4D}"/>
              </a:ext>
            </a:extLst>
          </p:cNvPr>
          <p:cNvCxnSpPr>
            <a:cxnSpLocks/>
          </p:cNvCxnSpPr>
          <p:nvPr/>
        </p:nvCxnSpPr>
        <p:spPr>
          <a:xfrm flipV="1">
            <a:off x="2845528" y="5663953"/>
            <a:ext cx="1531163" cy="43692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003297-166B-77A9-CB99-4702AD47E19B}"/>
              </a:ext>
            </a:extLst>
          </p:cNvPr>
          <p:cNvSpPr txBox="1"/>
          <p:nvPr/>
        </p:nvSpPr>
        <p:spPr>
          <a:xfrm>
            <a:off x="4687410" y="4163627"/>
            <a:ext cx="51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過去データから未登録の統計量を登録する。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9C1AD67-5DE6-F0DB-6B78-03C3E9005785}"/>
              </a:ext>
            </a:extLst>
          </p:cNvPr>
          <p:cNvSpPr txBox="1"/>
          <p:nvPr/>
        </p:nvSpPr>
        <p:spPr>
          <a:xfrm>
            <a:off x="2792618" y="2437080"/>
            <a:ext cx="6933461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{</a:t>
            </a:r>
          </a:p>
          <a:p>
            <a:r>
              <a:rPr lang="en-US" altLang="ja-JP" dirty="0"/>
              <a:t>status:{“dead” || “alive”}</a:t>
            </a:r>
          </a:p>
          <a:p>
            <a:r>
              <a:rPr lang="en-US" altLang="ja-JP" dirty="0"/>
              <a:t>version : {</a:t>
            </a:r>
            <a:r>
              <a:rPr lang="en-US" altLang="ja-JP" dirty="0" err="1"/>
              <a:t>ver</a:t>
            </a:r>
            <a:r>
              <a:rPr lang="en-US" altLang="ja-JP" dirty="0"/>
              <a:t>},</a:t>
            </a:r>
          </a:p>
          <a:p>
            <a:r>
              <a:rPr lang="en-US" altLang="ja-JP" dirty="0"/>
              <a:t>error: {msg}</a:t>
            </a:r>
          </a:p>
          <a:p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197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0F6BF4-44B6-C3C7-573A-78362FCD77E3}"/>
              </a:ext>
            </a:extLst>
          </p:cNvPr>
          <p:cNvSpPr txBox="1"/>
          <p:nvPr/>
        </p:nvSpPr>
        <p:spPr>
          <a:xfrm>
            <a:off x="355107" y="241219"/>
            <a:ext cx="45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2. </a:t>
            </a:r>
            <a:r>
              <a:rPr kumimoji="1" lang="en-US" altLang="ja-JP" sz="2400" b="1" dirty="0" err="1"/>
              <a:t>XsAppManager</a:t>
            </a:r>
            <a:r>
              <a:rPr kumimoji="1" lang="ja-JP" altLang="en-US" sz="2400" b="1" dirty="0"/>
              <a:t>の</a:t>
            </a:r>
            <a:r>
              <a:rPr kumimoji="1"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8FD7A3-47FF-9CA6-1251-89B373E3D673}"/>
              </a:ext>
            </a:extLst>
          </p:cNvPr>
          <p:cNvSpPr txBox="1"/>
          <p:nvPr/>
        </p:nvSpPr>
        <p:spPr>
          <a:xfrm>
            <a:off x="800468" y="702884"/>
            <a:ext cx="45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2.7. /limit</a:t>
            </a:r>
            <a:endParaRPr kumimoji="1" lang="ja-JP" altLang="en-US" sz="2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B52B67-2DFD-09FB-E73D-636566F8C4B8}"/>
              </a:ext>
            </a:extLst>
          </p:cNvPr>
          <p:cNvSpPr txBox="1"/>
          <p:nvPr/>
        </p:nvSpPr>
        <p:spPr>
          <a:xfrm>
            <a:off x="2024952" y="1630973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http://{root}/limit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5025CDF-C1D6-75EB-793D-A713F32B0204}"/>
              </a:ext>
            </a:extLst>
          </p:cNvPr>
          <p:cNvSpPr txBox="1"/>
          <p:nvPr/>
        </p:nvSpPr>
        <p:spPr>
          <a:xfrm>
            <a:off x="1021775" y="1582770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DE0C02-0A96-1562-5B0E-6C69ADC69CF3}"/>
              </a:ext>
            </a:extLst>
          </p:cNvPr>
          <p:cNvSpPr txBox="1"/>
          <p:nvPr/>
        </p:nvSpPr>
        <p:spPr>
          <a:xfrm>
            <a:off x="800468" y="116454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2.7.1.</a:t>
            </a:r>
            <a:r>
              <a:rPr lang="ja-JP" altLang="en-US" sz="2400" b="1" dirty="0"/>
              <a:t> </a:t>
            </a:r>
            <a:r>
              <a:rPr lang="en-US" altLang="ja-JP" sz="2400" b="1" dirty="0"/>
              <a:t>GET</a:t>
            </a:r>
            <a:endParaRPr kumimoji="1" lang="ja-JP" altLang="en-US" sz="24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9FB1069-B259-AA07-7D0E-66BD09DB98D5}"/>
              </a:ext>
            </a:extLst>
          </p:cNvPr>
          <p:cNvSpPr txBox="1"/>
          <p:nvPr/>
        </p:nvSpPr>
        <p:spPr>
          <a:xfrm>
            <a:off x="240541" y="2039676"/>
            <a:ext cx="301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response-body:</a:t>
            </a:r>
            <a:endParaRPr kumimoji="1" lang="ja-JP" altLang="en-US" sz="24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8F7FF64-6308-7970-E96C-9E5ABB09E76B}"/>
              </a:ext>
            </a:extLst>
          </p:cNvPr>
          <p:cNvSpPr txBox="1"/>
          <p:nvPr/>
        </p:nvSpPr>
        <p:spPr>
          <a:xfrm>
            <a:off x="884562" y="3413412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2.7.2 </a:t>
            </a:r>
            <a:r>
              <a:rPr lang="ja-JP" altLang="en-US" sz="2400" b="1" dirty="0"/>
              <a:t>機能</a:t>
            </a:r>
            <a:endParaRPr kumimoji="1" lang="ja-JP" altLang="en-US" sz="2400" b="1" dirty="0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AA607E0-A448-A39D-7410-13BA9BFF595D}"/>
              </a:ext>
            </a:extLst>
          </p:cNvPr>
          <p:cNvGraphicFramePr>
            <a:graphicFrameLocks noGrp="1"/>
          </p:cNvGraphicFramePr>
          <p:nvPr/>
        </p:nvGraphicFramePr>
        <p:xfrm>
          <a:off x="4652816" y="5027443"/>
          <a:ext cx="1449406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406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LimitSummary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pic>
        <p:nvPicPr>
          <p:cNvPr id="16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8505C697-0CD7-62AF-D63E-F592F8A5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145" y="4500805"/>
            <a:ext cx="708205" cy="7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C15A75D-9033-9811-5081-33DF9B15DF41}"/>
              </a:ext>
            </a:extLst>
          </p:cNvPr>
          <p:cNvCxnSpPr>
            <a:cxnSpLocks/>
          </p:cNvCxnSpPr>
          <p:nvPr/>
        </p:nvCxnSpPr>
        <p:spPr>
          <a:xfrm>
            <a:off x="6660309" y="4907735"/>
            <a:ext cx="85990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24076D-2077-7DBC-A215-3833C6BBEC89}"/>
              </a:ext>
            </a:extLst>
          </p:cNvPr>
          <p:cNvSpPr txBox="1"/>
          <p:nvPr/>
        </p:nvSpPr>
        <p:spPr>
          <a:xfrm>
            <a:off x="7797116" y="5166964"/>
            <a:ext cx="318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program.condition_param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8E9410-28E2-36F4-FB3F-5C1649F800CB}"/>
              </a:ext>
            </a:extLst>
          </p:cNvPr>
          <p:cNvSpPr txBox="1"/>
          <p:nvPr/>
        </p:nvSpPr>
        <p:spPr>
          <a:xfrm>
            <a:off x="1464673" y="4587601"/>
            <a:ext cx="1270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/>
              <a:t>Backupdata</a:t>
            </a:r>
            <a:endParaRPr kumimoji="1" lang="ja-JP" altLang="en-US" sz="1400" b="1" dirty="0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4F66EF2A-5270-D379-A09F-6F93E050B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200" y="4902695"/>
            <a:ext cx="1505722" cy="1035394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06D306C-57EE-42B6-7BFC-CB7F9EC93C48}"/>
              </a:ext>
            </a:extLst>
          </p:cNvPr>
          <p:cNvSpPr txBox="1"/>
          <p:nvPr/>
        </p:nvSpPr>
        <p:spPr>
          <a:xfrm>
            <a:off x="1405574" y="5351630"/>
            <a:ext cx="1059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設定ファイル</a:t>
            </a:r>
            <a:endParaRPr kumimoji="1" lang="en-US" altLang="ja-JP" sz="1100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756CA434-BE92-6C03-D9D7-044EC339A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147" y="5225106"/>
            <a:ext cx="445253" cy="536637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E197844-6828-B53E-FE62-93E0D538F891}"/>
              </a:ext>
            </a:extLst>
          </p:cNvPr>
          <p:cNvSpPr txBox="1"/>
          <p:nvPr/>
        </p:nvSpPr>
        <p:spPr>
          <a:xfrm>
            <a:off x="2797177" y="3897262"/>
            <a:ext cx="511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最新の</a:t>
            </a:r>
            <a:r>
              <a:rPr lang="en-US" altLang="ja-JP" dirty="0"/>
              <a:t>setting</a:t>
            </a:r>
            <a:r>
              <a:rPr lang="ja-JP" altLang="en-US" dirty="0"/>
              <a:t>ファイルを読む。</a:t>
            </a:r>
            <a:endParaRPr lang="en-US" altLang="ja-JP" dirty="0"/>
          </a:p>
          <a:p>
            <a:r>
              <a:rPr kumimoji="1" lang="ja-JP" altLang="en-US" dirty="0"/>
              <a:t>差異チェックをする。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2BFD5C86-A761-4E9B-9487-9326C720411D}"/>
              </a:ext>
            </a:extLst>
          </p:cNvPr>
          <p:cNvCxnSpPr>
            <a:cxnSpLocks/>
          </p:cNvCxnSpPr>
          <p:nvPr/>
        </p:nvCxnSpPr>
        <p:spPr>
          <a:xfrm>
            <a:off x="3258948" y="5362370"/>
            <a:ext cx="85990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A0988E8-3B0F-DBF3-D091-B0596E1FE0FE}"/>
              </a:ext>
            </a:extLst>
          </p:cNvPr>
          <p:cNvCxnSpPr>
            <a:cxnSpLocks/>
          </p:cNvCxnSpPr>
          <p:nvPr/>
        </p:nvCxnSpPr>
        <p:spPr>
          <a:xfrm>
            <a:off x="6664148" y="6203875"/>
            <a:ext cx="85990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629DC394-AF29-6FA1-2367-6E174B8A5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744" y="5566998"/>
            <a:ext cx="708205" cy="7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5C29CE4-4A2F-5E56-DF16-C6A7DCB56BE2}"/>
              </a:ext>
            </a:extLst>
          </p:cNvPr>
          <p:cNvSpPr txBox="1"/>
          <p:nvPr/>
        </p:nvSpPr>
        <p:spPr>
          <a:xfrm>
            <a:off x="7910715" y="6291299"/>
            <a:ext cx="318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program.setting_difference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2930AD-B0B6-3D5F-5D2F-FE758DEE4ADE}"/>
              </a:ext>
            </a:extLst>
          </p:cNvPr>
          <p:cNvSpPr txBox="1"/>
          <p:nvPr/>
        </p:nvSpPr>
        <p:spPr>
          <a:xfrm>
            <a:off x="2797177" y="2249585"/>
            <a:ext cx="6933461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{</a:t>
            </a:r>
          </a:p>
          <a:p>
            <a:r>
              <a:rPr lang="en-US" altLang="ja-JP" dirty="0"/>
              <a:t>status:{“dead” || “alive”}</a:t>
            </a:r>
          </a:p>
          <a:p>
            <a:r>
              <a:rPr lang="en-US" altLang="ja-JP" dirty="0"/>
              <a:t>version : {</a:t>
            </a:r>
            <a:r>
              <a:rPr lang="en-US" altLang="ja-JP" dirty="0" err="1"/>
              <a:t>ver</a:t>
            </a:r>
            <a:r>
              <a:rPr lang="en-US" altLang="ja-JP" dirty="0"/>
              <a:t>},</a:t>
            </a:r>
          </a:p>
          <a:p>
            <a:r>
              <a:rPr lang="en-US" altLang="ja-JP" dirty="0"/>
              <a:t>error: {msg}</a:t>
            </a:r>
          </a:p>
          <a:p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52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0F6BF4-44B6-C3C7-573A-78362FCD77E3}"/>
              </a:ext>
            </a:extLst>
          </p:cNvPr>
          <p:cNvSpPr txBox="1"/>
          <p:nvPr/>
        </p:nvSpPr>
        <p:spPr>
          <a:xfrm>
            <a:off x="355107" y="241219"/>
            <a:ext cx="45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2. </a:t>
            </a:r>
            <a:r>
              <a:rPr kumimoji="1" lang="en-US" altLang="ja-JP" sz="2400" b="1" dirty="0" err="1"/>
              <a:t>XsAppManager</a:t>
            </a:r>
            <a:r>
              <a:rPr kumimoji="1" lang="ja-JP" altLang="en-US" sz="2400" b="1" dirty="0"/>
              <a:t>の</a:t>
            </a:r>
            <a:r>
              <a:rPr kumimoji="1"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8FD7A3-47FF-9CA6-1251-89B373E3D673}"/>
              </a:ext>
            </a:extLst>
          </p:cNvPr>
          <p:cNvSpPr txBox="1"/>
          <p:nvPr/>
        </p:nvSpPr>
        <p:spPr>
          <a:xfrm>
            <a:off x="800468" y="702884"/>
            <a:ext cx="45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2.8. /uploader</a:t>
            </a:r>
            <a:endParaRPr kumimoji="1" lang="ja-JP" altLang="en-US" sz="2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B52B67-2DFD-09FB-E73D-636566F8C4B8}"/>
              </a:ext>
            </a:extLst>
          </p:cNvPr>
          <p:cNvSpPr txBox="1"/>
          <p:nvPr/>
        </p:nvSpPr>
        <p:spPr>
          <a:xfrm>
            <a:off x="2024952" y="1630973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http://{root}/uploader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5025CDF-C1D6-75EB-793D-A713F32B0204}"/>
              </a:ext>
            </a:extLst>
          </p:cNvPr>
          <p:cNvSpPr txBox="1"/>
          <p:nvPr/>
        </p:nvSpPr>
        <p:spPr>
          <a:xfrm>
            <a:off x="1021775" y="1582770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DE0C02-0A96-1562-5B0E-6C69ADC69CF3}"/>
              </a:ext>
            </a:extLst>
          </p:cNvPr>
          <p:cNvSpPr txBox="1"/>
          <p:nvPr/>
        </p:nvSpPr>
        <p:spPr>
          <a:xfrm>
            <a:off x="800468" y="116454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2.8.1.</a:t>
            </a:r>
            <a:r>
              <a:rPr lang="ja-JP" altLang="en-US" sz="2400" b="1" dirty="0"/>
              <a:t> </a:t>
            </a:r>
            <a:r>
              <a:rPr lang="en-US" altLang="ja-JP" sz="2400" b="1" dirty="0"/>
              <a:t>GET</a:t>
            </a:r>
            <a:endParaRPr kumimoji="1" lang="ja-JP" altLang="en-US" sz="24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9FB1069-B259-AA07-7D0E-66BD09DB98D5}"/>
              </a:ext>
            </a:extLst>
          </p:cNvPr>
          <p:cNvSpPr txBox="1"/>
          <p:nvPr/>
        </p:nvSpPr>
        <p:spPr>
          <a:xfrm>
            <a:off x="240541" y="2039676"/>
            <a:ext cx="301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response-body:</a:t>
            </a:r>
            <a:endParaRPr kumimoji="1" lang="ja-JP" altLang="en-US" sz="24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8F7FF64-6308-7970-E96C-9E5ABB09E76B}"/>
              </a:ext>
            </a:extLst>
          </p:cNvPr>
          <p:cNvSpPr txBox="1"/>
          <p:nvPr/>
        </p:nvSpPr>
        <p:spPr>
          <a:xfrm>
            <a:off x="884562" y="3413412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2.8.2 </a:t>
            </a:r>
            <a:r>
              <a:rPr lang="ja-JP" altLang="en-US" sz="2400" b="1" dirty="0"/>
              <a:t>機能</a:t>
            </a:r>
            <a:endParaRPr kumimoji="1" lang="ja-JP" altLang="en-US" sz="2400" b="1" dirty="0"/>
          </a:p>
        </p:txBody>
      </p:sp>
      <p:pic>
        <p:nvPicPr>
          <p:cNvPr id="16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8505C697-0CD7-62AF-D63E-F592F8A5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296" y="5106515"/>
            <a:ext cx="708205" cy="7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24076D-2077-7DBC-A215-3833C6BBEC89}"/>
              </a:ext>
            </a:extLst>
          </p:cNvPr>
          <p:cNvSpPr txBox="1"/>
          <p:nvPr/>
        </p:nvSpPr>
        <p:spPr>
          <a:xfrm>
            <a:off x="1848152" y="5783831"/>
            <a:ext cx="17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master.app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E197844-6828-B53E-FE62-93E0D538F891}"/>
              </a:ext>
            </a:extLst>
          </p:cNvPr>
          <p:cNvSpPr txBox="1"/>
          <p:nvPr/>
        </p:nvSpPr>
        <p:spPr>
          <a:xfrm>
            <a:off x="2797177" y="3897262"/>
            <a:ext cx="511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最新の</a:t>
            </a:r>
            <a:r>
              <a:rPr lang="en-US" altLang="ja-JP" dirty="0"/>
              <a:t>setting</a:t>
            </a:r>
            <a:r>
              <a:rPr lang="ja-JP" altLang="en-US" dirty="0"/>
              <a:t>ファイルを読む。</a:t>
            </a:r>
            <a:endParaRPr lang="en-US" altLang="ja-JP" dirty="0"/>
          </a:p>
          <a:p>
            <a:r>
              <a:rPr kumimoji="1" lang="ja-JP" altLang="en-US" dirty="0"/>
              <a:t>差異チェックをする。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2930AD-B0B6-3D5F-5D2F-FE758DEE4ADE}"/>
              </a:ext>
            </a:extLst>
          </p:cNvPr>
          <p:cNvSpPr txBox="1"/>
          <p:nvPr/>
        </p:nvSpPr>
        <p:spPr>
          <a:xfrm>
            <a:off x="2797177" y="2249585"/>
            <a:ext cx="6933461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{</a:t>
            </a:r>
          </a:p>
          <a:p>
            <a:r>
              <a:rPr lang="en-US" altLang="ja-JP" dirty="0"/>
              <a:t>	“uploader:{</a:t>
            </a:r>
            <a:r>
              <a:rPr lang="en-US" altLang="ja-JP" dirty="0" err="1"/>
              <a:t>ip_address</a:t>
            </a:r>
            <a:r>
              <a:rPr lang="en-US" altLang="ja-JP" dirty="0"/>
              <a:t>}” : {</a:t>
            </a:r>
          </a:p>
          <a:p>
            <a:r>
              <a:rPr lang="en-US" altLang="ja-JP" dirty="0"/>
              <a:t>		status:{“dead” || “alive”}</a:t>
            </a:r>
          </a:p>
          <a:p>
            <a:r>
              <a:rPr lang="en-US" altLang="ja-JP" dirty="0"/>
              <a:t>		version : {</a:t>
            </a:r>
            <a:r>
              <a:rPr lang="en-US" altLang="ja-JP" dirty="0" err="1"/>
              <a:t>ver</a:t>
            </a:r>
            <a:r>
              <a:rPr lang="en-US" altLang="ja-JP" dirty="0"/>
              <a:t>},</a:t>
            </a:r>
          </a:p>
          <a:p>
            <a:r>
              <a:rPr lang="en-US" altLang="ja-JP" dirty="0"/>
              <a:t>		error: {msg}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...</a:t>
            </a:r>
          </a:p>
          <a:p>
            <a:r>
              <a:rPr lang="en-US" altLang="ja-JP" dirty="0"/>
              <a:t>}</a:t>
            </a:r>
            <a:endParaRPr kumimoji="1" lang="en-US" altLang="ja-JP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F2521DB-8A6E-2484-3E05-911133702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494139"/>
              </p:ext>
            </p:extLst>
          </p:nvPr>
        </p:nvGraphicFramePr>
        <p:xfrm>
          <a:off x="4424566" y="5027880"/>
          <a:ext cx="1538856" cy="859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856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1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XsAppMgrAPI</a:t>
                      </a:r>
                      <a:endParaRPr kumimoji="1" lang="ja-JP" altLang="en-US" sz="11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46F7E45-7EDC-0A15-E938-BE9B618A9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60717"/>
              </p:ext>
            </p:extLst>
          </p:nvPr>
        </p:nvGraphicFramePr>
        <p:xfrm>
          <a:off x="7122867" y="5314708"/>
          <a:ext cx="1542545" cy="915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545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Uploader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623117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7A937CFD-334E-A637-BB6E-C6EF59BBE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33792"/>
              </p:ext>
            </p:extLst>
          </p:nvPr>
        </p:nvGraphicFramePr>
        <p:xfrm>
          <a:off x="7942300" y="5891251"/>
          <a:ext cx="1542545" cy="915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545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Uploader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623117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A535C33A-E1C6-C0E2-99AA-572541AD8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30610"/>
              </p:ext>
            </p:extLst>
          </p:nvPr>
        </p:nvGraphicFramePr>
        <p:xfrm>
          <a:off x="9447637" y="5568239"/>
          <a:ext cx="1542545" cy="915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545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Uploader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623117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F6E54D3-E522-4F88-617D-06EC14D845BE}"/>
              </a:ext>
            </a:extLst>
          </p:cNvPr>
          <p:cNvCxnSpPr>
            <a:cxnSpLocks/>
          </p:cNvCxnSpPr>
          <p:nvPr/>
        </p:nvCxnSpPr>
        <p:spPr>
          <a:xfrm>
            <a:off x="6335179" y="5337160"/>
            <a:ext cx="797294" cy="98909"/>
          </a:xfrm>
          <a:prstGeom prst="straightConnector1">
            <a:avLst/>
          </a:prstGeom>
          <a:ln w="19050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1B053A-3985-8100-C56E-562B186EC578}"/>
              </a:ext>
            </a:extLst>
          </p:cNvPr>
          <p:cNvSpPr txBox="1"/>
          <p:nvPr/>
        </p:nvSpPr>
        <p:spPr>
          <a:xfrm>
            <a:off x="6557299" y="5101682"/>
            <a:ext cx="1626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http</a:t>
            </a:r>
            <a:endParaRPr kumimoji="1" lang="ja-JP" altLang="en-US" sz="11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EBC47A5-110F-CF12-FE03-C16146B0FB72}"/>
              </a:ext>
            </a:extLst>
          </p:cNvPr>
          <p:cNvCxnSpPr>
            <a:cxnSpLocks/>
          </p:cNvCxnSpPr>
          <p:nvPr/>
        </p:nvCxnSpPr>
        <p:spPr>
          <a:xfrm>
            <a:off x="6186267" y="5688832"/>
            <a:ext cx="1892413" cy="646491"/>
          </a:xfrm>
          <a:prstGeom prst="straightConnector1">
            <a:avLst/>
          </a:prstGeom>
          <a:ln w="19050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832E319-9E1C-41F2-7B1E-ADE12354CBBE}"/>
              </a:ext>
            </a:extLst>
          </p:cNvPr>
          <p:cNvCxnSpPr>
            <a:cxnSpLocks/>
          </p:cNvCxnSpPr>
          <p:nvPr/>
        </p:nvCxnSpPr>
        <p:spPr>
          <a:xfrm>
            <a:off x="6255592" y="5524055"/>
            <a:ext cx="3071999" cy="375482"/>
          </a:xfrm>
          <a:prstGeom prst="straightConnector1">
            <a:avLst/>
          </a:prstGeom>
          <a:ln w="19050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4F375FD-7F22-83C6-6223-86ABA1268589}"/>
              </a:ext>
            </a:extLst>
          </p:cNvPr>
          <p:cNvSpPr txBox="1"/>
          <p:nvPr/>
        </p:nvSpPr>
        <p:spPr>
          <a:xfrm>
            <a:off x="6524201" y="5460024"/>
            <a:ext cx="1626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http</a:t>
            </a:r>
            <a:endParaRPr kumimoji="1" lang="ja-JP" altLang="en-US" sz="11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0FA4718-0F21-F530-77B0-D23A1F5A7D97}"/>
              </a:ext>
            </a:extLst>
          </p:cNvPr>
          <p:cNvSpPr txBox="1"/>
          <p:nvPr/>
        </p:nvSpPr>
        <p:spPr>
          <a:xfrm>
            <a:off x="6521870" y="5772238"/>
            <a:ext cx="1626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http</a:t>
            </a:r>
            <a:endParaRPr kumimoji="1" lang="ja-JP" altLang="en-US" sz="1100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6912074-990B-64D4-BE9D-7E054E81AD10}"/>
              </a:ext>
            </a:extLst>
          </p:cNvPr>
          <p:cNvCxnSpPr>
            <a:cxnSpLocks/>
          </p:cNvCxnSpPr>
          <p:nvPr/>
        </p:nvCxnSpPr>
        <p:spPr>
          <a:xfrm>
            <a:off x="3317266" y="5568239"/>
            <a:ext cx="85990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B745784-E9AF-36BE-347A-9196EC1F5CB6}"/>
              </a:ext>
            </a:extLst>
          </p:cNvPr>
          <p:cNvSpPr txBox="1"/>
          <p:nvPr/>
        </p:nvSpPr>
        <p:spPr>
          <a:xfrm>
            <a:off x="849884" y="4593161"/>
            <a:ext cx="51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各</a:t>
            </a:r>
            <a:r>
              <a:rPr kumimoji="1" lang="en-US" altLang="ja-JP" dirty="0" err="1"/>
              <a:t>Uplaoder</a:t>
            </a:r>
            <a:r>
              <a:rPr kumimoji="1" lang="ja-JP" altLang="en-US" dirty="0"/>
              <a:t>に生存確認し、結果を返す</a:t>
            </a:r>
          </a:p>
        </p:txBody>
      </p:sp>
    </p:spTree>
    <p:extLst>
      <p:ext uri="{BB962C8B-B14F-4D97-AF65-F5344CB8AC3E}">
        <p14:creationId xmlns:p14="http://schemas.microsoft.com/office/powerpoint/2010/main" val="142894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0F6BF4-44B6-C3C7-573A-78362FCD77E3}"/>
              </a:ext>
            </a:extLst>
          </p:cNvPr>
          <p:cNvSpPr txBox="1"/>
          <p:nvPr/>
        </p:nvSpPr>
        <p:spPr>
          <a:xfrm>
            <a:off x="355107" y="241219"/>
            <a:ext cx="45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2. </a:t>
            </a:r>
            <a:r>
              <a:rPr kumimoji="1" lang="en-US" altLang="ja-JP" sz="2400" b="1" dirty="0" err="1"/>
              <a:t>XsAppManager</a:t>
            </a:r>
            <a:r>
              <a:rPr kumimoji="1" lang="ja-JP" altLang="en-US" sz="2400" b="1" dirty="0"/>
              <a:t>の</a:t>
            </a:r>
            <a:r>
              <a:rPr kumimoji="1"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8FD7A3-47FF-9CA6-1251-89B373E3D673}"/>
              </a:ext>
            </a:extLst>
          </p:cNvPr>
          <p:cNvSpPr txBox="1"/>
          <p:nvPr/>
        </p:nvSpPr>
        <p:spPr>
          <a:xfrm>
            <a:off x="800468" y="702884"/>
            <a:ext cx="45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2.9. /editor</a:t>
            </a:r>
            <a:endParaRPr kumimoji="1" lang="ja-JP" altLang="en-US" sz="2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B52B67-2DFD-09FB-E73D-636566F8C4B8}"/>
              </a:ext>
            </a:extLst>
          </p:cNvPr>
          <p:cNvSpPr txBox="1"/>
          <p:nvPr/>
        </p:nvSpPr>
        <p:spPr>
          <a:xfrm>
            <a:off x="2024952" y="1630973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http://{root}/editor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5025CDF-C1D6-75EB-793D-A713F32B0204}"/>
              </a:ext>
            </a:extLst>
          </p:cNvPr>
          <p:cNvSpPr txBox="1"/>
          <p:nvPr/>
        </p:nvSpPr>
        <p:spPr>
          <a:xfrm>
            <a:off x="1021775" y="1582770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DE0C02-0A96-1562-5B0E-6C69ADC69CF3}"/>
              </a:ext>
            </a:extLst>
          </p:cNvPr>
          <p:cNvSpPr txBox="1"/>
          <p:nvPr/>
        </p:nvSpPr>
        <p:spPr>
          <a:xfrm>
            <a:off x="800468" y="116454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2.9.1.</a:t>
            </a:r>
            <a:r>
              <a:rPr lang="ja-JP" altLang="en-US" sz="2400" b="1" dirty="0"/>
              <a:t> </a:t>
            </a:r>
            <a:r>
              <a:rPr lang="en-US" altLang="ja-JP" sz="2400" b="1" dirty="0"/>
              <a:t>GET</a:t>
            </a:r>
            <a:endParaRPr kumimoji="1" lang="ja-JP" altLang="en-US" sz="24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9FB1069-B259-AA07-7D0E-66BD09DB98D5}"/>
              </a:ext>
            </a:extLst>
          </p:cNvPr>
          <p:cNvSpPr txBox="1"/>
          <p:nvPr/>
        </p:nvSpPr>
        <p:spPr>
          <a:xfrm>
            <a:off x="240541" y="2039676"/>
            <a:ext cx="301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response-body:</a:t>
            </a:r>
            <a:endParaRPr kumimoji="1" lang="ja-JP" altLang="en-US" sz="24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8F7FF64-6308-7970-E96C-9E5ABB09E76B}"/>
              </a:ext>
            </a:extLst>
          </p:cNvPr>
          <p:cNvSpPr txBox="1"/>
          <p:nvPr/>
        </p:nvSpPr>
        <p:spPr>
          <a:xfrm>
            <a:off x="884562" y="3413412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2.9.2 </a:t>
            </a:r>
            <a:r>
              <a:rPr lang="ja-JP" altLang="en-US" sz="2400" b="1" dirty="0"/>
              <a:t>機能</a:t>
            </a:r>
            <a:endParaRPr kumimoji="1" lang="ja-JP" altLang="en-US" sz="24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E197844-6828-B53E-FE62-93E0D538F891}"/>
              </a:ext>
            </a:extLst>
          </p:cNvPr>
          <p:cNvSpPr txBox="1"/>
          <p:nvPr/>
        </p:nvSpPr>
        <p:spPr>
          <a:xfrm>
            <a:off x="2797177" y="3897262"/>
            <a:ext cx="51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editor</a:t>
            </a:r>
            <a:r>
              <a:rPr lang="ja-JP" altLang="en-US" dirty="0"/>
              <a:t>に生存確認を送り、結果を返す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2930AD-B0B6-3D5F-5D2F-FE758DEE4ADE}"/>
              </a:ext>
            </a:extLst>
          </p:cNvPr>
          <p:cNvSpPr txBox="1"/>
          <p:nvPr/>
        </p:nvSpPr>
        <p:spPr>
          <a:xfrm>
            <a:off x="2797177" y="2249585"/>
            <a:ext cx="6933461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{</a:t>
            </a:r>
          </a:p>
          <a:p>
            <a:r>
              <a:rPr lang="en-US" altLang="ja-JP" dirty="0"/>
              <a:t>status:{“dead” || “alive”}</a:t>
            </a:r>
          </a:p>
          <a:p>
            <a:r>
              <a:rPr lang="en-US" altLang="ja-JP" dirty="0"/>
              <a:t>version : {</a:t>
            </a:r>
            <a:r>
              <a:rPr lang="en-US" altLang="ja-JP" dirty="0" err="1"/>
              <a:t>ver</a:t>
            </a:r>
            <a:r>
              <a:rPr lang="en-US" altLang="ja-JP" dirty="0"/>
              <a:t>},</a:t>
            </a:r>
          </a:p>
          <a:p>
            <a:r>
              <a:rPr lang="en-US" altLang="ja-JP" dirty="0"/>
              <a:t>error: {msg}</a:t>
            </a:r>
          </a:p>
          <a:p>
            <a:r>
              <a:rPr lang="en-US" altLang="ja-JP" dirty="0"/>
              <a:t>}</a:t>
            </a:r>
            <a:endParaRPr kumimoji="1" lang="en-US" altLang="ja-JP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8750884-5F13-9DAA-E82F-98BC86B87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27360"/>
              </p:ext>
            </p:extLst>
          </p:nvPr>
        </p:nvGraphicFramePr>
        <p:xfrm>
          <a:off x="4856085" y="5106515"/>
          <a:ext cx="1538856" cy="859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856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1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XsAppMgrAPI</a:t>
                      </a:r>
                      <a:endParaRPr kumimoji="1" lang="ja-JP" altLang="en-US" sz="11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279C5F4E-9A48-9FC1-BA9F-5BE7E03F6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60627"/>
              </p:ext>
            </p:extLst>
          </p:nvPr>
        </p:nvGraphicFramePr>
        <p:xfrm>
          <a:off x="8745335" y="5106515"/>
          <a:ext cx="1274332" cy="859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32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XsdbEditer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7705A44-3FB7-AA71-2F85-6D4C99B9299C}"/>
              </a:ext>
            </a:extLst>
          </p:cNvPr>
          <p:cNvCxnSpPr>
            <a:cxnSpLocks/>
          </p:cNvCxnSpPr>
          <p:nvPr/>
        </p:nvCxnSpPr>
        <p:spPr>
          <a:xfrm>
            <a:off x="6725787" y="5425927"/>
            <a:ext cx="1690461" cy="0"/>
          </a:xfrm>
          <a:prstGeom prst="straightConnector1">
            <a:avLst/>
          </a:prstGeom>
          <a:ln w="19050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DC8C9C-7452-23FB-2219-646594F4BB7D}"/>
              </a:ext>
            </a:extLst>
          </p:cNvPr>
          <p:cNvSpPr txBox="1"/>
          <p:nvPr/>
        </p:nvSpPr>
        <p:spPr>
          <a:xfrm>
            <a:off x="7119200" y="5028762"/>
            <a:ext cx="1626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http</a:t>
            </a:r>
            <a:endParaRPr kumimoji="1" lang="ja-JP" altLang="en-US" sz="1100" dirty="0"/>
          </a:p>
        </p:txBody>
      </p:sp>
      <p:pic>
        <p:nvPicPr>
          <p:cNvPr id="19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7E088410-937F-D01C-54DA-862DDE96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296" y="5106515"/>
            <a:ext cx="708205" cy="7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8A88CE6-EA66-320D-DED6-17EA828B2C4C}"/>
              </a:ext>
            </a:extLst>
          </p:cNvPr>
          <p:cNvSpPr txBox="1"/>
          <p:nvPr/>
        </p:nvSpPr>
        <p:spPr>
          <a:xfrm>
            <a:off x="1848152" y="5783831"/>
            <a:ext cx="17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master.app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5C5043D-D01A-B18A-13F8-3EED4CAE2AA0}"/>
              </a:ext>
            </a:extLst>
          </p:cNvPr>
          <p:cNvCxnSpPr>
            <a:cxnSpLocks/>
          </p:cNvCxnSpPr>
          <p:nvPr/>
        </p:nvCxnSpPr>
        <p:spPr>
          <a:xfrm>
            <a:off x="3317266" y="5568239"/>
            <a:ext cx="85990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2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F49296-D9EB-B012-9877-435D9AA9AA9C}"/>
              </a:ext>
            </a:extLst>
          </p:cNvPr>
          <p:cNvSpPr txBox="1"/>
          <p:nvPr/>
        </p:nvSpPr>
        <p:spPr>
          <a:xfrm>
            <a:off x="195943" y="226069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3.</a:t>
            </a:r>
            <a:r>
              <a:rPr lang="ja-JP" altLang="en-US" sz="2400" b="1" dirty="0"/>
              <a:t>その他仕様</a:t>
            </a:r>
            <a:endParaRPr kumimoji="1" lang="ja-JP" altLang="en-US" sz="2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9988C2-46C4-42AB-398B-D9DAE8D2D8B0}"/>
              </a:ext>
            </a:extLst>
          </p:cNvPr>
          <p:cNvSpPr txBox="1"/>
          <p:nvPr/>
        </p:nvSpPr>
        <p:spPr>
          <a:xfrm>
            <a:off x="710215" y="1303520"/>
            <a:ext cx="906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lang="ja-JP" altLang="en-US" dirty="0"/>
              <a:t>アクセス制御は設定ファイルにて変更可能なこと</a:t>
            </a:r>
            <a:endParaRPr lang="en-US" altLang="ja-JP" dirty="0"/>
          </a:p>
          <a:p>
            <a:r>
              <a:rPr kumimoji="1" lang="ja-JP" altLang="en-US" dirty="0"/>
              <a:t>・セッション管理は設定ファイルにて変更可能なこと</a:t>
            </a:r>
            <a:endParaRPr kumimoji="1" lang="en-US" altLang="ja-JP" dirty="0"/>
          </a:p>
          <a:p>
            <a:r>
              <a:rPr lang="ja-JP" altLang="en-US" dirty="0"/>
              <a:t>・ロガー搭載すること。日数、容量制限を設け、設定ファイルにて変更可能なこと。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11E30D-17D4-F999-0862-4E4973970E4E}"/>
              </a:ext>
            </a:extLst>
          </p:cNvPr>
          <p:cNvSpPr txBox="1"/>
          <p:nvPr/>
        </p:nvSpPr>
        <p:spPr>
          <a:xfrm>
            <a:off x="280282" y="4710162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4. </a:t>
            </a:r>
            <a:r>
              <a:rPr lang="en-US" altLang="ja-JP" sz="2400" b="1" dirty="0" err="1"/>
              <a:t>XsdbEditor</a:t>
            </a:r>
            <a:r>
              <a:rPr lang="ja-JP" altLang="en-US" sz="2400" b="1" dirty="0"/>
              <a:t>の成果物</a:t>
            </a:r>
            <a:endParaRPr kumimoji="1" lang="ja-JP" altLang="en-US" sz="24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EB02D60-23E5-9089-4160-63856449E6E4}"/>
              </a:ext>
            </a:extLst>
          </p:cNvPr>
          <p:cNvSpPr txBox="1"/>
          <p:nvPr/>
        </p:nvSpPr>
        <p:spPr>
          <a:xfrm>
            <a:off x="794554" y="5113875"/>
            <a:ext cx="11003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lang="ja-JP" altLang="en-US" dirty="0"/>
              <a:t>各</a:t>
            </a:r>
            <a:r>
              <a:rPr lang="en-US" altLang="ja-JP" dirty="0"/>
              <a:t>Editor</a:t>
            </a:r>
            <a:r>
              <a:rPr lang="ja-JP" altLang="en-US" dirty="0"/>
              <a:t>の詳細設計書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API</a:t>
            </a:r>
            <a:r>
              <a:rPr kumimoji="1" lang="ja-JP" altLang="en-US" dirty="0"/>
              <a:t>仕様書（</a:t>
            </a:r>
            <a:r>
              <a:rPr kumimoji="1" lang="en-US" altLang="ja-JP" dirty="0"/>
              <a:t>md</a:t>
            </a:r>
            <a:r>
              <a:rPr kumimoji="1" lang="ja-JP" altLang="en-US" dirty="0"/>
              <a:t>や</a:t>
            </a:r>
            <a:r>
              <a:rPr lang="en-US" altLang="ja-JP" dirty="0"/>
              <a:t>html</a:t>
            </a:r>
            <a:r>
              <a:rPr lang="ja-JP" altLang="en-US" dirty="0"/>
              <a:t>で可。サードパーティーが理解できるように一般的な</a:t>
            </a:r>
            <a:r>
              <a:rPr lang="en-US" altLang="ja-JP" dirty="0" err="1"/>
              <a:t>WebAPI</a:t>
            </a:r>
            <a:r>
              <a:rPr lang="ja-JP" altLang="en-US" dirty="0"/>
              <a:t>のドキュメント</a:t>
            </a:r>
            <a:r>
              <a:rPr lang="en-US" altLang="ja-JP" dirty="0"/>
              <a:t>(API Blueprint</a:t>
            </a:r>
            <a:r>
              <a:rPr lang="ja-JP" altLang="en-US" dirty="0"/>
              <a:t>とか？</a:t>
            </a:r>
            <a:r>
              <a:rPr lang="en-US" altLang="ja-JP" dirty="0"/>
              <a:t>)</a:t>
            </a:r>
            <a:r>
              <a:rPr lang="ja-JP" altLang="en-US" dirty="0"/>
              <a:t>で可。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kumimoji="1" lang="ja-JP" altLang="en-US" dirty="0"/>
              <a:t>・テストプログラム（</a:t>
            </a:r>
            <a:r>
              <a:rPr lang="en-US" altLang="ja-JP" dirty="0"/>
              <a:t>API</a:t>
            </a:r>
            <a:r>
              <a:rPr lang="ja-JP" altLang="en-US" dirty="0"/>
              <a:t>実行できる簡易的な</a:t>
            </a:r>
            <a:r>
              <a:rPr lang="en-US" altLang="ja-JP" dirty="0"/>
              <a:t>SPA</a:t>
            </a:r>
            <a:r>
              <a:rPr lang="ja-JP" altLang="en-US" dirty="0"/>
              <a:t>など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kumimoji="1" lang="ja-JP" altLang="en-US" dirty="0"/>
              <a:t>テスト結果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9337BBA-3A23-64FE-F96A-C58BE3E2A6B5}"/>
              </a:ext>
            </a:extLst>
          </p:cNvPr>
          <p:cNvSpPr txBox="1"/>
          <p:nvPr/>
        </p:nvSpPr>
        <p:spPr>
          <a:xfrm>
            <a:off x="582123" y="2255273"/>
            <a:ext cx="466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3.2. </a:t>
            </a:r>
            <a:r>
              <a:rPr kumimoji="1" lang="ja-JP" altLang="en-US" sz="2400" b="1" dirty="0"/>
              <a:t>コード品質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D07497-953A-1B6D-94F7-0A16BE0CE757}"/>
              </a:ext>
            </a:extLst>
          </p:cNvPr>
          <p:cNvSpPr txBox="1"/>
          <p:nvPr/>
        </p:nvSpPr>
        <p:spPr>
          <a:xfrm>
            <a:off x="794554" y="2667740"/>
            <a:ext cx="6995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SOLID</a:t>
            </a:r>
            <a:r>
              <a:rPr kumimoji="1" lang="ja-JP" altLang="en-US" dirty="0"/>
              <a:t>原則極力守る</a:t>
            </a:r>
            <a:endParaRPr kumimoji="1" lang="en-US" altLang="ja-JP" dirty="0"/>
          </a:p>
          <a:p>
            <a:r>
              <a:rPr kumimoji="1" lang="ja-JP" altLang="en-US" dirty="0"/>
              <a:t>・各言語のコーディング規則に準ずる（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なら</a:t>
            </a:r>
            <a:r>
              <a:rPr kumimoji="1" lang="en-US" altLang="ja-JP" dirty="0"/>
              <a:t>PEP8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kumimoji="1" lang="ja-JP" altLang="en-US" dirty="0"/>
              <a:t>・リファクタリングが容易なこと</a:t>
            </a:r>
            <a:endParaRPr kumimoji="1" lang="en-US" altLang="ja-JP" dirty="0"/>
          </a:p>
          <a:p>
            <a:r>
              <a:rPr lang="ja-JP" altLang="en-US" dirty="0"/>
              <a:t>・適切なエラーハンドリングを行うこと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lang="zh-TW" altLang="en-US" dirty="0"/>
              <a:t>循環的複雑度　</a:t>
            </a:r>
            <a:r>
              <a:rPr lang="en-US" altLang="zh-TW" dirty="0"/>
              <a:t>10</a:t>
            </a:r>
            <a:r>
              <a:rPr lang="zh-TW" altLang="en-US" dirty="0"/>
              <a:t>以下</a:t>
            </a:r>
            <a:r>
              <a:rPr lang="ja-JP" altLang="en-US" dirty="0"/>
              <a:t>を目指すこと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973F4D-4680-F011-1F46-8445176173C6}"/>
              </a:ext>
            </a:extLst>
          </p:cNvPr>
          <p:cNvSpPr txBox="1"/>
          <p:nvPr/>
        </p:nvSpPr>
        <p:spPr>
          <a:xfrm>
            <a:off x="582123" y="773655"/>
            <a:ext cx="466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3.1. </a:t>
            </a:r>
            <a:r>
              <a:rPr lang="ja-JP" altLang="en-US" sz="2400" b="1" dirty="0"/>
              <a:t>設定ファイルとロギング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3793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BA721C-44B8-1CF5-4505-0127BD1F4206}"/>
              </a:ext>
            </a:extLst>
          </p:cNvPr>
          <p:cNvSpPr txBox="1"/>
          <p:nvPr/>
        </p:nvSpPr>
        <p:spPr>
          <a:xfrm>
            <a:off x="355107" y="241219"/>
            <a:ext cx="45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1. </a:t>
            </a:r>
            <a:r>
              <a:rPr kumimoji="1" lang="en-US" altLang="ja-JP" sz="2400" b="1" dirty="0" err="1"/>
              <a:t>XsAppManager</a:t>
            </a:r>
            <a:r>
              <a:rPr kumimoji="1" lang="ja-JP" altLang="en-US" sz="2400" b="1" dirty="0"/>
              <a:t>の要件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259E9B-6ADA-66D4-B3A3-D76AE3A486C5}"/>
              </a:ext>
            </a:extLst>
          </p:cNvPr>
          <p:cNvSpPr txBox="1"/>
          <p:nvPr/>
        </p:nvSpPr>
        <p:spPr>
          <a:xfrm>
            <a:off x="355107" y="802233"/>
            <a:ext cx="10031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・システムのバッチ処理をまとめる</a:t>
            </a:r>
            <a:r>
              <a:rPr lang="en-US" altLang="ja-JP" dirty="0" err="1"/>
              <a:t>WebAPI</a:t>
            </a:r>
            <a:endParaRPr lang="en-US" altLang="ja-JP" dirty="0"/>
          </a:p>
          <a:p>
            <a:r>
              <a:rPr lang="ja-JP" altLang="en-US" dirty="0"/>
              <a:t>・非同期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i="0" dirty="0">
                <a:effectLst/>
                <a:latin typeface="YakuHanJPs"/>
              </a:rPr>
              <a:t>HTTP</a:t>
            </a:r>
            <a:r>
              <a:rPr lang="ja-JP" altLang="en-US" i="0" dirty="0">
                <a:effectLst/>
                <a:latin typeface="YakuHanJPs"/>
              </a:rPr>
              <a:t>リクエストに対し</a:t>
            </a:r>
            <a:r>
              <a:rPr lang="en-US" altLang="ja-JP" i="0" dirty="0" err="1">
                <a:effectLst/>
                <a:latin typeface="YakuHanJPs"/>
              </a:rPr>
              <a:t>json</a:t>
            </a:r>
            <a:r>
              <a:rPr lang="ja-JP" altLang="en-US" i="0" dirty="0">
                <a:effectLst/>
                <a:latin typeface="YakuHanJPs"/>
              </a:rPr>
              <a:t>リターンする</a:t>
            </a:r>
            <a:r>
              <a:rPr lang="en-US" altLang="ja-JP" i="0" dirty="0">
                <a:effectLst/>
                <a:latin typeface="YakuHanJPs"/>
              </a:rPr>
              <a:t>API</a:t>
            </a:r>
          </a:p>
          <a:p>
            <a:r>
              <a:rPr lang="ja-JP" altLang="en-US" i="0" dirty="0">
                <a:effectLst/>
                <a:latin typeface="YakuHanJPs"/>
              </a:rPr>
              <a:t>・死活確認用に</a:t>
            </a:r>
            <a:r>
              <a:rPr lang="en-US" altLang="ja-JP" i="0" dirty="0">
                <a:effectLst/>
                <a:latin typeface="YakuHanJPs"/>
              </a:rPr>
              <a:t>GET</a:t>
            </a:r>
            <a:r>
              <a:rPr lang="ja-JP" altLang="en-US" i="0" dirty="0">
                <a:effectLst/>
                <a:latin typeface="YakuHanJPs"/>
              </a:rPr>
              <a:t>を実装する。</a:t>
            </a:r>
            <a:endParaRPr lang="en-US" altLang="ja-JP" i="0" dirty="0">
              <a:effectLst/>
              <a:latin typeface="YakuHanJP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A51F439-31B1-9711-D892-63C1A9C5BD58}"/>
              </a:ext>
            </a:extLst>
          </p:cNvPr>
          <p:cNvSpPr/>
          <p:nvPr/>
        </p:nvSpPr>
        <p:spPr>
          <a:xfrm>
            <a:off x="1028734" y="2773198"/>
            <a:ext cx="1917641" cy="2915497"/>
          </a:xfrm>
          <a:prstGeom prst="rect">
            <a:avLst/>
          </a:pr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E3BBAC5-91CE-E953-FB59-D401CBC4DFA7}"/>
              </a:ext>
            </a:extLst>
          </p:cNvPr>
          <p:cNvSpPr/>
          <p:nvPr/>
        </p:nvSpPr>
        <p:spPr>
          <a:xfrm>
            <a:off x="5219781" y="2761402"/>
            <a:ext cx="6210219" cy="2915497"/>
          </a:xfrm>
          <a:prstGeom prst="rect">
            <a:avLst/>
          </a:pr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8515A22-143B-BBEE-A4F3-0EA63E1C2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40" y="2906482"/>
            <a:ext cx="1152557" cy="1053468"/>
          </a:xfrm>
          <a:prstGeom prst="rect">
            <a:avLst/>
          </a:prstGeom>
        </p:spPr>
      </p:pic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13F5AECF-D084-A4F3-FDE5-0891086FE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865751"/>
              </p:ext>
            </p:extLst>
          </p:nvPr>
        </p:nvGraphicFramePr>
        <p:xfrm>
          <a:off x="5841506" y="3057144"/>
          <a:ext cx="1604947" cy="2411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47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819576">
                <a:tc>
                  <a:txBody>
                    <a:bodyPr/>
                    <a:lstStyle/>
                    <a:p>
                      <a:r>
                        <a:rPr kumimoji="1" lang="en-US" altLang="ja-JP" sz="11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AppManagerAPI</a:t>
                      </a:r>
                      <a:endParaRPr kumimoji="1" lang="ja-JP" altLang="en-US" sz="11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1591923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2D60C3-EF69-8D42-7C06-D93F2A53DAD8}"/>
              </a:ext>
            </a:extLst>
          </p:cNvPr>
          <p:cNvSpPr txBox="1"/>
          <p:nvPr/>
        </p:nvSpPr>
        <p:spPr>
          <a:xfrm>
            <a:off x="7599284" y="2368480"/>
            <a:ext cx="29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サーバーサイド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76193D-D45B-3931-F2D1-A9615CB1B9B2}"/>
              </a:ext>
            </a:extLst>
          </p:cNvPr>
          <p:cNvSpPr txBox="1"/>
          <p:nvPr/>
        </p:nvSpPr>
        <p:spPr>
          <a:xfrm>
            <a:off x="763852" y="2344982"/>
            <a:ext cx="29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クライアントサイド</a:t>
            </a:r>
            <a:endParaRPr kumimoji="1" lang="ja-JP" altLang="en-US" b="1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C7B0BCB-1F0D-C230-BF31-E20872AFA5F0}"/>
              </a:ext>
            </a:extLst>
          </p:cNvPr>
          <p:cNvCxnSpPr>
            <a:cxnSpLocks/>
          </p:cNvCxnSpPr>
          <p:nvPr/>
        </p:nvCxnSpPr>
        <p:spPr>
          <a:xfrm>
            <a:off x="2719487" y="3501251"/>
            <a:ext cx="280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98122A4-716A-FC8F-3573-669D72E9FA48}"/>
              </a:ext>
            </a:extLst>
          </p:cNvPr>
          <p:cNvCxnSpPr>
            <a:cxnSpLocks/>
          </p:cNvCxnSpPr>
          <p:nvPr/>
        </p:nvCxnSpPr>
        <p:spPr>
          <a:xfrm flipH="1">
            <a:off x="2719487" y="3742025"/>
            <a:ext cx="280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01D4819-491C-ECCB-91EB-E9D20B23E646}"/>
              </a:ext>
            </a:extLst>
          </p:cNvPr>
          <p:cNvSpPr txBox="1"/>
          <p:nvPr/>
        </p:nvSpPr>
        <p:spPr>
          <a:xfrm>
            <a:off x="3587594" y="3219207"/>
            <a:ext cx="1254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http:GET||POST</a:t>
            </a:r>
            <a:endParaRPr kumimoji="1" lang="ja-JP" altLang="en-US" sz="105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0C13DF-D345-D1FE-D745-D5FF8B17A4AF}"/>
              </a:ext>
            </a:extLst>
          </p:cNvPr>
          <p:cNvSpPr txBox="1"/>
          <p:nvPr/>
        </p:nvSpPr>
        <p:spPr>
          <a:xfrm>
            <a:off x="3910880" y="3758975"/>
            <a:ext cx="1254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err="1"/>
              <a:t>json</a:t>
            </a:r>
            <a:endParaRPr kumimoji="1" lang="ja-JP" altLang="en-US" sz="1050" dirty="0"/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90CA18B5-1F7C-174F-4F85-684B8CC38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1930"/>
              </p:ext>
            </p:extLst>
          </p:nvPr>
        </p:nvGraphicFramePr>
        <p:xfrm>
          <a:off x="1283130" y="4595059"/>
          <a:ext cx="1436357" cy="936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357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318171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App</a:t>
                      </a:r>
                      <a:endParaRPr kumimoji="1" lang="ja-JP" altLang="en-US" sz="11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61800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pic>
        <p:nvPicPr>
          <p:cNvPr id="18" name="Picture 2" descr="Google Chromeのアイコン画像 | 1 NOTES">
            <a:extLst>
              <a:ext uri="{FF2B5EF4-FFF2-40B4-BE49-F238E27FC236}">
                <a16:creationId xmlns:a16="http://schemas.microsoft.com/office/drawing/2014/main" id="{D3B2D9A9-60F8-3646-0F2C-43387CFAB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9" t="29701" r="28899" b="30633"/>
          <a:stretch/>
        </p:blipFill>
        <p:spPr bwMode="auto">
          <a:xfrm>
            <a:off x="1963835" y="3349601"/>
            <a:ext cx="461639" cy="42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38F22FC-0CC4-BFC1-53C6-9A8CD78F9BAB}"/>
              </a:ext>
            </a:extLst>
          </p:cNvPr>
          <p:cNvSpPr txBox="1"/>
          <p:nvPr/>
        </p:nvSpPr>
        <p:spPr>
          <a:xfrm>
            <a:off x="723407" y="5974547"/>
            <a:ext cx="11163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インターフェースを公開することでサードパーティーを選ばないようにする。</a:t>
            </a:r>
            <a:endParaRPr kumimoji="1" lang="ja-JP" altLang="en-US" sz="24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BB9AB8A-5B7F-7BA2-EC58-9430B7B4675A}"/>
              </a:ext>
            </a:extLst>
          </p:cNvPr>
          <p:cNvCxnSpPr>
            <a:cxnSpLocks/>
          </p:cNvCxnSpPr>
          <p:nvPr/>
        </p:nvCxnSpPr>
        <p:spPr>
          <a:xfrm>
            <a:off x="2807682" y="4950578"/>
            <a:ext cx="280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BA6233B-2487-C434-D856-192475BDD449}"/>
              </a:ext>
            </a:extLst>
          </p:cNvPr>
          <p:cNvCxnSpPr>
            <a:cxnSpLocks/>
          </p:cNvCxnSpPr>
          <p:nvPr/>
        </p:nvCxnSpPr>
        <p:spPr>
          <a:xfrm flipH="1">
            <a:off x="2807682" y="5191352"/>
            <a:ext cx="280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1096EC8-4D55-2C45-8FD2-878D8663FB43}"/>
              </a:ext>
            </a:extLst>
          </p:cNvPr>
          <p:cNvSpPr txBox="1"/>
          <p:nvPr/>
        </p:nvSpPr>
        <p:spPr>
          <a:xfrm>
            <a:off x="3675789" y="4668534"/>
            <a:ext cx="1254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http:GET||POST</a:t>
            </a:r>
            <a:endParaRPr kumimoji="1" lang="ja-JP" altLang="en-US" sz="105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E8718B7-1000-E9BB-2A56-DFDF4AB3911C}"/>
              </a:ext>
            </a:extLst>
          </p:cNvPr>
          <p:cNvSpPr txBox="1"/>
          <p:nvPr/>
        </p:nvSpPr>
        <p:spPr>
          <a:xfrm>
            <a:off x="3999075" y="5208302"/>
            <a:ext cx="1254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err="1"/>
              <a:t>json</a:t>
            </a:r>
            <a:endParaRPr kumimoji="1" lang="ja-JP" altLang="en-US" sz="1050" dirty="0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55DED9FF-F26A-AFBA-3D92-7F2F0B0B5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508599"/>
              </p:ext>
            </p:extLst>
          </p:nvPr>
        </p:nvGraphicFramePr>
        <p:xfrm>
          <a:off x="8753381" y="3429000"/>
          <a:ext cx="1802167" cy="111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167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378915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Apps</a:t>
                      </a:r>
                      <a:endParaRPr kumimoji="1" lang="ja-JP" altLang="en-US" sz="11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735995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FB96734D-9AD3-99D1-9B90-3DD231913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03209"/>
              </p:ext>
            </p:extLst>
          </p:nvPr>
        </p:nvGraphicFramePr>
        <p:xfrm>
          <a:off x="8968849" y="3627182"/>
          <a:ext cx="1802167" cy="111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167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378915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Apps</a:t>
                      </a:r>
                      <a:endParaRPr kumimoji="1" lang="ja-JP" altLang="en-US" sz="11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735995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graphicFrame>
        <p:nvGraphicFramePr>
          <p:cNvPr id="28" name="表 27">
            <a:extLst>
              <a:ext uri="{FF2B5EF4-FFF2-40B4-BE49-F238E27FC236}">
                <a16:creationId xmlns:a16="http://schemas.microsoft.com/office/drawing/2014/main" id="{AFC67321-66A0-9162-D2AB-BE3F835CD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30526"/>
              </p:ext>
            </p:extLst>
          </p:nvPr>
        </p:nvGraphicFramePr>
        <p:xfrm>
          <a:off x="9181872" y="3841664"/>
          <a:ext cx="1802167" cy="111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167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378915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Apps</a:t>
                      </a:r>
                      <a:endParaRPr kumimoji="1" lang="ja-JP" altLang="en-US" sz="11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735995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1F70F6A8-78A1-25F4-72B0-ED5BC6A51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684287"/>
              </p:ext>
            </p:extLst>
          </p:nvPr>
        </p:nvGraphicFramePr>
        <p:xfrm>
          <a:off x="9346772" y="4017902"/>
          <a:ext cx="1802167" cy="111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167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378915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Apps</a:t>
                      </a:r>
                      <a:endParaRPr kumimoji="1" lang="ja-JP" altLang="en-US" sz="11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735995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4D18772C-F215-F9BF-70BF-63652B210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447195"/>
              </p:ext>
            </p:extLst>
          </p:nvPr>
        </p:nvGraphicFramePr>
        <p:xfrm>
          <a:off x="9524097" y="4187840"/>
          <a:ext cx="1802167" cy="111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167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378915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Apps</a:t>
                      </a:r>
                      <a:endParaRPr kumimoji="1" lang="ja-JP" altLang="en-US" sz="11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735995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8A50B57-29DE-3E4A-F0C7-A4B21E65D690}"/>
              </a:ext>
            </a:extLst>
          </p:cNvPr>
          <p:cNvCxnSpPr/>
          <p:nvPr/>
        </p:nvCxnSpPr>
        <p:spPr>
          <a:xfrm>
            <a:off x="7634301" y="4032073"/>
            <a:ext cx="105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D2F6744-D376-FC86-C15A-22575A956498}"/>
              </a:ext>
            </a:extLst>
          </p:cNvPr>
          <p:cNvCxnSpPr>
            <a:cxnSpLocks/>
          </p:cNvCxnSpPr>
          <p:nvPr/>
        </p:nvCxnSpPr>
        <p:spPr>
          <a:xfrm flipH="1">
            <a:off x="7599284" y="4319367"/>
            <a:ext cx="105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92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2D35DB-00D0-9E02-1A40-F5F55C92E458}"/>
              </a:ext>
            </a:extLst>
          </p:cNvPr>
          <p:cNvSpPr txBox="1"/>
          <p:nvPr/>
        </p:nvSpPr>
        <p:spPr>
          <a:xfrm>
            <a:off x="355107" y="241219"/>
            <a:ext cx="45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1. </a:t>
            </a:r>
            <a:r>
              <a:rPr kumimoji="1" lang="en-US" altLang="ja-JP" sz="2400" b="1" dirty="0" err="1"/>
              <a:t>XsAppManager</a:t>
            </a:r>
            <a:r>
              <a:rPr kumimoji="1" lang="ja-JP" altLang="en-US" sz="2400" b="1" dirty="0"/>
              <a:t>の要件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DFD4902-4ED1-8666-2121-6F304DA196BF}"/>
              </a:ext>
            </a:extLst>
          </p:cNvPr>
          <p:cNvSpPr txBox="1"/>
          <p:nvPr/>
        </p:nvSpPr>
        <p:spPr>
          <a:xfrm>
            <a:off x="477071" y="573423"/>
            <a:ext cx="7021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1.1. </a:t>
            </a:r>
            <a:r>
              <a:rPr kumimoji="1" lang="en-US" altLang="ja-JP" sz="2400" b="1" dirty="0" err="1"/>
              <a:t>XsAppManager</a:t>
            </a:r>
            <a:r>
              <a:rPr lang="ja-JP" altLang="en-US" sz="2400" b="1" dirty="0"/>
              <a:t>の</a:t>
            </a:r>
            <a:r>
              <a:rPr lang="en-US" altLang="ja-JP" sz="2400" b="1" dirty="0"/>
              <a:t>URI</a:t>
            </a:r>
            <a:endParaRPr kumimoji="1" lang="ja-JP" altLang="en-US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6AD284-8E56-45E5-5CDF-F937BFFA6E9F}"/>
              </a:ext>
            </a:extLst>
          </p:cNvPr>
          <p:cNvSpPr txBox="1"/>
          <p:nvPr/>
        </p:nvSpPr>
        <p:spPr>
          <a:xfrm>
            <a:off x="1198980" y="2806224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http://{root}/{※app-name}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64CB31-9CFA-E496-EE97-C04B1EFA2249}"/>
              </a:ext>
            </a:extLst>
          </p:cNvPr>
          <p:cNvSpPr txBox="1"/>
          <p:nvPr/>
        </p:nvSpPr>
        <p:spPr>
          <a:xfrm>
            <a:off x="711343" y="2222063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1.1.1.</a:t>
            </a:r>
            <a:r>
              <a:rPr lang="ja-JP" altLang="en-US" sz="2400" b="1" dirty="0"/>
              <a:t> </a:t>
            </a:r>
            <a:r>
              <a:rPr lang="en-US" altLang="ja-JP" sz="2400" b="1" dirty="0"/>
              <a:t>GET</a:t>
            </a:r>
            <a:endParaRPr kumimoji="1" lang="ja-JP" altLang="en-US" sz="2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014C7A-AE00-E19E-C03D-73F5D5CBFD1E}"/>
              </a:ext>
            </a:extLst>
          </p:cNvPr>
          <p:cNvSpPr txBox="1"/>
          <p:nvPr/>
        </p:nvSpPr>
        <p:spPr>
          <a:xfrm>
            <a:off x="1178266" y="3240547"/>
            <a:ext cx="951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死活情報を</a:t>
            </a:r>
            <a:r>
              <a:rPr lang="en-US" altLang="ja-JP" dirty="0" err="1"/>
              <a:t>json</a:t>
            </a:r>
            <a:r>
              <a:rPr lang="ja-JP" altLang="en-US" dirty="0"/>
              <a:t>でリターンする。</a:t>
            </a:r>
            <a:r>
              <a:rPr lang="en-US" altLang="ja-JP" dirty="0"/>
              <a:t>GET</a:t>
            </a:r>
            <a:r>
              <a:rPr lang="ja-JP" altLang="en-US" dirty="0"/>
              <a:t>に関してはトークンによる認証は不要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18D840-BBB9-AF89-C167-AB77635A43B8}"/>
              </a:ext>
            </a:extLst>
          </p:cNvPr>
          <p:cNvSpPr txBox="1"/>
          <p:nvPr/>
        </p:nvSpPr>
        <p:spPr>
          <a:xfrm>
            <a:off x="1198980" y="3795626"/>
            <a:ext cx="951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all-app</a:t>
            </a:r>
            <a:r>
              <a:rPr lang="ja-JP" altLang="en-US" dirty="0"/>
              <a:t>ですべての結果をリターンする。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9710EC-E96E-E48F-2909-BE42259022AF}"/>
              </a:ext>
            </a:extLst>
          </p:cNvPr>
          <p:cNvSpPr txBox="1"/>
          <p:nvPr/>
        </p:nvSpPr>
        <p:spPr>
          <a:xfrm>
            <a:off x="1389354" y="4236776"/>
            <a:ext cx="6933461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{</a:t>
            </a:r>
          </a:p>
          <a:p>
            <a:r>
              <a:rPr lang="en-US" altLang="ja-JP" dirty="0"/>
              <a:t>{app_name0} : {response-body},</a:t>
            </a:r>
          </a:p>
          <a:p>
            <a:r>
              <a:rPr lang="en-US" altLang="ja-JP" dirty="0"/>
              <a:t>{app_name1} : {response-body},</a:t>
            </a:r>
          </a:p>
          <a:p>
            <a:r>
              <a:rPr lang="en-US" altLang="ja-JP" dirty="0"/>
              <a:t>{app_name2} : {response-body},</a:t>
            </a:r>
          </a:p>
          <a:p>
            <a:r>
              <a:rPr lang="en-US" altLang="ja-JP" dirty="0"/>
              <a:t>...</a:t>
            </a:r>
          </a:p>
          <a:p>
            <a:r>
              <a:rPr lang="en-US" altLang="ja-JP" dirty="0"/>
              <a:t>}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2381A8D-8FA9-B0CB-20CC-9B78DDBB7DEF}"/>
              </a:ext>
            </a:extLst>
          </p:cNvPr>
          <p:cNvSpPr txBox="1"/>
          <p:nvPr/>
        </p:nvSpPr>
        <p:spPr>
          <a:xfrm>
            <a:off x="9515875" y="6406370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※app</a:t>
            </a:r>
            <a:r>
              <a:rPr kumimoji="1" lang="ja-JP" altLang="en-US" dirty="0"/>
              <a:t>詳細は</a:t>
            </a:r>
            <a:r>
              <a:rPr kumimoji="1" lang="en-US" altLang="ja-JP" dirty="0"/>
              <a:t>2.</a:t>
            </a:r>
            <a:r>
              <a:rPr kumimoji="1" lang="ja-JP" altLang="en-US" dirty="0"/>
              <a:t>へ続く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FA86A5-8CB0-F7A8-40FA-ABA0BFEA8850}"/>
              </a:ext>
            </a:extLst>
          </p:cNvPr>
          <p:cNvSpPr txBox="1"/>
          <p:nvPr/>
        </p:nvSpPr>
        <p:spPr>
          <a:xfrm>
            <a:off x="386177" y="4111630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body:</a:t>
            </a:r>
            <a:endParaRPr kumimoji="1" lang="ja-JP" altLang="en-US" sz="24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794BFF-9D49-32FA-EBB7-B440DC661139}"/>
              </a:ext>
            </a:extLst>
          </p:cNvPr>
          <p:cNvSpPr txBox="1"/>
          <p:nvPr/>
        </p:nvSpPr>
        <p:spPr>
          <a:xfrm>
            <a:off x="887765" y="1026682"/>
            <a:ext cx="710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※root</a:t>
            </a:r>
            <a:r>
              <a:rPr lang="ja-JP" altLang="en-US" dirty="0"/>
              <a:t>の</a:t>
            </a:r>
            <a:r>
              <a:rPr lang="en-US" altLang="ja-JP" dirty="0"/>
              <a:t>UIR</a:t>
            </a:r>
            <a:r>
              <a:rPr lang="ja-JP" altLang="en-US" dirty="0"/>
              <a:t>　下記 </a:t>
            </a:r>
            <a:r>
              <a:rPr lang="en-US" altLang="ja-JP" dirty="0"/>
              <a:t>{root}</a:t>
            </a:r>
            <a:r>
              <a:rPr lang="ja-JP" altLang="en-US" dirty="0"/>
              <a:t>と省略する。</a:t>
            </a:r>
            <a:endParaRPr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50CC9E2-C460-4327-033F-9779D157BCB9}"/>
              </a:ext>
            </a:extLst>
          </p:cNvPr>
          <p:cNvSpPr txBox="1"/>
          <p:nvPr/>
        </p:nvSpPr>
        <p:spPr>
          <a:xfrm>
            <a:off x="972102" y="1438281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http://{root}/api/{</a:t>
            </a:r>
            <a:r>
              <a:rPr kumimoji="1" lang="en-US" altLang="ja-JP" dirty="0" err="1"/>
              <a:t>ver</a:t>
            </a:r>
            <a:r>
              <a:rPr kumimoji="1" lang="en-US" altLang="ja-JP" dirty="0"/>
              <a:t>}/...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8887EC-F9DC-5361-653F-E874473E5759}"/>
              </a:ext>
            </a:extLst>
          </p:cNvPr>
          <p:cNvSpPr txBox="1"/>
          <p:nvPr/>
        </p:nvSpPr>
        <p:spPr>
          <a:xfrm>
            <a:off x="887765" y="1856637"/>
            <a:ext cx="587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ver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v1</a:t>
            </a:r>
            <a:r>
              <a:rPr kumimoji="1" lang="ja-JP" altLang="en-US" dirty="0"/>
              <a:t>から始めることとする。</a:t>
            </a:r>
          </a:p>
        </p:txBody>
      </p:sp>
    </p:spTree>
    <p:extLst>
      <p:ext uri="{BB962C8B-B14F-4D97-AF65-F5344CB8AC3E}">
        <p14:creationId xmlns:p14="http://schemas.microsoft.com/office/powerpoint/2010/main" val="126070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184B55-99F4-F7BE-0169-74A2E8D2E837}"/>
              </a:ext>
            </a:extLst>
          </p:cNvPr>
          <p:cNvSpPr txBox="1"/>
          <p:nvPr/>
        </p:nvSpPr>
        <p:spPr>
          <a:xfrm>
            <a:off x="355107" y="241219"/>
            <a:ext cx="45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2. </a:t>
            </a:r>
            <a:r>
              <a:rPr kumimoji="1" lang="en-US" altLang="ja-JP" sz="2400" b="1" dirty="0" err="1"/>
              <a:t>XsAppManager</a:t>
            </a:r>
            <a:r>
              <a:rPr kumimoji="1" lang="ja-JP" altLang="en-US" sz="2400" b="1" dirty="0"/>
              <a:t>の</a:t>
            </a:r>
            <a:r>
              <a:rPr kumimoji="1"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A26E4F47-A1B5-C5A9-5BE2-8B73B8505048}"/>
              </a:ext>
            </a:extLst>
          </p:cNvPr>
          <p:cNvSpPr txBox="1"/>
          <p:nvPr/>
        </p:nvSpPr>
        <p:spPr>
          <a:xfrm>
            <a:off x="312359" y="780034"/>
            <a:ext cx="818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AutoRenewLimitWeb</a:t>
            </a:r>
            <a:r>
              <a:rPr kumimoji="1" lang="ja-JP" altLang="en-US" dirty="0"/>
              <a:t>から各サーバーサイドのアプリの生存状況を確認する。</a:t>
            </a:r>
            <a:endParaRPr kumimoji="1" lang="en-US" altLang="ja-JP" dirty="0"/>
          </a:p>
          <a:p>
            <a:r>
              <a:rPr lang="ja-JP" altLang="en-US" dirty="0"/>
              <a:t>バッチ系のアプリのコントローラーとなる。</a:t>
            </a:r>
            <a:endParaRPr lang="en-US" altLang="ja-JP" dirty="0"/>
          </a:p>
          <a:p>
            <a:r>
              <a:rPr lang="en-US" altLang="ja-JP" dirty="0"/>
              <a:t>※Uploader</a:t>
            </a:r>
            <a:r>
              <a:rPr lang="ja-JP" altLang="en-US" dirty="0"/>
              <a:t>は各</a:t>
            </a:r>
            <a:r>
              <a:rPr lang="en-US" altLang="ja-JP" dirty="0"/>
              <a:t>SV</a:t>
            </a:r>
            <a:r>
              <a:rPr lang="ja-JP" altLang="en-US" dirty="0"/>
              <a:t>に存在する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D18655-51D8-1405-4D42-23285B812978}"/>
              </a:ext>
            </a:extLst>
          </p:cNvPr>
          <p:cNvSpPr txBox="1"/>
          <p:nvPr/>
        </p:nvSpPr>
        <p:spPr>
          <a:xfrm>
            <a:off x="5495674" y="5045772"/>
            <a:ext cx="198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非同期処理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C152D28-1403-311C-39AD-1FD069F11585}"/>
              </a:ext>
            </a:extLst>
          </p:cNvPr>
          <p:cNvCxnSpPr>
            <a:cxnSpLocks/>
          </p:cNvCxnSpPr>
          <p:nvPr/>
        </p:nvCxnSpPr>
        <p:spPr>
          <a:xfrm>
            <a:off x="3775942" y="4072177"/>
            <a:ext cx="2484723" cy="614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1075874C-CA6C-4AB2-C94F-5B6BE61C6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99316"/>
              </p:ext>
            </p:extLst>
          </p:nvPr>
        </p:nvGraphicFramePr>
        <p:xfrm>
          <a:off x="2408296" y="3534913"/>
          <a:ext cx="1538856" cy="859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856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1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XsAppMgrAPI</a:t>
                      </a:r>
                      <a:endParaRPr kumimoji="1" lang="ja-JP" altLang="en-US" sz="11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281BF5BD-33AE-F99D-BA97-160A557CF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79794"/>
              </p:ext>
            </p:extLst>
          </p:nvPr>
        </p:nvGraphicFramePr>
        <p:xfrm>
          <a:off x="5391155" y="4186765"/>
          <a:ext cx="1538856" cy="859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856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各スレッド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5B6ACDBF-0FDB-E416-7C43-151053C5D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14032"/>
              </p:ext>
            </p:extLst>
          </p:nvPr>
        </p:nvGraphicFramePr>
        <p:xfrm>
          <a:off x="5376434" y="2344200"/>
          <a:ext cx="1542545" cy="915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545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Uploader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623117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D687060E-A174-BEE5-C969-3A1486778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99396"/>
              </p:ext>
            </p:extLst>
          </p:nvPr>
        </p:nvGraphicFramePr>
        <p:xfrm>
          <a:off x="7470438" y="3429000"/>
          <a:ext cx="1274332" cy="859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32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XsdbEditer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3DF3274-1428-32F1-2437-E5504E6A65EC}"/>
              </a:ext>
            </a:extLst>
          </p:cNvPr>
          <p:cNvCxnSpPr>
            <a:cxnSpLocks/>
          </p:cNvCxnSpPr>
          <p:nvPr/>
        </p:nvCxnSpPr>
        <p:spPr>
          <a:xfrm flipV="1">
            <a:off x="3998368" y="3111013"/>
            <a:ext cx="1219329" cy="419480"/>
          </a:xfrm>
          <a:prstGeom prst="straightConnector1">
            <a:avLst/>
          </a:prstGeom>
          <a:ln w="19050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E3BE4D7-B463-6886-2D17-5F0D44BBEAFE}"/>
              </a:ext>
            </a:extLst>
          </p:cNvPr>
          <p:cNvSpPr txBox="1"/>
          <p:nvPr/>
        </p:nvSpPr>
        <p:spPr>
          <a:xfrm>
            <a:off x="4051921" y="3046270"/>
            <a:ext cx="1626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http</a:t>
            </a:r>
            <a:endParaRPr kumimoji="1" lang="ja-JP" altLang="en-US" sz="11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67F1557-7D5F-7CDC-F65D-D54BBD67553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998368" y="3734891"/>
            <a:ext cx="3472070" cy="123612"/>
          </a:xfrm>
          <a:prstGeom prst="straightConnector1">
            <a:avLst/>
          </a:prstGeom>
          <a:ln w="19050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4C403EA-1400-3630-A0D5-341FAB82BD73}"/>
              </a:ext>
            </a:extLst>
          </p:cNvPr>
          <p:cNvSpPr txBox="1"/>
          <p:nvPr/>
        </p:nvSpPr>
        <p:spPr>
          <a:xfrm>
            <a:off x="5895519" y="3562490"/>
            <a:ext cx="1626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http/.../editor</a:t>
            </a:r>
            <a:endParaRPr kumimoji="1" lang="ja-JP" altLang="en-US" sz="1100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47D0E66-37CB-89DE-1774-F00D18320246}"/>
              </a:ext>
            </a:extLst>
          </p:cNvPr>
          <p:cNvCxnSpPr/>
          <p:nvPr/>
        </p:nvCxnSpPr>
        <p:spPr>
          <a:xfrm>
            <a:off x="806981" y="4022714"/>
            <a:ext cx="105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05552F8-DE80-85E6-A016-1FAFB47DACCE}"/>
              </a:ext>
            </a:extLst>
          </p:cNvPr>
          <p:cNvSpPr txBox="1"/>
          <p:nvPr/>
        </p:nvSpPr>
        <p:spPr>
          <a:xfrm>
            <a:off x="881596" y="3697142"/>
            <a:ext cx="1254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http:GET</a:t>
            </a:r>
            <a:endParaRPr kumimoji="1" lang="ja-JP" altLang="en-US" sz="105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DF3A357-B095-FDD7-B42D-5634A2A43FC1}"/>
              </a:ext>
            </a:extLst>
          </p:cNvPr>
          <p:cNvSpPr txBox="1"/>
          <p:nvPr/>
        </p:nvSpPr>
        <p:spPr>
          <a:xfrm>
            <a:off x="7164280" y="2521301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各サーバー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4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19B33EB-8A9B-6396-24CA-C610EEAAE169}"/>
              </a:ext>
            </a:extLst>
          </p:cNvPr>
          <p:cNvSpPr txBox="1"/>
          <p:nvPr/>
        </p:nvSpPr>
        <p:spPr>
          <a:xfrm>
            <a:off x="355107" y="241219"/>
            <a:ext cx="45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2. </a:t>
            </a:r>
            <a:r>
              <a:rPr kumimoji="1" lang="en-US" altLang="ja-JP" sz="2400" b="1" dirty="0" err="1"/>
              <a:t>XsAppManager</a:t>
            </a:r>
            <a:r>
              <a:rPr kumimoji="1" lang="ja-JP" altLang="en-US" sz="2400" b="1" dirty="0"/>
              <a:t>の</a:t>
            </a:r>
            <a:r>
              <a:rPr kumimoji="1"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4BBC39-827B-D569-7999-4A5496D6BCC3}"/>
              </a:ext>
            </a:extLst>
          </p:cNvPr>
          <p:cNvSpPr txBox="1"/>
          <p:nvPr/>
        </p:nvSpPr>
        <p:spPr>
          <a:xfrm>
            <a:off x="480874" y="965901"/>
            <a:ext cx="45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エンドポイント一覧</a:t>
            </a:r>
            <a:endParaRPr kumimoji="1" lang="ja-JP" altLang="en-US" sz="2400" b="1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77BD2B1-B762-5972-8757-B449B093C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105476"/>
              </p:ext>
            </p:extLst>
          </p:nvPr>
        </p:nvGraphicFramePr>
        <p:xfrm>
          <a:off x="544744" y="1643062"/>
          <a:ext cx="11013982" cy="4784370"/>
        </p:xfrm>
        <a:graphic>
          <a:graphicData uri="http://schemas.openxmlformats.org/drawingml/2006/table">
            <a:tbl>
              <a:tblPr/>
              <a:tblGrid>
                <a:gridCol w="624907">
                  <a:extLst>
                    <a:ext uri="{9D8B030D-6E8A-4147-A177-3AD203B41FA5}">
                      <a16:colId xmlns:a16="http://schemas.microsoft.com/office/drawing/2014/main" val="1480585052"/>
                    </a:ext>
                  </a:extLst>
                </a:gridCol>
                <a:gridCol w="4095371">
                  <a:extLst>
                    <a:ext uri="{9D8B030D-6E8A-4147-A177-3AD203B41FA5}">
                      <a16:colId xmlns:a16="http://schemas.microsoft.com/office/drawing/2014/main" val="505184038"/>
                    </a:ext>
                  </a:extLst>
                </a:gridCol>
                <a:gridCol w="1547388">
                  <a:extLst>
                    <a:ext uri="{9D8B030D-6E8A-4147-A177-3AD203B41FA5}">
                      <a16:colId xmlns:a16="http://schemas.microsoft.com/office/drawing/2014/main" val="3340101604"/>
                    </a:ext>
                  </a:extLst>
                </a:gridCol>
                <a:gridCol w="4746316">
                  <a:extLst>
                    <a:ext uri="{9D8B030D-6E8A-4147-A177-3AD203B41FA5}">
                      <a16:colId xmlns:a16="http://schemas.microsoft.com/office/drawing/2014/main" val="3143181497"/>
                    </a:ext>
                  </a:extLst>
                </a:gridCol>
              </a:tblGrid>
              <a:tr h="318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ENDPOINT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機能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80501"/>
                  </a:ext>
                </a:extLst>
              </a:tr>
              <a:tr h="15947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2.1.1.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/all-apps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各スレッドの各アプリの死活を返す。</a:t>
                      </a:r>
                      <a:b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エラーがあったらクライアントサイドは詳細のエンドポイントを叩く</a:t>
                      </a:r>
                      <a:b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=&gt; aap_name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はエンドポイントと同じにしておく</a:t>
                      </a:r>
                      <a:b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uploader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uploader/{ip_address}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となる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77125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2.2.1.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/maintenance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メンテナンスの詳細状態を返す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574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2.3.1.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/auto-renew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自動更新機能の詳細情を返す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54137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2.4.1.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/chname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ch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登録の詳細情報を返す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2394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2.5.1.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/exclusion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例外登録の詳細情報を返す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824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2.6.1.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/statistics-calc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統計量登録の詳細情報を返す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05813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2.7.1.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しきい値変更登録の詳細を返す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1586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2.8.1.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/uploader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しきい値変更登録の詳細を返す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682501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2.9.1.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/editor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しきい値変更登録の詳細を返す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002141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2.99.1.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/help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すべてンエンドポイントの情報を返す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766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10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0F6BF4-44B6-C3C7-573A-78362FCD77E3}"/>
              </a:ext>
            </a:extLst>
          </p:cNvPr>
          <p:cNvSpPr txBox="1"/>
          <p:nvPr/>
        </p:nvSpPr>
        <p:spPr>
          <a:xfrm>
            <a:off x="355107" y="241219"/>
            <a:ext cx="45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2. </a:t>
            </a:r>
            <a:r>
              <a:rPr kumimoji="1" lang="en-US" altLang="ja-JP" sz="2400" b="1" dirty="0" err="1"/>
              <a:t>XsAppManager</a:t>
            </a:r>
            <a:r>
              <a:rPr kumimoji="1" lang="ja-JP" altLang="en-US" sz="2400" b="1" dirty="0"/>
              <a:t>の</a:t>
            </a:r>
            <a:r>
              <a:rPr kumimoji="1"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A922A6-AF5F-BDD0-7734-CD35786053AB}"/>
              </a:ext>
            </a:extLst>
          </p:cNvPr>
          <p:cNvSpPr txBox="1"/>
          <p:nvPr/>
        </p:nvSpPr>
        <p:spPr>
          <a:xfrm>
            <a:off x="685060" y="659440"/>
            <a:ext cx="45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2.1. </a:t>
            </a:r>
            <a:r>
              <a:rPr lang="en-US" altLang="ja-JP" sz="2400" b="1" dirty="0"/>
              <a:t>/all-apps</a:t>
            </a:r>
            <a:endParaRPr kumimoji="1" lang="ja-JP" altLang="en-US" sz="24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1549802-E148-7B04-9149-896D0E5957FE}"/>
              </a:ext>
            </a:extLst>
          </p:cNvPr>
          <p:cNvSpPr txBox="1"/>
          <p:nvPr/>
        </p:nvSpPr>
        <p:spPr>
          <a:xfrm>
            <a:off x="1989443" y="1539326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http://{root}/all-apps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7A782F6-1217-599C-99C9-7C49A73786E7}"/>
              </a:ext>
            </a:extLst>
          </p:cNvPr>
          <p:cNvSpPr txBox="1"/>
          <p:nvPr/>
        </p:nvSpPr>
        <p:spPr>
          <a:xfrm>
            <a:off x="986266" y="1491123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109F09F-CF94-957F-7498-02186657A0AE}"/>
              </a:ext>
            </a:extLst>
          </p:cNvPr>
          <p:cNvSpPr txBox="1"/>
          <p:nvPr/>
        </p:nvSpPr>
        <p:spPr>
          <a:xfrm>
            <a:off x="764959" y="1072902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2.1.1.</a:t>
            </a:r>
            <a:r>
              <a:rPr lang="ja-JP" altLang="en-US" sz="2400" b="1" dirty="0"/>
              <a:t> </a:t>
            </a:r>
            <a:r>
              <a:rPr lang="en-US" altLang="ja-JP" sz="2400" b="1" dirty="0"/>
              <a:t>GET</a:t>
            </a:r>
            <a:endParaRPr kumimoji="1" lang="ja-JP" altLang="en-US" sz="24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BE16FA8-7ED0-40D6-8A13-9362471677D2}"/>
              </a:ext>
            </a:extLst>
          </p:cNvPr>
          <p:cNvSpPr txBox="1"/>
          <p:nvPr/>
        </p:nvSpPr>
        <p:spPr>
          <a:xfrm>
            <a:off x="205032" y="1948029"/>
            <a:ext cx="301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response-body:</a:t>
            </a:r>
            <a:endParaRPr kumimoji="1" lang="ja-JP" altLang="en-US" sz="2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5E2D55-0C85-8691-1FDB-C16DBD2BE8B4}"/>
              </a:ext>
            </a:extLst>
          </p:cNvPr>
          <p:cNvSpPr txBox="1"/>
          <p:nvPr/>
        </p:nvSpPr>
        <p:spPr>
          <a:xfrm>
            <a:off x="1989443" y="2409694"/>
            <a:ext cx="6933461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{</a:t>
            </a:r>
          </a:p>
          <a:p>
            <a:r>
              <a:rPr lang="en-US" altLang="ja-JP" dirty="0"/>
              <a:t>{app_name0} : {</a:t>
            </a:r>
            <a:r>
              <a:rPr lang="en-US" altLang="ja-JP" sz="1800" b="1" dirty="0"/>
              <a:t>response-body</a:t>
            </a:r>
            <a:r>
              <a:rPr lang="en-US" altLang="ja-JP" dirty="0"/>
              <a:t>},</a:t>
            </a:r>
          </a:p>
          <a:p>
            <a:r>
              <a:rPr lang="en-US" altLang="ja-JP" dirty="0"/>
              <a:t>{app_name1} : {</a:t>
            </a:r>
            <a:r>
              <a:rPr lang="en-US" altLang="ja-JP" sz="1800" b="1" dirty="0"/>
              <a:t>response-body</a:t>
            </a:r>
            <a:r>
              <a:rPr lang="en-US" altLang="ja-JP" dirty="0"/>
              <a:t>},</a:t>
            </a:r>
          </a:p>
          <a:p>
            <a:r>
              <a:rPr lang="en-US" altLang="ja-JP" dirty="0"/>
              <a:t>{app_name2} : {</a:t>
            </a:r>
            <a:r>
              <a:rPr lang="en-US" altLang="ja-JP" sz="1800" b="1" dirty="0"/>
              <a:t>response-body</a:t>
            </a:r>
            <a:r>
              <a:rPr lang="en-US" altLang="ja-JP" dirty="0"/>
              <a:t>},</a:t>
            </a:r>
          </a:p>
          <a:p>
            <a:r>
              <a:rPr lang="en-US" altLang="ja-JP" dirty="0"/>
              <a:t>...</a:t>
            </a:r>
          </a:p>
          <a:p>
            <a:r>
              <a:rPr lang="en-US" altLang="ja-JP" dirty="0"/>
              <a:t>“uploader/{</a:t>
            </a:r>
            <a:r>
              <a:rPr lang="en-US" altLang="ja-JP" dirty="0" err="1"/>
              <a:t>ip</a:t>
            </a:r>
            <a:r>
              <a:rPr lang="en-US" altLang="ja-JP" dirty="0"/>
              <a:t>}”:{</a:t>
            </a:r>
            <a:r>
              <a:rPr lang="en-US" altLang="ja-JP" sz="1800" b="1" dirty="0"/>
              <a:t>response-body</a:t>
            </a:r>
            <a:r>
              <a:rPr lang="en-US" altLang="ja-JP" dirty="0"/>
              <a:t>}</a:t>
            </a:r>
          </a:p>
          <a:p>
            <a:r>
              <a:rPr lang="en-US" altLang="ja-JP" dirty="0"/>
              <a:t>}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8E8B88-89CE-0F66-0207-E0A4E5567F0F}"/>
              </a:ext>
            </a:extLst>
          </p:cNvPr>
          <p:cNvSpPr txBox="1"/>
          <p:nvPr/>
        </p:nvSpPr>
        <p:spPr>
          <a:xfrm>
            <a:off x="986266" y="4949343"/>
            <a:ext cx="7607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各スレッドの各アプリの</a:t>
            </a:r>
            <a:r>
              <a:rPr lang="en-US" altLang="ja-JP" sz="1800" dirty="0"/>
              <a:t>response-body</a:t>
            </a:r>
            <a:r>
              <a:rPr lang="ja-JP" altLang="en-US" dirty="0"/>
              <a:t>をまとめて返す。</a:t>
            </a:r>
            <a:endParaRPr lang="en-US" altLang="ja-JP" dirty="0"/>
          </a:p>
          <a:p>
            <a:r>
              <a:rPr kumimoji="1" lang="en-US" altLang="ja-JP" dirty="0"/>
              <a:t>=&gt;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aap_name</a:t>
            </a:r>
            <a:r>
              <a:rPr kumimoji="1" lang="ja-JP" altLang="en-US" dirty="0"/>
              <a:t>はエンドポイントと同じにしておく</a:t>
            </a:r>
            <a:endParaRPr kumimoji="1" lang="en-US" altLang="ja-JP" dirty="0"/>
          </a:p>
          <a:p>
            <a:r>
              <a:rPr lang="en-US" altLang="ja-JP" dirty="0"/>
              <a:t>uploader</a:t>
            </a:r>
            <a:r>
              <a:rPr lang="ja-JP" altLang="en-US" dirty="0"/>
              <a:t>のみ</a:t>
            </a:r>
            <a:r>
              <a:rPr lang="en-US" altLang="ja-JP" dirty="0"/>
              <a:t>uploader/{</a:t>
            </a:r>
            <a:r>
              <a:rPr lang="en-US" altLang="ja-JP" dirty="0" err="1"/>
              <a:t>ip_address</a:t>
            </a:r>
            <a:r>
              <a:rPr lang="en-US" altLang="ja-JP" dirty="0"/>
              <a:t>}</a:t>
            </a:r>
            <a:r>
              <a:rPr lang="ja-JP" altLang="en-US" dirty="0"/>
              <a:t>となる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358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0F6BF4-44B6-C3C7-573A-78362FCD77E3}"/>
              </a:ext>
            </a:extLst>
          </p:cNvPr>
          <p:cNvSpPr txBox="1"/>
          <p:nvPr/>
        </p:nvSpPr>
        <p:spPr>
          <a:xfrm>
            <a:off x="355107" y="241219"/>
            <a:ext cx="45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2. </a:t>
            </a:r>
            <a:r>
              <a:rPr kumimoji="1" lang="en-US" altLang="ja-JP" sz="2400" b="1" dirty="0" err="1"/>
              <a:t>XsAppManager</a:t>
            </a:r>
            <a:r>
              <a:rPr kumimoji="1" lang="ja-JP" altLang="en-US" sz="2400" b="1" dirty="0"/>
              <a:t>の</a:t>
            </a:r>
            <a:r>
              <a:rPr kumimoji="1"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A922A6-AF5F-BDD0-7734-CD35786053AB}"/>
              </a:ext>
            </a:extLst>
          </p:cNvPr>
          <p:cNvSpPr txBox="1"/>
          <p:nvPr/>
        </p:nvSpPr>
        <p:spPr>
          <a:xfrm>
            <a:off x="685060" y="659440"/>
            <a:ext cx="45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2.2. /maintenance</a:t>
            </a:r>
            <a:endParaRPr kumimoji="1" lang="ja-JP" altLang="en-US" sz="24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1549802-E148-7B04-9149-896D0E5957FE}"/>
              </a:ext>
            </a:extLst>
          </p:cNvPr>
          <p:cNvSpPr txBox="1"/>
          <p:nvPr/>
        </p:nvSpPr>
        <p:spPr>
          <a:xfrm>
            <a:off x="1989443" y="1539326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http://{root}/maintenance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7A782F6-1217-599C-99C9-7C49A73786E7}"/>
              </a:ext>
            </a:extLst>
          </p:cNvPr>
          <p:cNvSpPr txBox="1"/>
          <p:nvPr/>
        </p:nvSpPr>
        <p:spPr>
          <a:xfrm>
            <a:off x="986266" y="1491123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109F09F-CF94-957F-7498-02186657A0AE}"/>
              </a:ext>
            </a:extLst>
          </p:cNvPr>
          <p:cNvSpPr txBox="1"/>
          <p:nvPr/>
        </p:nvSpPr>
        <p:spPr>
          <a:xfrm>
            <a:off x="764959" y="1072902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2.2.1.</a:t>
            </a:r>
            <a:r>
              <a:rPr lang="ja-JP" altLang="en-US" sz="2400" b="1" dirty="0"/>
              <a:t> </a:t>
            </a:r>
            <a:r>
              <a:rPr lang="en-US" altLang="ja-JP" sz="2400" b="1" dirty="0"/>
              <a:t>GET</a:t>
            </a:r>
            <a:endParaRPr kumimoji="1" lang="ja-JP" altLang="en-US" sz="24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77D0606-B9A1-434A-4066-D62D019FD749}"/>
              </a:ext>
            </a:extLst>
          </p:cNvPr>
          <p:cNvSpPr txBox="1"/>
          <p:nvPr/>
        </p:nvSpPr>
        <p:spPr>
          <a:xfrm>
            <a:off x="2726289" y="2041048"/>
            <a:ext cx="6933461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{</a:t>
            </a:r>
          </a:p>
          <a:p>
            <a:r>
              <a:rPr lang="en-US" altLang="ja-JP" dirty="0"/>
              <a:t>status:{“dead” || “alive”}</a:t>
            </a:r>
          </a:p>
          <a:p>
            <a:r>
              <a:rPr lang="en-US" altLang="ja-JP" dirty="0"/>
              <a:t>version : {</a:t>
            </a:r>
            <a:r>
              <a:rPr lang="en-US" altLang="ja-JP" dirty="0" err="1"/>
              <a:t>ver</a:t>
            </a:r>
            <a:r>
              <a:rPr lang="en-US" altLang="ja-JP" dirty="0"/>
              <a:t>},</a:t>
            </a:r>
          </a:p>
          <a:p>
            <a:r>
              <a:rPr lang="en-US" altLang="ja-JP" dirty="0"/>
              <a:t>error: {msg}</a:t>
            </a:r>
          </a:p>
          <a:p>
            <a:r>
              <a:rPr lang="en-US" altLang="ja-JP" dirty="0"/>
              <a:t>}</a:t>
            </a:r>
            <a:endParaRPr kumimoji="1"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BE16FA8-7ED0-40D6-8A13-9362471677D2}"/>
              </a:ext>
            </a:extLst>
          </p:cNvPr>
          <p:cNvSpPr txBox="1"/>
          <p:nvPr/>
        </p:nvSpPr>
        <p:spPr>
          <a:xfrm>
            <a:off x="205032" y="1948029"/>
            <a:ext cx="301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response-body:</a:t>
            </a:r>
            <a:endParaRPr kumimoji="1" lang="ja-JP" altLang="en-US" sz="24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09DA07A-3749-FE16-8D25-1C35F2D22719}"/>
              </a:ext>
            </a:extLst>
          </p:cNvPr>
          <p:cNvSpPr txBox="1"/>
          <p:nvPr/>
        </p:nvSpPr>
        <p:spPr>
          <a:xfrm>
            <a:off x="915878" y="3959246"/>
            <a:ext cx="9889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dataset.*.</a:t>
            </a:r>
            <a:r>
              <a:rPr lang="en-US" altLang="ja-JP" dirty="0" err="1"/>
              <a:t>created_datatime</a:t>
            </a:r>
            <a:r>
              <a:rPr lang="ja-JP" altLang="en-US" dirty="0"/>
              <a:t>の古い情報を削除する。</a:t>
            </a:r>
            <a:endParaRPr lang="en-US" altLang="ja-JP" dirty="0"/>
          </a:p>
          <a:p>
            <a:r>
              <a:rPr lang="en-US" altLang="ja-JP" dirty="0" err="1"/>
              <a:t>array_data</a:t>
            </a:r>
            <a:r>
              <a:rPr lang="en-US" altLang="ja-JP" dirty="0"/>
              <a:t>.*.</a:t>
            </a:r>
            <a:r>
              <a:rPr lang="en-US" altLang="ja-JP" dirty="0" err="1"/>
              <a:t>created_datatime</a:t>
            </a:r>
            <a:r>
              <a:rPr lang="ja-JP" altLang="en-US" dirty="0"/>
              <a:t>の古い情報を削除する。</a:t>
            </a:r>
            <a:endParaRPr lang="en-US" altLang="ja-JP" dirty="0"/>
          </a:p>
          <a:p>
            <a:r>
              <a:rPr lang="en-US" altLang="ja-JP" dirty="0"/>
              <a:t>setting</a:t>
            </a:r>
            <a:r>
              <a:rPr lang="ja-JP" altLang="en-US" dirty="0"/>
              <a:t>のパラメータで何日前を削除するか決めることができる。とりあえずデフォは１年</a:t>
            </a:r>
            <a:endParaRPr lang="en-US" altLang="ja-JP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BD1EEA5A-F105-64F4-7261-84EAAE0C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76" y="5051410"/>
            <a:ext cx="4339198" cy="1635797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4309F07-E705-8899-BD40-C31A9B117399}"/>
              </a:ext>
            </a:extLst>
          </p:cNvPr>
          <p:cNvSpPr txBox="1"/>
          <p:nvPr/>
        </p:nvSpPr>
        <p:spPr>
          <a:xfrm>
            <a:off x="7635642" y="6024630"/>
            <a:ext cx="350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kumimoji="1" lang="ja-JP" altLang="en-US" dirty="0"/>
              <a:t>詳細機能の詳細は各</a:t>
            </a:r>
            <a:r>
              <a:rPr lang="ja-JP" altLang="en-US" dirty="0"/>
              <a:t>資料参照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BE8F7EF-4231-38FE-A9B9-CDCA2F5F0319}"/>
              </a:ext>
            </a:extLst>
          </p:cNvPr>
          <p:cNvSpPr txBox="1"/>
          <p:nvPr/>
        </p:nvSpPr>
        <p:spPr>
          <a:xfrm>
            <a:off x="685060" y="355957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2. 1. 2.</a:t>
            </a:r>
            <a:r>
              <a:rPr lang="ja-JP" altLang="en-US" sz="2400" b="1" dirty="0"/>
              <a:t> 機能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2119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0F6BF4-44B6-C3C7-573A-78362FCD77E3}"/>
              </a:ext>
            </a:extLst>
          </p:cNvPr>
          <p:cNvSpPr txBox="1"/>
          <p:nvPr/>
        </p:nvSpPr>
        <p:spPr>
          <a:xfrm>
            <a:off x="355107" y="241219"/>
            <a:ext cx="45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2. </a:t>
            </a:r>
            <a:r>
              <a:rPr kumimoji="1" lang="en-US" altLang="ja-JP" sz="2400" b="1" dirty="0" err="1"/>
              <a:t>XsAppManager</a:t>
            </a:r>
            <a:r>
              <a:rPr kumimoji="1" lang="ja-JP" altLang="en-US" sz="2400" b="1" dirty="0"/>
              <a:t>の</a:t>
            </a:r>
            <a:r>
              <a:rPr kumimoji="1"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EB1C261-33D8-E6A1-8907-BF89A3C85E6F}"/>
              </a:ext>
            </a:extLst>
          </p:cNvPr>
          <p:cNvSpPr txBox="1"/>
          <p:nvPr/>
        </p:nvSpPr>
        <p:spPr>
          <a:xfrm>
            <a:off x="702815" y="828121"/>
            <a:ext cx="45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2.3. /auto-renew</a:t>
            </a:r>
            <a:endParaRPr kumimoji="1" lang="ja-JP" altLang="en-US" sz="2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580BB9-88A4-7C82-8851-F211D71291A5}"/>
              </a:ext>
            </a:extLst>
          </p:cNvPr>
          <p:cNvSpPr txBox="1"/>
          <p:nvPr/>
        </p:nvSpPr>
        <p:spPr>
          <a:xfrm>
            <a:off x="1892423" y="1756210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http://{root}/auto-renew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F00D3C-CC29-21FA-E01F-08BF1C87453E}"/>
              </a:ext>
            </a:extLst>
          </p:cNvPr>
          <p:cNvSpPr txBox="1"/>
          <p:nvPr/>
        </p:nvSpPr>
        <p:spPr>
          <a:xfrm>
            <a:off x="889246" y="1708007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49544A-ED85-17D7-9515-A4AEED4EDBD0}"/>
              </a:ext>
            </a:extLst>
          </p:cNvPr>
          <p:cNvSpPr txBox="1"/>
          <p:nvPr/>
        </p:nvSpPr>
        <p:spPr>
          <a:xfrm>
            <a:off x="667939" y="1289786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2.3.1</a:t>
            </a:r>
            <a:r>
              <a:rPr lang="ja-JP" altLang="en-US" sz="2400" b="1" dirty="0"/>
              <a:t> </a:t>
            </a:r>
            <a:r>
              <a:rPr lang="en-US" altLang="ja-JP" sz="2400" b="1" dirty="0"/>
              <a:t>GET</a:t>
            </a:r>
            <a:endParaRPr kumimoji="1" lang="ja-JP" altLang="en-US" sz="24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A87A3AF-9F92-4EC5-DABE-9F3EEDB3498B}"/>
              </a:ext>
            </a:extLst>
          </p:cNvPr>
          <p:cNvSpPr txBox="1"/>
          <p:nvPr/>
        </p:nvSpPr>
        <p:spPr>
          <a:xfrm>
            <a:off x="108012" y="2164913"/>
            <a:ext cx="301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response-body:</a:t>
            </a:r>
            <a:endParaRPr kumimoji="1" lang="ja-JP" altLang="en-US" sz="24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8498BF6-3FA7-E401-18CB-C8E41E498426}"/>
              </a:ext>
            </a:extLst>
          </p:cNvPr>
          <p:cNvSpPr txBox="1"/>
          <p:nvPr/>
        </p:nvSpPr>
        <p:spPr>
          <a:xfrm>
            <a:off x="8035137" y="5509725"/>
            <a:ext cx="350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kumimoji="1" lang="ja-JP" altLang="en-US" dirty="0"/>
              <a:t>詳細機能の詳細は各</a:t>
            </a:r>
            <a:r>
              <a:rPr lang="ja-JP" altLang="en-US" dirty="0"/>
              <a:t>資料参照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6ABADB3-638B-705B-727C-D7FFF86C2572}"/>
              </a:ext>
            </a:extLst>
          </p:cNvPr>
          <p:cNvSpPr txBox="1"/>
          <p:nvPr/>
        </p:nvSpPr>
        <p:spPr>
          <a:xfrm>
            <a:off x="889246" y="4780661"/>
            <a:ext cx="107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 err="1"/>
              <a:t>SynthesizerDB</a:t>
            </a:r>
            <a:r>
              <a:rPr kumimoji="1" lang="ja-JP" altLang="en-US" dirty="0"/>
              <a:t>の情報に従って</a:t>
            </a:r>
            <a:r>
              <a:rPr lang="en-US" altLang="ja-JP" dirty="0"/>
              <a:t>Uploader</a:t>
            </a:r>
            <a:r>
              <a:rPr lang="ja-JP" altLang="en-US" dirty="0"/>
              <a:t>に更新リクエストを送信する</a:t>
            </a:r>
            <a:endParaRPr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4B6B239-E3C0-7D7F-B6DE-BEF6920D6C70}"/>
              </a:ext>
            </a:extLst>
          </p:cNvPr>
          <p:cNvSpPr txBox="1"/>
          <p:nvPr/>
        </p:nvSpPr>
        <p:spPr>
          <a:xfrm>
            <a:off x="720570" y="4231423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2.3.2.</a:t>
            </a:r>
            <a:r>
              <a:rPr lang="ja-JP" altLang="en-US" sz="2400" b="1" dirty="0"/>
              <a:t> 機能</a:t>
            </a:r>
            <a:endParaRPr kumimoji="1" lang="ja-JP" altLang="en-US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538AAB-72F5-0671-A419-259F13F732AA}"/>
              </a:ext>
            </a:extLst>
          </p:cNvPr>
          <p:cNvSpPr txBox="1"/>
          <p:nvPr/>
        </p:nvSpPr>
        <p:spPr>
          <a:xfrm>
            <a:off x="2486592" y="2574229"/>
            <a:ext cx="6933461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{</a:t>
            </a:r>
          </a:p>
          <a:p>
            <a:r>
              <a:rPr lang="en-US" altLang="ja-JP" dirty="0"/>
              <a:t>status:{“dead” || “alive”}</a:t>
            </a:r>
          </a:p>
          <a:p>
            <a:r>
              <a:rPr lang="en-US" altLang="ja-JP" dirty="0"/>
              <a:t>version : {</a:t>
            </a:r>
            <a:r>
              <a:rPr lang="en-US" altLang="ja-JP" dirty="0" err="1"/>
              <a:t>ver</a:t>
            </a:r>
            <a:r>
              <a:rPr lang="en-US" altLang="ja-JP" dirty="0"/>
              <a:t>},</a:t>
            </a:r>
          </a:p>
          <a:p>
            <a:r>
              <a:rPr lang="en-US" altLang="ja-JP" dirty="0"/>
              <a:t>error: {msg}</a:t>
            </a:r>
          </a:p>
          <a:p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2006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6BBAE7-E047-9BF7-7BB1-1FFEDA9275CA}"/>
              </a:ext>
            </a:extLst>
          </p:cNvPr>
          <p:cNvSpPr txBox="1"/>
          <p:nvPr/>
        </p:nvSpPr>
        <p:spPr>
          <a:xfrm>
            <a:off x="355107" y="241219"/>
            <a:ext cx="45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2. </a:t>
            </a:r>
            <a:r>
              <a:rPr kumimoji="1" lang="en-US" altLang="ja-JP" sz="2400" b="1" dirty="0" err="1"/>
              <a:t>XsAppManager</a:t>
            </a:r>
            <a:r>
              <a:rPr kumimoji="1" lang="ja-JP" altLang="en-US" sz="2400" b="1" dirty="0"/>
              <a:t>の</a:t>
            </a:r>
            <a:r>
              <a:rPr kumimoji="1"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CB502D-7609-E498-12A8-401819DB6BEA}"/>
              </a:ext>
            </a:extLst>
          </p:cNvPr>
          <p:cNvSpPr txBox="1"/>
          <p:nvPr/>
        </p:nvSpPr>
        <p:spPr>
          <a:xfrm>
            <a:off x="1892423" y="1756210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http://{root}/chname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9260DF-61E3-E29D-A106-A4E9498A99D8}"/>
              </a:ext>
            </a:extLst>
          </p:cNvPr>
          <p:cNvSpPr txBox="1"/>
          <p:nvPr/>
        </p:nvSpPr>
        <p:spPr>
          <a:xfrm>
            <a:off x="889246" y="1708007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AC7037-4157-ACE3-3F95-97F5F64D8B19}"/>
              </a:ext>
            </a:extLst>
          </p:cNvPr>
          <p:cNvSpPr txBox="1"/>
          <p:nvPr/>
        </p:nvSpPr>
        <p:spPr>
          <a:xfrm>
            <a:off x="667939" y="1289786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2.4.1.</a:t>
            </a:r>
            <a:r>
              <a:rPr lang="ja-JP" altLang="en-US" sz="2400" b="1" dirty="0"/>
              <a:t> </a:t>
            </a:r>
            <a:r>
              <a:rPr lang="en-US" altLang="ja-JP" sz="2400" b="1" dirty="0"/>
              <a:t>GET</a:t>
            </a:r>
            <a:endParaRPr kumimoji="1" lang="ja-JP" altLang="en-US" sz="2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605A63-F155-9468-B430-26815D7D2851}"/>
              </a:ext>
            </a:extLst>
          </p:cNvPr>
          <p:cNvSpPr txBox="1"/>
          <p:nvPr/>
        </p:nvSpPr>
        <p:spPr>
          <a:xfrm>
            <a:off x="108012" y="2164913"/>
            <a:ext cx="301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response-body:</a:t>
            </a:r>
            <a:endParaRPr kumimoji="1" lang="ja-JP" altLang="en-US" sz="2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B489F7-BA3E-3447-7673-6F4F710475F0}"/>
              </a:ext>
            </a:extLst>
          </p:cNvPr>
          <p:cNvSpPr txBox="1"/>
          <p:nvPr/>
        </p:nvSpPr>
        <p:spPr>
          <a:xfrm>
            <a:off x="8689482" y="6326471"/>
            <a:ext cx="350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kumimoji="1" lang="ja-JP" altLang="en-US" dirty="0"/>
              <a:t>詳細機能の詳細は各</a:t>
            </a:r>
            <a:r>
              <a:rPr lang="ja-JP" altLang="en-US" dirty="0"/>
              <a:t>資料参照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FD4483-3C23-CE96-9424-F9831CF73BAB}"/>
              </a:ext>
            </a:extLst>
          </p:cNvPr>
          <p:cNvSpPr txBox="1"/>
          <p:nvPr/>
        </p:nvSpPr>
        <p:spPr>
          <a:xfrm>
            <a:off x="667939" y="3968434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2.4.2. </a:t>
            </a:r>
            <a:r>
              <a:rPr lang="ja-JP" altLang="en-US" sz="2400" b="1" dirty="0"/>
              <a:t>機能</a:t>
            </a:r>
            <a:endParaRPr kumimoji="1" lang="ja-JP" altLang="en-US" sz="24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035715-CA42-E203-318A-6883E5ADEAB0}"/>
              </a:ext>
            </a:extLst>
          </p:cNvPr>
          <p:cNvSpPr txBox="1"/>
          <p:nvPr/>
        </p:nvSpPr>
        <p:spPr>
          <a:xfrm>
            <a:off x="667939" y="781611"/>
            <a:ext cx="45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2.4. /</a:t>
            </a:r>
            <a:r>
              <a:rPr kumimoji="1" lang="en-US" altLang="ja-JP" sz="2400" b="1" dirty="0" err="1"/>
              <a:t>chname</a:t>
            </a:r>
            <a:endParaRPr kumimoji="1" lang="ja-JP" altLang="en-US" sz="24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AD9165A-47EB-0D29-DB64-D5C54404895A}"/>
              </a:ext>
            </a:extLst>
          </p:cNvPr>
          <p:cNvSpPr txBox="1"/>
          <p:nvPr/>
        </p:nvSpPr>
        <p:spPr>
          <a:xfrm>
            <a:off x="1098717" y="4354876"/>
            <a:ext cx="972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machine</a:t>
            </a:r>
            <a:r>
              <a:rPr kumimoji="1" lang="ja-JP" altLang="en-US" dirty="0"/>
              <a:t>に登録されている</a:t>
            </a:r>
            <a:r>
              <a:rPr lang="ja-JP" altLang="en-US" dirty="0"/>
              <a:t>機番の</a:t>
            </a:r>
            <a:r>
              <a:rPr kumimoji="1" lang="en-US" altLang="ja-JP" dirty="0" err="1"/>
              <a:t>ch_names</a:t>
            </a:r>
            <a:r>
              <a:rPr kumimoji="1" lang="ja-JP" altLang="en-US" dirty="0"/>
              <a:t>テーブルを更新</a:t>
            </a:r>
            <a:r>
              <a:rPr lang="ja-JP" altLang="en-US" dirty="0"/>
              <a:t>指示を</a:t>
            </a:r>
            <a:r>
              <a:rPr lang="en-US" altLang="ja-JP" dirty="0"/>
              <a:t>Editor</a:t>
            </a:r>
            <a:r>
              <a:rPr lang="ja-JP" altLang="en-US" dirty="0"/>
              <a:t>にリクエストする</a:t>
            </a:r>
            <a:endParaRPr kumimoji="1" lang="en-US" altLang="ja-JP" dirty="0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9DFB0C66-A203-4022-F2F5-9867C5DC1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23270"/>
              </p:ext>
            </p:extLst>
          </p:nvPr>
        </p:nvGraphicFramePr>
        <p:xfrm>
          <a:off x="2175178" y="5318222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ChUpdater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FC758E0-EC77-D948-673C-139C4732257E}"/>
              </a:ext>
            </a:extLst>
          </p:cNvPr>
          <p:cNvCxnSpPr>
            <a:cxnSpLocks/>
          </p:cNvCxnSpPr>
          <p:nvPr/>
        </p:nvCxnSpPr>
        <p:spPr>
          <a:xfrm>
            <a:off x="3589831" y="5838268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57787755-CEF0-F51C-701B-8C876A175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06019"/>
              </p:ext>
            </p:extLst>
          </p:nvPr>
        </p:nvGraphicFramePr>
        <p:xfrm>
          <a:off x="4788018" y="5318222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XsEditor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6FB360C-6EA1-0C68-661F-3C583D421F0B}"/>
              </a:ext>
            </a:extLst>
          </p:cNvPr>
          <p:cNvSpPr txBox="1"/>
          <p:nvPr/>
        </p:nvSpPr>
        <p:spPr>
          <a:xfrm>
            <a:off x="3732306" y="5184435"/>
            <a:ext cx="804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http:POST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BE2791D-4E2B-781B-E764-4569CF807CFA}"/>
              </a:ext>
            </a:extLst>
          </p:cNvPr>
          <p:cNvSpPr txBox="1"/>
          <p:nvPr/>
        </p:nvSpPr>
        <p:spPr>
          <a:xfrm>
            <a:off x="2792618" y="2437080"/>
            <a:ext cx="6933461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{</a:t>
            </a:r>
          </a:p>
          <a:p>
            <a:r>
              <a:rPr lang="en-US" altLang="ja-JP" dirty="0"/>
              <a:t>status:{“dead” || “alive”}</a:t>
            </a:r>
          </a:p>
          <a:p>
            <a:r>
              <a:rPr lang="en-US" altLang="ja-JP" dirty="0"/>
              <a:t>version : {</a:t>
            </a:r>
            <a:r>
              <a:rPr lang="en-US" altLang="ja-JP" dirty="0" err="1"/>
              <a:t>ver</a:t>
            </a:r>
            <a:r>
              <a:rPr lang="en-US" altLang="ja-JP" dirty="0"/>
              <a:t>},</a:t>
            </a:r>
          </a:p>
          <a:p>
            <a:r>
              <a:rPr lang="en-US" altLang="ja-JP" dirty="0"/>
              <a:t>error: {msg}</a:t>
            </a:r>
          </a:p>
          <a:p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207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81557a-035b-4c56-b6bd-e6a10b84c49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54C87FCEAFB2C4E8EA79F4B65F40EC8" ma:contentTypeVersion="12" ma:contentTypeDescription="新しいドキュメントを作成します。" ma:contentTypeScope="" ma:versionID="19f9e7a4d9ead3e0e2f1dadc2966f143">
  <xsd:schema xmlns:xsd="http://www.w3.org/2001/XMLSchema" xmlns:xs="http://www.w3.org/2001/XMLSchema" xmlns:p="http://schemas.microsoft.com/office/2006/metadata/properties" xmlns:ns2="8a81557a-035b-4c56-b6bd-e6a10b84c496" xmlns:ns3="eb97c0d7-161f-46bf-bfc0-f28e3cce60e1" targetNamespace="http://schemas.microsoft.com/office/2006/metadata/properties" ma:root="true" ma:fieldsID="f93fac6b4eeff2b50919895933b7f4c9" ns2:_="" ns3:_="">
    <xsd:import namespace="8a81557a-035b-4c56-b6bd-e6a10b84c496"/>
    <xsd:import namespace="eb97c0d7-161f-46bf-bfc0-f28e3cce60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81557a-035b-4c56-b6bd-e6a10b84c4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画像タグ" ma:readOnly="false" ma:fieldId="{5cf76f15-5ced-4ddc-b409-7134ff3c332f}" ma:taxonomyMulti="true" ma:sspId="401df557-eeb5-435c-8d7c-77a7fa12a9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7c0d7-161f-46bf-bfc0-f28e3cce60e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AD8B35-90AF-4959-B95F-10F47BD586C7}">
  <ds:schemaRefs>
    <ds:schemaRef ds:uri="http://schemas.microsoft.com/office/2006/metadata/properties"/>
    <ds:schemaRef ds:uri="http://schemas.microsoft.com/office/infopath/2007/PartnerControls"/>
    <ds:schemaRef ds:uri="8a81557a-035b-4c56-b6bd-e6a10b84c496"/>
  </ds:schemaRefs>
</ds:datastoreItem>
</file>

<file path=customXml/itemProps2.xml><?xml version="1.0" encoding="utf-8"?>
<ds:datastoreItem xmlns:ds="http://schemas.openxmlformats.org/officeDocument/2006/customXml" ds:itemID="{BFDF3C9C-4B42-4159-9D56-51F5908D6E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B72B93-5BCD-4F54-8FC8-12CC6B863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81557a-035b-4c56-b6bd-e6a10b84c496"/>
    <ds:schemaRef ds:uri="eb97c0d7-161f-46bf-bfc0-f28e3cce6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1245</Words>
  <Application>Microsoft Office PowerPoint</Application>
  <PresentationFormat>ワイド画面</PresentationFormat>
  <Paragraphs>272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Meiryo UI</vt:lpstr>
      <vt:lpstr>YakuHanJPs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Uchimura, Hiroki/内村 洋貴</dc:creator>
  <cp:lastModifiedBy>Uchimura, Hiroki/内村 洋貴</cp:lastModifiedBy>
  <cp:revision>141</cp:revision>
  <dcterms:created xsi:type="dcterms:W3CDTF">2023-10-17T00:25:06Z</dcterms:created>
  <dcterms:modified xsi:type="dcterms:W3CDTF">2024-06-07T07:10:23Z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0x010100654C87FCEAFB2C4E8EA79F4B65F40EC8</vt:lpwstr>
  </property>
</Properties>
</file>