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791" r:id="rId6"/>
    <p:sldId id="819" r:id="rId7"/>
    <p:sldId id="792" r:id="rId8"/>
    <p:sldId id="793" r:id="rId9"/>
    <p:sldId id="822" r:id="rId10"/>
    <p:sldId id="803" r:id="rId11"/>
    <p:sldId id="804" r:id="rId12"/>
    <p:sldId id="784" r:id="rId13"/>
    <p:sldId id="805" r:id="rId14"/>
    <p:sldId id="794" r:id="rId15"/>
    <p:sldId id="807" r:id="rId16"/>
    <p:sldId id="808" r:id="rId17"/>
    <p:sldId id="809" r:id="rId18"/>
    <p:sldId id="811" r:id="rId19"/>
    <p:sldId id="810" r:id="rId20"/>
    <p:sldId id="820" r:id="rId21"/>
    <p:sldId id="812" r:id="rId22"/>
    <p:sldId id="813" r:id="rId23"/>
    <p:sldId id="814" r:id="rId24"/>
    <p:sldId id="815" r:id="rId25"/>
    <p:sldId id="818" r:id="rId26"/>
    <p:sldId id="823" r:id="rId27"/>
    <p:sldId id="817" r:id="rId28"/>
    <p:sldId id="802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EA2C6-1FAF-45C1-94E9-1693013AD4A9}" v="81" dt="2023-11-06T09:23:53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chimura, Hiroki/内村 洋貴" userId="e526ab57-ceb1-4554-a4fc-bbb36a12ea86" providerId="ADAL" clId="{08BEA2C6-1FAF-45C1-94E9-1693013AD4A9}"/>
    <pc:docChg chg="undo custSel addSld delSld modSld">
      <pc:chgData name="Uchimura, Hiroki/内村 洋貴" userId="e526ab57-ceb1-4554-a4fc-bbb36a12ea86" providerId="ADAL" clId="{08BEA2C6-1FAF-45C1-94E9-1693013AD4A9}" dt="2023-11-06T09:24:58.150" v="2704" actId="20577"/>
      <pc:docMkLst>
        <pc:docMk/>
      </pc:docMkLst>
      <pc:sldChg chg="addSp delSp modSp mod">
        <pc:chgData name="Uchimura, Hiroki/内村 洋貴" userId="e526ab57-ceb1-4554-a4fc-bbb36a12ea86" providerId="ADAL" clId="{08BEA2C6-1FAF-45C1-94E9-1693013AD4A9}" dt="2023-10-26T01:22:08.970" v="2579" actId="1076"/>
        <pc:sldMkLst>
          <pc:docMk/>
          <pc:sldMk cId="3440834278" sldId="257"/>
        </pc:sldMkLst>
        <pc:spChg chg="mod">
          <ac:chgData name="Uchimura, Hiroki/内村 洋貴" userId="e526ab57-ceb1-4554-a4fc-bbb36a12ea86" providerId="ADAL" clId="{08BEA2C6-1FAF-45C1-94E9-1693013AD4A9}" dt="2023-10-26T01:22:06.535" v="2578" actId="1076"/>
          <ac:spMkLst>
            <pc:docMk/>
            <pc:sldMk cId="3440834278" sldId="257"/>
            <ac:spMk id="3" creationId="{89C6BC1E-7E39-3F4C-3671-AB620CF4A0A1}"/>
          </ac:spMkLst>
        </pc:spChg>
        <pc:spChg chg="mod">
          <ac:chgData name="Uchimura, Hiroki/内村 洋貴" userId="e526ab57-ceb1-4554-a4fc-bbb36a12ea86" providerId="ADAL" clId="{08BEA2C6-1FAF-45C1-94E9-1693013AD4A9}" dt="2023-10-26T01:22:08.970" v="2579" actId="1076"/>
          <ac:spMkLst>
            <pc:docMk/>
            <pc:sldMk cId="3440834278" sldId="257"/>
            <ac:spMk id="4" creationId="{1899A98F-A8AC-95A0-3808-3F0DBD9C0FB3}"/>
          </ac:spMkLst>
        </pc:spChg>
        <pc:picChg chg="add mod ord">
          <ac:chgData name="Uchimura, Hiroki/内村 洋貴" userId="e526ab57-ceb1-4554-a4fc-bbb36a12ea86" providerId="ADAL" clId="{08BEA2C6-1FAF-45C1-94E9-1693013AD4A9}" dt="2023-10-26T01:22:04.599" v="2577" actId="1076"/>
          <ac:picMkLst>
            <pc:docMk/>
            <pc:sldMk cId="3440834278" sldId="257"/>
            <ac:picMk id="2" creationId="{ECA12C99-AA51-CCF4-D58D-58C6935B2A7D}"/>
          </ac:picMkLst>
        </pc:picChg>
        <pc:picChg chg="del">
          <ac:chgData name="Uchimura, Hiroki/内村 洋貴" userId="e526ab57-ceb1-4554-a4fc-bbb36a12ea86" providerId="ADAL" clId="{08BEA2C6-1FAF-45C1-94E9-1693013AD4A9}" dt="2023-10-26T01:21:20.651" v="2564" actId="478"/>
          <ac:picMkLst>
            <pc:docMk/>
            <pc:sldMk cId="3440834278" sldId="257"/>
            <ac:picMk id="5" creationId="{88840C24-30B2-A5B5-A80F-A8EC8D2D54EF}"/>
          </ac:picMkLst>
        </pc:picChg>
      </pc:sldChg>
      <pc:sldChg chg="addSp modSp mod">
        <pc:chgData name="Uchimura, Hiroki/内村 洋貴" userId="e526ab57-ceb1-4554-a4fc-bbb36a12ea86" providerId="ADAL" clId="{08BEA2C6-1FAF-45C1-94E9-1693013AD4A9}" dt="2023-11-06T09:22:32.319" v="2626" actId="20577"/>
        <pc:sldMkLst>
          <pc:docMk/>
          <pc:sldMk cId="1490173804" sldId="783"/>
        </pc:sldMkLst>
        <pc:spChg chg="mod">
          <ac:chgData name="Uchimura, Hiroki/内村 洋貴" userId="e526ab57-ceb1-4554-a4fc-bbb36a12ea86" providerId="ADAL" clId="{08BEA2C6-1FAF-45C1-94E9-1693013AD4A9}" dt="2023-11-06T09:22:32.319" v="2626" actId="20577"/>
          <ac:spMkLst>
            <pc:docMk/>
            <pc:sldMk cId="1490173804" sldId="783"/>
            <ac:spMk id="3" creationId="{7E439756-0013-30E9-F9E4-B84587765FA8}"/>
          </ac:spMkLst>
        </pc:spChg>
        <pc:graphicFrameChg chg="modGraphic">
          <ac:chgData name="Uchimura, Hiroki/内村 洋貴" userId="e526ab57-ceb1-4554-a4fc-bbb36a12ea86" providerId="ADAL" clId="{08BEA2C6-1FAF-45C1-94E9-1693013AD4A9}" dt="2023-10-03T05:47:39.876" v="123" actId="20577"/>
          <ac:graphicFrameMkLst>
            <pc:docMk/>
            <pc:sldMk cId="1490173804" sldId="783"/>
            <ac:graphicFrameMk id="4" creationId="{2C33E734-F019-4B39-22B5-58E4B7DE9EC5}"/>
          </ac:graphicFrameMkLst>
        </pc:graphicFrameChg>
        <pc:graphicFrameChg chg="modGraphic">
          <ac:chgData name="Uchimura, Hiroki/内村 洋貴" userId="e526ab57-ceb1-4554-a4fc-bbb36a12ea86" providerId="ADAL" clId="{08BEA2C6-1FAF-45C1-94E9-1693013AD4A9}" dt="2023-10-03T05:46:21.587" v="7" actId="14100"/>
          <ac:graphicFrameMkLst>
            <pc:docMk/>
            <pc:sldMk cId="1490173804" sldId="783"/>
            <ac:graphicFrameMk id="5" creationId="{26AA31B0-2D44-3BB0-9186-9598F35055A8}"/>
          </ac:graphicFrameMkLst>
        </pc:graphicFrameChg>
        <pc:graphicFrameChg chg="add mod modGraphic">
          <ac:chgData name="Uchimura, Hiroki/内村 洋貴" userId="e526ab57-ceb1-4554-a4fc-bbb36a12ea86" providerId="ADAL" clId="{08BEA2C6-1FAF-45C1-94E9-1693013AD4A9}" dt="2023-10-03T05:47:45.588" v="124" actId="1076"/>
          <ac:graphicFrameMkLst>
            <pc:docMk/>
            <pc:sldMk cId="1490173804" sldId="783"/>
            <ac:graphicFrameMk id="6" creationId="{AF2F234F-2CBF-5091-7553-21C2F0E3C0F4}"/>
          </ac:graphicFrameMkLst>
        </pc:graphicFrameChg>
        <pc:graphicFrameChg chg="mod">
          <ac:chgData name="Uchimura, Hiroki/内村 洋貴" userId="e526ab57-ceb1-4554-a4fc-bbb36a12ea86" providerId="ADAL" clId="{08BEA2C6-1FAF-45C1-94E9-1693013AD4A9}" dt="2023-10-03T05:46:24.165" v="8" actId="1076"/>
          <ac:graphicFrameMkLst>
            <pc:docMk/>
            <pc:sldMk cId="1490173804" sldId="783"/>
            <ac:graphicFrameMk id="12" creationId="{CA5EC288-6C98-BDD4-5532-EAAA99A8EE2A}"/>
          </ac:graphicFrameMkLst>
        </pc:graphicFrameChg>
        <pc:graphicFrameChg chg="mod">
          <ac:chgData name="Uchimura, Hiroki/内村 洋貴" userId="e526ab57-ceb1-4554-a4fc-bbb36a12ea86" providerId="ADAL" clId="{08BEA2C6-1FAF-45C1-94E9-1693013AD4A9}" dt="2023-10-03T05:46:27.980" v="9" actId="1076"/>
          <ac:graphicFrameMkLst>
            <pc:docMk/>
            <pc:sldMk cId="1490173804" sldId="783"/>
            <ac:graphicFrameMk id="13" creationId="{1A4EB061-8625-0D92-8B4B-7C4D38DCC20D}"/>
          </ac:graphicFrameMkLst>
        </pc:graphicFrameChg>
        <pc:graphicFrameChg chg="mod modGraphic">
          <ac:chgData name="Uchimura, Hiroki/内村 洋貴" userId="e526ab57-ceb1-4554-a4fc-bbb36a12ea86" providerId="ADAL" clId="{08BEA2C6-1FAF-45C1-94E9-1693013AD4A9}" dt="2023-10-03T05:47:09.140" v="29" actId="1076"/>
          <ac:graphicFrameMkLst>
            <pc:docMk/>
            <pc:sldMk cId="1490173804" sldId="783"/>
            <ac:graphicFrameMk id="16" creationId="{183A2F6A-DE39-4710-8405-30B865C1C1D8}"/>
          </ac:graphicFrameMkLst>
        </pc:graphicFrameChg>
        <pc:graphicFrameChg chg="mod modGraphic">
          <ac:chgData name="Uchimura, Hiroki/内村 洋貴" userId="e526ab57-ceb1-4554-a4fc-bbb36a12ea86" providerId="ADAL" clId="{08BEA2C6-1FAF-45C1-94E9-1693013AD4A9}" dt="2023-10-03T05:46:32.699" v="11" actId="1076"/>
          <ac:graphicFrameMkLst>
            <pc:docMk/>
            <pc:sldMk cId="1490173804" sldId="783"/>
            <ac:graphicFrameMk id="20" creationId="{30C7268A-31EC-C2F4-9E10-513D5279FD8D}"/>
          </ac:graphicFrameMkLst>
        </pc:graphicFrameChg>
        <pc:graphicFrameChg chg="mod modGraphic">
          <ac:chgData name="Uchimura, Hiroki/内村 洋貴" userId="e526ab57-ceb1-4554-a4fc-bbb36a12ea86" providerId="ADAL" clId="{08BEA2C6-1FAF-45C1-94E9-1693013AD4A9}" dt="2023-10-03T05:48:18.376" v="141" actId="14100"/>
          <ac:graphicFrameMkLst>
            <pc:docMk/>
            <pc:sldMk cId="1490173804" sldId="783"/>
            <ac:graphicFrameMk id="26" creationId="{C2763CD8-4C0A-7FAA-4DDF-A870C6103CDE}"/>
          </ac:graphicFrameMkLst>
        </pc:graphicFrameChg>
        <pc:cxnChg chg="add mod ord">
          <ac:chgData name="Uchimura, Hiroki/内村 洋貴" userId="e526ab57-ceb1-4554-a4fc-bbb36a12ea86" providerId="ADAL" clId="{08BEA2C6-1FAF-45C1-94E9-1693013AD4A9}" dt="2023-10-03T05:48:27.530" v="142" actId="167"/>
          <ac:cxnSpMkLst>
            <pc:docMk/>
            <pc:sldMk cId="1490173804" sldId="783"/>
            <ac:cxnSpMk id="11" creationId="{6D9AF4E8-8791-F034-5898-80F099B6792F}"/>
          </ac:cxnSpMkLst>
        </pc:cxnChg>
        <pc:cxnChg chg="mod">
          <ac:chgData name="Uchimura, Hiroki/内村 洋貴" userId="e526ab57-ceb1-4554-a4fc-bbb36a12ea86" providerId="ADAL" clId="{08BEA2C6-1FAF-45C1-94E9-1693013AD4A9}" dt="2023-10-03T05:47:45.588" v="124" actId="1076"/>
          <ac:cxnSpMkLst>
            <pc:docMk/>
            <pc:sldMk cId="1490173804" sldId="783"/>
            <ac:cxnSpMk id="19" creationId="{181E0804-9F39-DD54-D949-58AA8307C4CB}"/>
          </ac:cxnSpMkLst>
        </pc:cxnChg>
        <pc:cxnChg chg="mod">
          <ac:chgData name="Uchimura, Hiroki/内村 洋貴" userId="e526ab57-ceb1-4554-a4fc-bbb36a12ea86" providerId="ADAL" clId="{08BEA2C6-1FAF-45C1-94E9-1693013AD4A9}" dt="2023-10-03T05:46:30.164" v="10" actId="14100"/>
          <ac:cxnSpMkLst>
            <pc:docMk/>
            <pc:sldMk cId="1490173804" sldId="783"/>
            <ac:cxnSpMk id="31" creationId="{8886C9E8-8B58-15E5-0D13-4F1F20B41216}"/>
          </ac:cxnSpMkLst>
        </pc:cxnChg>
        <pc:cxnChg chg="mod">
          <ac:chgData name="Uchimura, Hiroki/内村 洋貴" userId="e526ab57-ceb1-4554-a4fc-bbb36a12ea86" providerId="ADAL" clId="{08BEA2C6-1FAF-45C1-94E9-1693013AD4A9}" dt="2023-10-03T05:46:35.822" v="12" actId="14100"/>
          <ac:cxnSpMkLst>
            <pc:docMk/>
            <pc:sldMk cId="1490173804" sldId="783"/>
            <ac:cxnSpMk id="32" creationId="{2407A03E-1582-AF68-8CB4-153588761006}"/>
          </ac:cxnSpMkLst>
        </pc:cxnChg>
        <pc:cxnChg chg="mod">
          <ac:chgData name="Uchimura, Hiroki/内村 洋貴" userId="e526ab57-ceb1-4554-a4fc-bbb36a12ea86" providerId="ADAL" clId="{08BEA2C6-1FAF-45C1-94E9-1693013AD4A9}" dt="2023-10-03T05:46:40.282" v="14" actId="14100"/>
          <ac:cxnSpMkLst>
            <pc:docMk/>
            <pc:sldMk cId="1490173804" sldId="783"/>
            <ac:cxnSpMk id="36" creationId="{AA1A6383-32D0-2045-FF9F-09BBB57978DE}"/>
          </ac:cxnSpMkLst>
        </pc:cxnChg>
      </pc:sldChg>
      <pc:sldChg chg="addSp modSp mod">
        <pc:chgData name="Uchimura, Hiroki/内村 洋貴" userId="e526ab57-ceb1-4554-a4fc-bbb36a12ea86" providerId="ADAL" clId="{08BEA2C6-1FAF-45C1-94E9-1693013AD4A9}" dt="2023-10-06T02:12:57.499" v="2474" actId="20577"/>
        <pc:sldMkLst>
          <pc:docMk/>
          <pc:sldMk cId="581417845" sldId="784"/>
        </pc:sldMkLst>
        <pc:spChg chg="add mod">
          <ac:chgData name="Uchimura, Hiroki/内村 洋貴" userId="e526ab57-ceb1-4554-a4fc-bbb36a12ea86" providerId="ADAL" clId="{08BEA2C6-1FAF-45C1-94E9-1693013AD4A9}" dt="2023-10-06T02:12:57.499" v="2474" actId="20577"/>
          <ac:spMkLst>
            <pc:docMk/>
            <pc:sldMk cId="581417845" sldId="784"/>
            <ac:spMk id="4" creationId="{657FD19C-CD51-BCBC-F058-5C6559E64E36}"/>
          </ac:spMkLst>
        </pc:spChg>
        <pc:spChg chg="mod">
          <ac:chgData name="Uchimura, Hiroki/内村 洋貴" userId="e526ab57-ceb1-4554-a4fc-bbb36a12ea86" providerId="ADAL" clId="{08BEA2C6-1FAF-45C1-94E9-1693013AD4A9}" dt="2023-10-06T02:03:44.226" v="2417" actId="1076"/>
          <ac:spMkLst>
            <pc:docMk/>
            <pc:sldMk cId="581417845" sldId="784"/>
            <ac:spMk id="14" creationId="{8D41E4DC-513E-1853-41E1-4DC803F8CB94}"/>
          </ac:spMkLst>
        </pc:spChg>
        <pc:spChg chg="mod">
          <ac:chgData name="Uchimura, Hiroki/内村 洋貴" userId="e526ab57-ceb1-4554-a4fc-bbb36a12ea86" providerId="ADAL" clId="{08BEA2C6-1FAF-45C1-94E9-1693013AD4A9}" dt="2023-10-06T02:03:57.050" v="2419" actId="1076"/>
          <ac:spMkLst>
            <pc:docMk/>
            <pc:sldMk cId="581417845" sldId="784"/>
            <ac:spMk id="16" creationId="{B152E89F-6DD4-B713-323A-B85814776369}"/>
          </ac:spMkLst>
        </pc:spChg>
        <pc:graphicFrameChg chg="modGraphic">
          <ac:chgData name="Uchimura, Hiroki/内村 洋貴" userId="e526ab57-ceb1-4554-a4fc-bbb36a12ea86" providerId="ADAL" clId="{08BEA2C6-1FAF-45C1-94E9-1693013AD4A9}" dt="2023-10-06T02:03:10.309" v="2414" actId="20577"/>
          <ac:graphicFrameMkLst>
            <pc:docMk/>
            <pc:sldMk cId="581417845" sldId="784"/>
            <ac:graphicFrameMk id="3" creationId="{4EC40AC5-B93E-7CE3-BA28-4333FFBFC30D}"/>
          </ac:graphicFrameMkLst>
        </pc:graphicFrameChg>
      </pc:sldChg>
      <pc:sldChg chg="addSp delSp modSp mod">
        <pc:chgData name="Uchimura, Hiroki/内村 洋貴" userId="e526ab57-ceb1-4554-a4fc-bbb36a12ea86" providerId="ADAL" clId="{08BEA2C6-1FAF-45C1-94E9-1693013AD4A9}" dt="2023-10-04T01:43:56.835" v="889" actId="1076"/>
        <pc:sldMkLst>
          <pc:docMk/>
          <pc:sldMk cId="1540788538" sldId="786"/>
        </pc:sldMkLst>
        <pc:spChg chg="mod">
          <ac:chgData name="Uchimura, Hiroki/内村 洋貴" userId="e526ab57-ceb1-4554-a4fc-bbb36a12ea86" providerId="ADAL" clId="{08BEA2C6-1FAF-45C1-94E9-1693013AD4A9}" dt="2023-10-03T06:57:34.825" v="787" actId="1076"/>
          <ac:spMkLst>
            <pc:docMk/>
            <pc:sldMk cId="1540788538" sldId="786"/>
            <ac:spMk id="5" creationId="{5D0D6C2D-6177-D190-0832-983B89D458A5}"/>
          </ac:spMkLst>
        </pc:spChg>
        <pc:spChg chg="mod">
          <ac:chgData name="Uchimura, Hiroki/内村 洋貴" userId="e526ab57-ceb1-4554-a4fc-bbb36a12ea86" providerId="ADAL" clId="{08BEA2C6-1FAF-45C1-94E9-1693013AD4A9}" dt="2023-10-03T05:49:34.201" v="173" actId="1076"/>
          <ac:spMkLst>
            <pc:docMk/>
            <pc:sldMk cId="1540788538" sldId="786"/>
            <ac:spMk id="6" creationId="{2CC4440B-E78E-C746-FDA1-408CDDC9F4C8}"/>
          </ac:spMkLst>
        </pc:spChg>
        <pc:spChg chg="del mod">
          <ac:chgData name="Uchimura, Hiroki/内村 洋貴" userId="e526ab57-ceb1-4554-a4fc-bbb36a12ea86" providerId="ADAL" clId="{08BEA2C6-1FAF-45C1-94E9-1693013AD4A9}" dt="2023-10-04T01:41:45.564" v="789" actId="21"/>
          <ac:spMkLst>
            <pc:docMk/>
            <pc:sldMk cId="1540788538" sldId="786"/>
            <ac:spMk id="8" creationId="{BC5BD472-5124-CFED-4954-5BFD977F0C1C}"/>
          </ac:spMkLst>
        </pc:spChg>
        <pc:spChg chg="del mod">
          <ac:chgData name="Uchimura, Hiroki/内村 洋貴" userId="e526ab57-ceb1-4554-a4fc-bbb36a12ea86" providerId="ADAL" clId="{08BEA2C6-1FAF-45C1-94E9-1693013AD4A9}" dt="2023-10-04T01:41:45.564" v="789" actId="21"/>
          <ac:spMkLst>
            <pc:docMk/>
            <pc:sldMk cId="1540788538" sldId="786"/>
            <ac:spMk id="9" creationId="{41857774-A4B1-20DE-946F-7B2A585C3C2B}"/>
          </ac:spMkLst>
        </pc:spChg>
        <pc:spChg chg="add del mod">
          <ac:chgData name="Uchimura, Hiroki/内村 洋貴" userId="e526ab57-ceb1-4554-a4fc-bbb36a12ea86" providerId="ADAL" clId="{08BEA2C6-1FAF-45C1-94E9-1693013AD4A9}" dt="2023-10-03T05:50:05.024" v="192" actId="478"/>
          <ac:spMkLst>
            <pc:docMk/>
            <pc:sldMk cId="1540788538" sldId="786"/>
            <ac:spMk id="13" creationId="{D15ED0DF-272A-FA52-2ED6-E933D631C229}"/>
          </ac:spMkLst>
        </pc:spChg>
        <pc:spChg chg="add mod">
          <ac:chgData name="Uchimura, Hiroki/内村 洋貴" userId="e526ab57-ceb1-4554-a4fc-bbb36a12ea86" providerId="ADAL" clId="{08BEA2C6-1FAF-45C1-94E9-1693013AD4A9}" dt="2023-10-04T01:43:45.928" v="886" actId="1076"/>
          <ac:spMkLst>
            <pc:docMk/>
            <pc:sldMk cId="1540788538" sldId="786"/>
            <ac:spMk id="14" creationId="{0A19AEAA-E86C-6FC6-B21D-9F6A061B0377}"/>
          </ac:spMkLst>
        </pc:spChg>
        <pc:spChg chg="add mod">
          <ac:chgData name="Uchimura, Hiroki/内村 洋貴" userId="e526ab57-ceb1-4554-a4fc-bbb36a12ea86" providerId="ADAL" clId="{08BEA2C6-1FAF-45C1-94E9-1693013AD4A9}" dt="2023-10-04T01:43:45.928" v="886" actId="1076"/>
          <ac:spMkLst>
            <pc:docMk/>
            <pc:sldMk cId="1540788538" sldId="786"/>
            <ac:spMk id="15" creationId="{1F79ED1A-D2C4-6F64-3972-411C26B3EC50}"/>
          </ac:spMkLst>
        </pc:spChg>
        <pc:spChg chg="add mod">
          <ac:chgData name="Uchimura, Hiroki/内村 洋貴" userId="e526ab57-ceb1-4554-a4fc-bbb36a12ea86" providerId="ADAL" clId="{08BEA2C6-1FAF-45C1-94E9-1693013AD4A9}" dt="2023-10-03T05:51:05.150" v="223" actId="1076"/>
          <ac:spMkLst>
            <pc:docMk/>
            <pc:sldMk cId="1540788538" sldId="786"/>
            <ac:spMk id="16" creationId="{AFEBD301-4D19-A5BE-4B46-FF5CD2A73A69}"/>
          </ac:spMkLst>
        </pc:spChg>
        <pc:spChg chg="add del mod">
          <ac:chgData name="Uchimura, Hiroki/内村 洋貴" userId="e526ab57-ceb1-4554-a4fc-bbb36a12ea86" providerId="ADAL" clId="{08BEA2C6-1FAF-45C1-94E9-1693013AD4A9}" dt="2023-10-04T01:41:45.564" v="789" actId="21"/>
          <ac:spMkLst>
            <pc:docMk/>
            <pc:sldMk cId="1540788538" sldId="786"/>
            <ac:spMk id="17" creationId="{1823246E-3F2A-CC6A-CC89-57EED5AE7E4F}"/>
          </ac:spMkLst>
        </pc:spChg>
        <pc:spChg chg="add mod">
          <ac:chgData name="Uchimura, Hiroki/内村 洋貴" userId="e526ab57-ceb1-4554-a4fc-bbb36a12ea86" providerId="ADAL" clId="{08BEA2C6-1FAF-45C1-94E9-1693013AD4A9}" dt="2023-10-04T01:43:45.928" v="886" actId="1076"/>
          <ac:spMkLst>
            <pc:docMk/>
            <pc:sldMk cId="1540788538" sldId="786"/>
            <ac:spMk id="18" creationId="{0F4344AC-6BD9-2521-41FF-34928C53517F}"/>
          </ac:spMkLst>
        </pc:spChg>
        <pc:spChg chg="add mod">
          <ac:chgData name="Uchimura, Hiroki/内村 洋貴" userId="e526ab57-ceb1-4554-a4fc-bbb36a12ea86" providerId="ADAL" clId="{08BEA2C6-1FAF-45C1-94E9-1693013AD4A9}" dt="2023-10-04T01:43:56.835" v="889" actId="1076"/>
          <ac:spMkLst>
            <pc:docMk/>
            <pc:sldMk cId="1540788538" sldId="786"/>
            <ac:spMk id="20" creationId="{D354EBDE-69C1-CE6C-99E9-E52EAC4D4BE6}"/>
          </ac:spMkLst>
        </pc:spChg>
        <pc:spChg chg="add mod">
          <ac:chgData name="Uchimura, Hiroki/内村 洋貴" userId="e526ab57-ceb1-4554-a4fc-bbb36a12ea86" providerId="ADAL" clId="{08BEA2C6-1FAF-45C1-94E9-1693013AD4A9}" dt="2023-10-04T01:43:56.835" v="889" actId="1076"/>
          <ac:spMkLst>
            <pc:docMk/>
            <pc:sldMk cId="1540788538" sldId="786"/>
            <ac:spMk id="24" creationId="{B1A20D04-1EDD-1864-25A8-58BD7B339A50}"/>
          </ac:spMkLst>
        </pc:spChg>
        <pc:graphicFrameChg chg="mod modGraphic">
          <ac:chgData name="Uchimura, Hiroki/内村 洋貴" userId="e526ab57-ceb1-4554-a4fc-bbb36a12ea86" providerId="ADAL" clId="{08BEA2C6-1FAF-45C1-94E9-1693013AD4A9}" dt="2023-10-03T05:51:23.038" v="229" actId="1076"/>
          <ac:graphicFrameMkLst>
            <pc:docMk/>
            <pc:sldMk cId="1540788538" sldId="786"/>
            <ac:graphicFrameMk id="2" creationId="{A96F8C31-F508-648C-9800-A6D098AB66A8}"/>
          </ac:graphicFrameMkLst>
        </pc:graphicFrameChg>
        <pc:graphicFrameChg chg="del mod modGraphic">
          <ac:chgData name="Uchimura, Hiroki/内村 洋貴" userId="e526ab57-ceb1-4554-a4fc-bbb36a12ea86" providerId="ADAL" clId="{08BEA2C6-1FAF-45C1-94E9-1693013AD4A9}" dt="2023-10-04T01:41:45.564" v="789" actId="21"/>
          <ac:graphicFrameMkLst>
            <pc:docMk/>
            <pc:sldMk cId="1540788538" sldId="786"/>
            <ac:graphicFrameMk id="3" creationId="{390EC395-5693-21AF-7021-2DFDCC1B94B3}"/>
          </ac:graphicFrameMkLst>
        </pc:graphicFrameChg>
        <pc:graphicFrameChg chg="add mod modGraphic">
          <ac:chgData name="Uchimura, Hiroki/内村 洋貴" userId="e526ab57-ceb1-4554-a4fc-bbb36a12ea86" providerId="ADAL" clId="{08BEA2C6-1FAF-45C1-94E9-1693013AD4A9}" dt="2023-10-04T01:43:45.928" v="886" actId="1076"/>
          <ac:graphicFrameMkLst>
            <pc:docMk/>
            <pc:sldMk cId="1540788538" sldId="786"/>
            <ac:graphicFrameMk id="11" creationId="{6E95AD13-5CFC-CE7F-A84F-0C2EA2D46056}"/>
          </ac:graphicFrameMkLst>
        </pc:graphicFrameChg>
        <pc:graphicFrameChg chg="add mod">
          <ac:chgData name="Uchimura, Hiroki/内村 洋貴" userId="e526ab57-ceb1-4554-a4fc-bbb36a12ea86" providerId="ADAL" clId="{08BEA2C6-1FAF-45C1-94E9-1693013AD4A9}" dt="2023-10-04T01:43:56.835" v="889" actId="1076"/>
          <ac:graphicFrameMkLst>
            <pc:docMk/>
            <pc:sldMk cId="1540788538" sldId="786"/>
            <ac:graphicFrameMk id="13" creationId="{C9D34D0C-7DA5-2B6A-8870-0E3A3B319E1D}"/>
          </ac:graphicFrameMkLst>
        </pc:graphicFrameChg>
        <pc:graphicFrameChg chg="add mod">
          <ac:chgData name="Uchimura, Hiroki/内村 洋貴" userId="e526ab57-ceb1-4554-a4fc-bbb36a12ea86" providerId="ADAL" clId="{08BEA2C6-1FAF-45C1-94E9-1693013AD4A9}" dt="2023-10-04T01:43:56.835" v="889" actId="1076"/>
          <ac:graphicFrameMkLst>
            <pc:docMk/>
            <pc:sldMk cId="1540788538" sldId="786"/>
            <ac:graphicFrameMk id="21" creationId="{EB650DD7-C432-47D4-5CCE-EA2DE2CA8007}"/>
          </ac:graphicFrameMkLst>
        </pc:graphicFrameChg>
        <pc:picChg chg="mod">
          <ac:chgData name="Uchimura, Hiroki/内村 洋貴" userId="e526ab57-ceb1-4554-a4fc-bbb36a12ea86" providerId="ADAL" clId="{08BEA2C6-1FAF-45C1-94E9-1693013AD4A9}" dt="2023-10-03T06:57:34.825" v="787" actId="1076"/>
          <ac:picMkLst>
            <pc:docMk/>
            <pc:sldMk cId="1540788538" sldId="786"/>
            <ac:picMk id="4" creationId="{CFB981B8-1731-816F-E9ED-BD33CC6C58FE}"/>
          </ac:picMkLst>
        </pc:picChg>
        <pc:picChg chg="del mod">
          <ac:chgData name="Uchimura, Hiroki/内村 洋貴" userId="e526ab57-ceb1-4554-a4fc-bbb36a12ea86" providerId="ADAL" clId="{08BEA2C6-1FAF-45C1-94E9-1693013AD4A9}" dt="2023-10-04T01:41:45.564" v="789" actId="21"/>
          <ac:picMkLst>
            <pc:docMk/>
            <pc:sldMk cId="1540788538" sldId="786"/>
            <ac:picMk id="7" creationId="{6CC9C91A-C7EB-C4F6-D7DC-82672C1ECE3F}"/>
          </ac:picMkLst>
        </pc:picChg>
        <pc:picChg chg="add mod">
          <ac:chgData name="Uchimura, Hiroki/内村 洋貴" userId="e526ab57-ceb1-4554-a4fc-bbb36a12ea86" providerId="ADAL" clId="{08BEA2C6-1FAF-45C1-94E9-1693013AD4A9}" dt="2023-10-04T01:43:45.928" v="886" actId="1076"/>
          <ac:picMkLst>
            <pc:docMk/>
            <pc:sldMk cId="1540788538" sldId="786"/>
            <ac:picMk id="12" creationId="{84E21924-1BF9-5840-00BF-5DD6450C2219}"/>
          </ac:picMkLst>
        </pc:picChg>
        <pc:picChg chg="add mod">
          <ac:chgData name="Uchimura, Hiroki/内村 洋貴" userId="e526ab57-ceb1-4554-a4fc-bbb36a12ea86" providerId="ADAL" clId="{08BEA2C6-1FAF-45C1-94E9-1693013AD4A9}" dt="2023-10-04T01:43:56.835" v="889" actId="1076"/>
          <ac:picMkLst>
            <pc:docMk/>
            <pc:sldMk cId="1540788538" sldId="786"/>
            <ac:picMk id="19" creationId="{3619FF62-8FD4-F9C5-032A-5553C7B9C71E}"/>
          </ac:picMkLst>
        </pc:picChg>
        <pc:cxnChg chg="add mod">
          <ac:chgData name="Uchimura, Hiroki/内村 洋貴" userId="e526ab57-ceb1-4554-a4fc-bbb36a12ea86" providerId="ADAL" clId="{08BEA2C6-1FAF-45C1-94E9-1693013AD4A9}" dt="2023-10-04T01:43:56.835" v="889" actId="1076"/>
          <ac:cxnSpMkLst>
            <pc:docMk/>
            <pc:sldMk cId="1540788538" sldId="786"/>
            <ac:cxnSpMk id="22" creationId="{77ABD43D-C659-C4BC-A02E-B2E1ED469DED}"/>
          </ac:cxnSpMkLst>
        </pc:cxnChg>
        <pc:cxnChg chg="add mod">
          <ac:chgData name="Uchimura, Hiroki/内村 洋貴" userId="e526ab57-ceb1-4554-a4fc-bbb36a12ea86" providerId="ADAL" clId="{08BEA2C6-1FAF-45C1-94E9-1693013AD4A9}" dt="2023-10-04T01:43:56.835" v="889" actId="1076"/>
          <ac:cxnSpMkLst>
            <pc:docMk/>
            <pc:sldMk cId="1540788538" sldId="786"/>
            <ac:cxnSpMk id="23" creationId="{CE141F85-DF51-2F66-8ACD-5C7D18CA3E71}"/>
          </ac:cxnSpMkLst>
        </pc:cxnChg>
      </pc:sldChg>
      <pc:sldChg chg="addSp delSp modSp mod">
        <pc:chgData name="Uchimura, Hiroki/内村 洋貴" userId="e526ab57-ceb1-4554-a4fc-bbb36a12ea86" providerId="ADAL" clId="{08BEA2C6-1FAF-45C1-94E9-1693013AD4A9}" dt="2023-10-06T02:06:37.799" v="2426" actId="20577"/>
        <pc:sldMkLst>
          <pc:docMk/>
          <pc:sldMk cId="3798432186" sldId="787"/>
        </pc:sldMkLst>
        <pc:spChg chg="mod">
          <ac:chgData name="Uchimura, Hiroki/内村 洋貴" userId="e526ab57-ceb1-4554-a4fc-bbb36a12ea86" providerId="ADAL" clId="{08BEA2C6-1FAF-45C1-94E9-1693013AD4A9}" dt="2023-10-03T05:52:27.931" v="246" actId="20577"/>
          <ac:spMkLst>
            <pc:docMk/>
            <pc:sldMk cId="3798432186" sldId="787"/>
            <ac:spMk id="2" creationId="{817547DC-38CA-B0CB-B730-DFE01CAE670F}"/>
          </ac:spMkLst>
        </pc:spChg>
        <pc:spChg chg="add mod">
          <ac:chgData name="Uchimura, Hiroki/内村 洋貴" userId="e526ab57-ceb1-4554-a4fc-bbb36a12ea86" providerId="ADAL" clId="{08BEA2C6-1FAF-45C1-94E9-1693013AD4A9}" dt="2023-10-04T02:19:35.346" v="924" actId="20577"/>
          <ac:spMkLst>
            <pc:docMk/>
            <pc:sldMk cId="3798432186" sldId="787"/>
            <ac:spMk id="5" creationId="{3F5CAA36-DFBA-EB9C-16A6-217A06786443}"/>
          </ac:spMkLst>
        </pc:spChg>
        <pc:spChg chg="add del mod">
          <ac:chgData name="Uchimura, Hiroki/内村 洋貴" userId="e526ab57-ceb1-4554-a4fc-bbb36a12ea86" providerId="ADAL" clId="{08BEA2C6-1FAF-45C1-94E9-1693013AD4A9}" dt="2023-10-03T05:55:18.211" v="328" actId="478"/>
          <ac:spMkLst>
            <pc:docMk/>
            <pc:sldMk cId="3798432186" sldId="787"/>
            <ac:spMk id="12" creationId="{AFAAAAF6-6287-C115-E4B8-77552FD2D960}"/>
          </ac:spMkLst>
        </pc:spChg>
        <pc:spChg chg="add mod">
          <ac:chgData name="Uchimura, Hiroki/内村 洋貴" userId="e526ab57-ceb1-4554-a4fc-bbb36a12ea86" providerId="ADAL" clId="{08BEA2C6-1FAF-45C1-94E9-1693013AD4A9}" dt="2023-10-04T02:19:04.687" v="908" actId="1076"/>
          <ac:spMkLst>
            <pc:docMk/>
            <pc:sldMk cId="3798432186" sldId="787"/>
            <ac:spMk id="17" creationId="{2FE54433-45DC-67FA-09E9-852E1EE87707}"/>
          </ac:spMkLst>
        </pc:spChg>
        <pc:spChg chg="add mod">
          <ac:chgData name="Uchimura, Hiroki/内村 洋貴" userId="e526ab57-ceb1-4554-a4fc-bbb36a12ea86" providerId="ADAL" clId="{08BEA2C6-1FAF-45C1-94E9-1693013AD4A9}" dt="2023-10-04T02:19:04.687" v="908" actId="1076"/>
          <ac:spMkLst>
            <pc:docMk/>
            <pc:sldMk cId="3798432186" sldId="787"/>
            <ac:spMk id="18" creationId="{EFD5A1A8-7974-F504-149A-0B02477A534E}"/>
          </ac:spMkLst>
        </pc:spChg>
        <pc:spChg chg="add mod">
          <ac:chgData name="Uchimura, Hiroki/内村 洋貴" userId="e526ab57-ceb1-4554-a4fc-bbb36a12ea86" providerId="ADAL" clId="{08BEA2C6-1FAF-45C1-94E9-1693013AD4A9}" dt="2023-10-04T02:19:04.687" v="908" actId="1076"/>
          <ac:spMkLst>
            <pc:docMk/>
            <pc:sldMk cId="3798432186" sldId="787"/>
            <ac:spMk id="20" creationId="{B3FFA054-822E-5795-8F96-24B3135DC1DE}"/>
          </ac:spMkLst>
        </pc:spChg>
        <pc:spChg chg="add mod">
          <ac:chgData name="Uchimura, Hiroki/内村 洋貴" userId="e526ab57-ceb1-4554-a4fc-bbb36a12ea86" providerId="ADAL" clId="{08BEA2C6-1FAF-45C1-94E9-1693013AD4A9}" dt="2023-10-04T02:19:04.687" v="908" actId="1076"/>
          <ac:spMkLst>
            <pc:docMk/>
            <pc:sldMk cId="3798432186" sldId="787"/>
            <ac:spMk id="21" creationId="{53A16E0F-7BF8-11EE-AEB3-13BD4567483C}"/>
          </ac:spMkLst>
        </pc:spChg>
        <pc:spChg chg="add mod">
          <ac:chgData name="Uchimura, Hiroki/内村 洋貴" userId="e526ab57-ceb1-4554-a4fc-bbb36a12ea86" providerId="ADAL" clId="{08BEA2C6-1FAF-45C1-94E9-1693013AD4A9}" dt="2023-10-04T02:19:04.687" v="908" actId="1076"/>
          <ac:spMkLst>
            <pc:docMk/>
            <pc:sldMk cId="3798432186" sldId="787"/>
            <ac:spMk id="22" creationId="{F5D0CAD4-0FB7-C9C3-5191-D27E3190E9FA}"/>
          </ac:spMkLst>
        </pc:spChg>
        <pc:spChg chg="add mod">
          <ac:chgData name="Uchimura, Hiroki/内村 洋貴" userId="e526ab57-ceb1-4554-a4fc-bbb36a12ea86" providerId="ADAL" clId="{08BEA2C6-1FAF-45C1-94E9-1693013AD4A9}" dt="2023-10-04T02:39:33.470" v="2412" actId="1076"/>
          <ac:spMkLst>
            <pc:docMk/>
            <pc:sldMk cId="3798432186" sldId="787"/>
            <ac:spMk id="23" creationId="{F5351428-F5D9-6D85-000A-0CBA72F0B5FC}"/>
          </ac:spMkLst>
        </pc:spChg>
        <pc:graphicFrameChg chg="add mod">
          <ac:chgData name="Uchimura, Hiroki/内村 洋貴" userId="e526ab57-ceb1-4554-a4fc-bbb36a12ea86" providerId="ADAL" clId="{08BEA2C6-1FAF-45C1-94E9-1693013AD4A9}" dt="2023-10-04T02:19:04.687" v="908" actId="1076"/>
          <ac:graphicFrameMkLst>
            <pc:docMk/>
            <pc:sldMk cId="3798432186" sldId="787"/>
            <ac:graphicFrameMk id="3" creationId="{51AEA450-C5B3-A5EF-34DC-051A0E850569}"/>
          </ac:graphicFrameMkLst>
        </pc:graphicFrameChg>
        <pc:graphicFrameChg chg="add mod modGraphic">
          <ac:chgData name="Uchimura, Hiroki/内村 洋貴" userId="e526ab57-ceb1-4554-a4fc-bbb36a12ea86" providerId="ADAL" clId="{08BEA2C6-1FAF-45C1-94E9-1693013AD4A9}" dt="2023-10-04T02:19:04.687" v="908" actId="1076"/>
          <ac:graphicFrameMkLst>
            <pc:docMk/>
            <pc:sldMk cId="3798432186" sldId="787"/>
            <ac:graphicFrameMk id="4" creationId="{C563AE1A-C478-818C-2D4A-9F17B614785B}"/>
          </ac:graphicFrameMkLst>
        </pc:graphicFrameChg>
        <pc:graphicFrameChg chg="add mod modGraphic">
          <ac:chgData name="Uchimura, Hiroki/内村 洋貴" userId="e526ab57-ceb1-4554-a4fc-bbb36a12ea86" providerId="ADAL" clId="{08BEA2C6-1FAF-45C1-94E9-1693013AD4A9}" dt="2023-10-06T02:06:37.799" v="2426" actId="20577"/>
          <ac:graphicFrameMkLst>
            <pc:docMk/>
            <pc:sldMk cId="3798432186" sldId="787"/>
            <ac:graphicFrameMk id="13" creationId="{A12600E4-DBEE-97CE-420C-ACCBE1C1B953}"/>
          </ac:graphicFrameMkLst>
        </pc:graphicFrameChg>
        <pc:graphicFrameChg chg="add mod modGraphic">
          <ac:chgData name="Uchimura, Hiroki/内村 洋貴" userId="e526ab57-ceb1-4554-a4fc-bbb36a12ea86" providerId="ADAL" clId="{08BEA2C6-1FAF-45C1-94E9-1693013AD4A9}" dt="2023-10-04T02:19:04.687" v="908" actId="1076"/>
          <ac:graphicFrameMkLst>
            <pc:docMk/>
            <pc:sldMk cId="3798432186" sldId="787"/>
            <ac:graphicFrameMk id="16" creationId="{E762F725-2BE5-153B-0552-F7CD16D14302}"/>
          </ac:graphicFrameMkLst>
        </pc:graphicFrameChg>
        <pc:graphicFrameChg chg="add mod modGraphic">
          <ac:chgData name="Uchimura, Hiroki/内村 洋貴" userId="e526ab57-ceb1-4554-a4fc-bbb36a12ea86" providerId="ADAL" clId="{08BEA2C6-1FAF-45C1-94E9-1693013AD4A9}" dt="2023-10-04T02:19:04.687" v="908" actId="1076"/>
          <ac:graphicFrameMkLst>
            <pc:docMk/>
            <pc:sldMk cId="3798432186" sldId="787"/>
            <ac:graphicFrameMk id="19" creationId="{BEEF05C0-B53F-B43A-13B4-63989745EBC3}"/>
          </ac:graphicFrameMkLst>
        </pc:graphicFrameChg>
        <pc:picChg chg="add mod">
          <ac:chgData name="Uchimura, Hiroki/内村 洋貴" userId="e526ab57-ceb1-4554-a4fc-bbb36a12ea86" providerId="ADAL" clId="{08BEA2C6-1FAF-45C1-94E9-1693013AD4A9}" dt="2023-10-04T02:19:04.687" v="908" actId="1076"/>
          <ac:picMkLst>
            <pc:docMk/>
            <pc:sldMk cId="3798432186" sldId="787"/>
            <ac:picMk id="6" creationId="{D99FF75B-F099-C33F-ABD6-0818D7486346}"/>
          </ac:picMkLst>
        </pc:picChg>
        <pc:picChg chg="add mod">
          <ac:chgData name="Uchimura, Hiroki/内村 洋貴" userId="e526ab57-ceb1-4554-a4fc-bbb36a12ea86" providerId="ADAL" clId="{08BEA2C6-1FAF-45C1-94E9-1693013AD4A9}" dt="2023-10-04T02:19:04.687" v="908" actId="1076"/>
          <ac:picMkLst>
            <pc:docMk/>
            <pc:sldMk cId="3798432186" sldId="787"/>
            <ac:picMk id="11" creationId="{5145A6EB-F389-1C85-6BC0-EF47970762E9}"/>
          </ac:picMkLst>
        </pc:picChg>
        <pc:picChg chg="add mod">
          <ac:chgData name="Uchimura, Hiroki/内村 洋貴" userId="e526ab57-ceb1-4554-a4fc-bbb36a12ea86" providerId="ADAL" clId="{08BEA2C6-1FAF-45C1-94E9-1693013AD4A9}" dt="2023-10-04T02:19:04.687" v="908" actId="1076"/>
          <ac:picMkLst>
            <pc:docMk/>
            <pc:sldMk cId="3798432186" sldId="787"/>
            <ac:picMk id="14" creationId="{85C78A0D-61C3-2C0E-4A56-AD24902C5B36}"/>
          </ac:picMkLst>
        </pc:picChg>
        <pc:cxnChg chg="add mod">
          <ac:chgData name="Uchimura, Hiroki/内村 洋貴" userId="e526ab57-ceb1-4554-a4fc-bbb36a12ea86" providerId="ADAL" clId="{08BEA2C6-1FAF-45C1-94E9-1693013AD4A9}" dt="2023-10-04T02:19:04.687" v="908" actId="1076"/>
          <ac:cxnSpMkLst>
            <pc:docMk/>
            <pc:sldMk cId="3798432186" sldId="787"/>
            <ac:cxnSpMk id="8" creationId="{FBBC7B50-A4D1-3876-CE31-CD42A63B85AA}"/>
          </ac:cxnSpMkLst>
        </pc:cxnChg>
        <pc:cxnChg chg="add mod">
          <ac:chgData name="Uchimura, Hiroki/内村 洋貴" userId="e526ab57-ceb1-4554-a4fc-bbb36a12ea86" providerId="ADAL" clId="{08BEA2C6-1FAF-45C1-94E9-1693013AD4A9}" dt="2023-10-04T02:19:04.687" v="908" actId="1076"/>
          <ac:cxnSpMkLst>
            <pc:docMk/>
            <pc:sldMk cId="3798432186" sldId="787"/>
            <ac:cxnSpMk id="9" creationId="{4B8AC23B-239C-49B9-A87A-9FC4F7184475}"/>
          </ac:cxnSpMkLst>
        </pc:cxnChg>
        <pc:cxnChg chg="add mod">
          <ac:chgData name="Uchimura, Hiroki/内村 洋貴" userId="e526ab57-ceb1-4554-a4fc-bbb36a12ea86" providerId="ADAL" clId="{08BEA2C6-1FAF-45C1-94E9-1693013AD4A9}" dt="2023-10-04T02:19:04.687" v="908" actId="1076"/>
          <ac:cxnSpMkLst>
            <pc:docMk/>
            <pc:sldMk cId="3798432186" sldId="787"/>
            <ac:cxnSpMk id="10" creationId="{385281CE-E469-30EE-0E2B-A86C886065BC}"/>
          </ac:cxnSpMkLst>
        </pc:cxnChg>
        <pc:cxnChg chg="add mod">
          <ac:chgData name="Uchimura, Hiroki/内村 洋貴" userId="e526ab57-ceb1-4554-a4fc-bbb36a12ea86" providerId="ADAL" clId="{08BEA2C6-1FAF-45C1-94E9-1693013AD4A9}" dt="2023-10-04T02:19:04.687" v="908" actId="1076"/>
          <ac:cxnSpMkLst>
            <pc:docMk/>
            <pc:sldMk cId="3798432186" sldId="787"/>
            <ac:cxnSpMk id="15" creationId="{54E39245-7017-1F14-4953-FAB9EA35C907}"/>
          </ac:cxnSpMkLst>
        </pc:cxnChg>
      </pc:sldChg>
      <pc:sldChg chg="addSp delSp modSp new mod">
        <pc:chgData name="Uchimura, Hiroki/内村 洋貴" userId="e526ab57-ceb1-4554-a4fc-bbb36a12ea86" providerId="ADAL" clId="{08BEA2C6-1FAF-45C1-94E9-1693013AD4A9}" dt="2023-11-06T09:24:58.150" v="2704" actId="20577"/>
        <pc:sldMkLst>
          <pc:docMk/>
          <pc:sldMk cId="3431733478" sldId="788"/>
        </pc:sldMkLst>
        <pc:spChg chg="add mod">
          <ac:chgData name="Uchimura, Hiroki/内村 洋貴" userId="e526ab57-ceb1-4554-a4fc-bbb36a12ea86" providerId="ADAL" clId="{08BEA2C6-1FAF-45C1-94E9-1693013AD4A9}" dt="2023-10-04T02:19:29.057" v="909"/>
          <ac:spMkLst>
            <pc:docMk/>
            <pc:sldMk cId="3431733478" sldId="788"/>
            <ac:spMk id="2" creationId="{224FA843-679D-B279-9B5C-B022522F5014}"/>
          </ac:spMkLst>
        </pc:spChg>
        <pc:spChg chg="add mod">
          <ac:chgData name="Uchimura, Hiroki/内村 洋貴" userId="e526ab57-ceb1-4554-a4fc-bbb36a12ea86" providerId="ADAL" clId="{08BEA2C6-1FAF-45C1-94E9-1693013AD4A9}" dt="2023-10-04T02:23:13" v="1090" actId="20577"/>
          <ac:spMkLst>
            <pc:docMk/>
            <pc:sldMk cId="3431733478" sldId="788"/>
            <ac:spMk id="3" creationId="{16765BF5-5C3E-8D87-2D9C-926ABDD3A319}"/>
          </ac:spMkLst>
        </pc:spChg>
        <pc:spChg chg="add mod">
          <ac:chgData name="Uchimura, Hiroki/内村 洋貴" userId="e526ab57-ceb1-4554-a4fc-bbb36a12ea86" providerId="ADAL" clId="{08BEA2C6-1FAF-45C1-94E9-1693013AD4A9}" dt="2023-10-04T02:25:11.667" v="1287" actId="1076"/>
          <ac:spMkLst>
            <pc:docMk/>
            <pc:sldMk cId="3431733478" sldId="788"/>
            <ac:spMk id="9" creationId="{0D6A76C8-A637-8C95-3B8E-0EC500BFE55C}"/>
          </ac:spMkLst>
        </pc:spChg>
        <pc:spChg chg="add mod">
          <ac:chgData name="Uchimura, Hiroki/内村 洋貴" userId="e526ab57-ceb1-4554-a4fc-bbb36a12ea86" providerId="ADAL" clId="{08BEA2C6-1FAF-45C1-94E9-1693013AD4A9}" dt="2023-10-04T02:25:33.087" v="1317" actId="14100"/>
          <ac:spMkLst>
            <pc:docMk/>
            <pc:sldMk cId="3431733478" sldId="788"/>
            <ac:spMk id="11" creationId="{6153D83C-ADA9-3413-5B86-F6B9FEA6AC84}"/>
          </ac:spMkLst>
        </pc:spChg>
        <pc:spChg chg="add mod">
          <ac:chgData name="Uchimura, Hiroki/内村 洋貴" userId="e526ab57-ceb1-4554-a4fc-bbb36a12ea86" providerId="ADAL" clId="{08BEA2C6-1FAF-45C1-94E9-1693013AD4A9}" dt="2023-10-04T02:29:43.841" v="1842" actId="1076"/>
          <ac:spMkLst>
            <pc:docMk/>
            <pc:sldMk cId="3431733478" sldId="788"/>
            <ac:spMk id="12" creationId="{56D736D0-255B-169D-A804-DB672E9F232B}"/>
          </ac:spMkLst>
        </pc:spChg>
        <pc:spChg chg="add mod">
          <ac:chgData name="Uchimura, Hiroki/内村 洋貴" userId="e526ab57-ceb1-4554-a4fc-bbb36a12ea86" providerId="ADAL" clId="{08BEA2C6-1FAF-45C1-94E9-1693013AD4A9}" dt="2023-11-06T09:24:58.150" v="2704" actId="20577"/>
          <ac:spMkLst>
            <pc:docMk/>
            <pc:sldMk cId="3431733478" sldId="788"/>
            <ac:spMk id="13" creationId="{4974923D-FB7E-F4C0-6665-1411B33B7E55}"/>
          </ac:spMkLst>
        </pc:spChg>
        <pc:spChg chg="add del mod">
          <ac:chgData name="Uchimura, Hiroki/内村 洋貴" userId="e526ab57-ceb1-4554-a4fc-bbb36a12ea86" providerId="ADAL" clId="{08BEA2C6-1FAF-45C1-94E9-1693013AD4A9}" dt="2023-11-06T09:22:02.714" v="2625" actId="478"/>
          <ac:spMkLst>
            <pc:docMk/>
            <pc:sldMk cId="3431733478" sldId="788"/>
            <ac:spMk id="14" creationId="{C6B41C25-2A5D-3BDF-9E46-694CBEE470AA}"/>
          </ac:spMkLst>
        </pc:spChg>
        <pc:spChg chg="add mod">
          <ac:chgData name="Uchimura, Hiroki/内村 洋貴" userId="e526ab57-ceb1-4554-a4fc-bbb36a12ea86" providerId="ADAL" clId="{08BEA2C6-1FAF-45C1-94E9-1693013AD4A9}" dt="2023-10-04T02:30:05.330" v="1851" actId="1076"/>
          <ac:spMkLst>
            <pc:docMk/>
            <pc:sldMk cId="3431733478" sldId="788"/>
            <ac:spMk id="15" creationId="{C9086686-947B-EA60-B110-B292F65541C6}"/>
          </ac:spMkLst>
        </pc:spChg>
        <pc:spChg chg="add mod">
          <ac:chgData name="Uchimura, Hiroki/内村 洋貴" userId="e526ab57-ceb1-4554-a4fc-bbb36a12ea86" providerId="ADAL" clId="{08BEA2C6-1FAF-45C1-94E9-1693013AD4A9}" dt="2023-11-06T09:24:40.630" v="2685" actId="20577"/>
          <ac:spMkLst>
            <pc:docMk/>
            <pc:sldMk cId="3431733478" sldId="788"/>
            <ac:spMk id="16" creationId="{06800A3E-BF30-7CE9-4A64-C9CF87509BE8}"/>
          </ac:spMkLst>
        </pc:spChg>
        <pc:spChg chg="add del mod">
          <ac:chgData name="Uchimura, Hiroki/内村 洋貴" userId="e526ab57-ceb1-4554-a4fc-bbb36a12ea86" providerId="ADAL" clId="{08BEA2C6-1FAF-45C1-94E9-1693013AD4A9}" dt="2023-10-04T02:32:34.426" v="2148" actId="21"/>
          <ac:spMkLst>
            <pc:docMk/>
            <pc:sldMk cId="3431733478" sldId="788"/>
            <ac:spMk id="17" creationId="{5B8376E2-603D-6E3E-B109-3CF17B9DEE79}"/>
          </ac:spMkLst>
        </pc:spChg>
        <pc:graphicFrameChg chg="add del mod modGraphic">
          <ac:chgData name="Uchimura, Hiroki/内村 洋貴" userId="e526ab57-ceb1-4554-a4fc-bbb36a12ea86" providerId="ADAL" clId="{08BEA2C6-1FAF-45C1-94E9-1693013AD4A9}" dt="2023-10-04T02:21:21.075" v="1000" actId="478"/>
          <ac:graphicFrameMkLst>
            <pc:docMk/>
            <pc:sldMk cId="3431733478" sldId="788"/>
            <ac:graphicFrameMk id="6" creationId="{9C988E56-361C-EA71-36DC-21811E0726F6}"/>
          </ac:graphicFrameMkLst>
        </pc:graphicFrameChg>
        <pc:graphicFrameChg chg="add mod modGraphic">
          <ac:chgData name="Uchimura, Hiroki/内村 洋貴" userId="e526ab57-ceb1-4554-a4fc-bbb36a12ea86" providerId="ADAL" clId="{08BEA2C6-1FAF-45C1-94E9-1693013AD4A9}" dt="2023-10-04T02:25:42.344" v="1350" actId="20577"/>
          <ac:graphicFrameMkLst>
            <pc:docMk/>
            <pc:sldMk cId="3431733478" sldId="788"/>
            <ac:graphicFrameMk id="7" creationId="{D6087CD0-884F-CC22-5805-A32DE068FBC3}"/>
          </ac:graphicFrameMkLst>
        </pc:graphicFrameChg>
        <pc:graphicFrameChg chg="add del mod">
          <ac:chgData name="Uchimura, Hiroki/内村 洋貴" userId="e526ab57-ceb1-4554-a4fc-bbb36a12ea86" providerId="ADAL" clId="{08BEA2C6-1FAF-45C1-94E9-1693013AD4A9}" dt="2023-10-04T02:23:32.982" v="1094" actId="478"/>
          <ac:graphicFrameMkLst>
            <pc:docMk/>
            <pc:sldMk cId="3431733478" sldId="788"/>
            <ac:graphicFrameMk id="8" creationId="{F51F6ECC-0D6A-0154-0F7C-FFDB0FAE24BF}"/>
          </ac:graphicFrameMkLst>
        </pc:graphicFrameChg>
        <pc:graphicFrameChg chg="add del mod">
          <ac:chgData name="Uchimura, Hiroki/内村 洋貴" userId="e526ab57-ceb1-4554-a4fc-bbb36a12ea86" providerId="ADAL" clId="{08BEA2C6-1FAF-45C1-94E9-1693013AD4A9}" dt="2023-10-04T02:24:10.078" v="1142" actId="478"/>
          <ac:graphicFrameMkLst>
            <pc:docMk/>
            <pc:sldMk cId="3431733478" sldId="788"/>
            <ac:graphicFrameMk id="10" creationId="{94221DED-6DA7-FF65-0CAA-54A33D2F3637}"/>
          </ac:graphicFrameMkLst>
        </pc:graphicFrameChg>
        <pc:picChg chg="add del mod">
          <ac:chgData name="Uchimura, Hiroki/内村 洋貴" userId="e526ab57-ceb1-4554-a4fc-bbb36a12ea86" providerId="ADAL" clId="{08BEA2C6-1FAF-45C1-94E9-1693013AD4A9}" dt="2023-11-06T09:21:59.293" v="2624" actId="478"/>
          <ac:picMkLst>
            <pc:docMk/>
            <pc:sldMk cId="3431733478" sldId="788"/>
            <ac:picMk id="5" creationId="{7C3215ED-2AF4-AB07-23E2-78B2F9C5F561}"/>
          </ac:picMkLst>
        </pc:picChg>
      </pc:sldChg>
      <pc:sldChg chg="addSp delSp modSp new del mod">
        <pc:chgData name="Uchimura, Hiroki/内村 洋貴" userId="e526ab57-ceb1-4554-a4fc-bbb36a12ea86" providerId="ADAL" clId="{08BEA2C6-1FAF-45C1-94E9-1693013AD4A9}" dt="2023-10-04T01:51:58.497" v="890" actId="47"/>
        <pc:sldMkLst>
          <pc:docMk/>
          <pc:sldMk cId="4231747315" sldId="788"/>
        </pc:sldMkLst>
        <pc:spChg chg="add del mod">
          <ac:chgData name="Uchimura, Hiroki/内村 洋貴" userId="e526ab57-ceb1-4554-a4fc-bbb36a12ea86" providerId="ADAL" clId="{08BEA2C6-1FAF-45C1-94E9-1693013AD4A9}" dt="2023-10-04T01:43:50.823" v="887" actId="21"/>
          <ac:spMkLst>
            <pc:docMk/>
            <pc:sldMk cId="4231747315" sldId="788"/>
            <ac:spMk id="4" creationId="{2370FD25-39EA-FD9F-52FB-7472B27D0CDF}"/>
          </ac:spMkLst>
        </pc:spChg>
        <pc:spChg chg="add del mod">
          <ac:chgData name="Uchimura, Hiroki/内村 洋貴" userId="e526ab57-ceb1-4554-a4fc-bbb36a12ea86" providerId="ADAL" clId="{08BEA2C6-1FAF-45C1-94E9-1693013AD4A9}" dt="2023-10-04T01:41:59.417" v="794" actId="478"/>
          <ac:spMkLst>
            <pc:docMk/>
            <pc:sldMk cId="4231747315" sldId="788"/>
            <ac:spMk id="5" creationId="{70F2B27D-836D-476C-5A99-FF13B89433BF}"/>
          </ac:spMkLst>
        </pc:spChg>
        <pc:spChg chg="add del mod">
          <ac:chgData name="Uchimura, Hiroki/内村 洋貴" userId="e526ab57-ceb1-4554-a4fc-bbb36a12ea86" providerId="ADAL" clId="{08BEA2C6-1FAF-45C1-94E9-1693013AD4A9}" dt="2023-10-04T01:43:38.257" v="885" actId="478"/>
          <ac:spMkLst>
            <pc:docMk/>
            <pc:sldMk cId="4231747315" sldId="788"/>
            <ac:spMk id="6" creationId="{1078DF9C-6FBB-C4D2-00A6-46F4DD0168B8}"/>
          </ac:spMkLst>
        </pc:spChg>
        <pc:spChg chg="add mod">
          <ac:chgData name="Uchimura, Hiroki/内村 洋貴" userId="e526ab57-ceb1-4554-a4fc-bbb36a12ea86" providerId="ADAL" clId="{08BEA2C6-1FAF-45C1-94E9-1693013AD4A9}" dt="2023-10-04T01:41:51.905" v="791"/>
          <ac:spMkLst>
            <pc:docMk/>
            <pc:sldMk cId="4231747315" sldId="788"/>
            <ac:spMk id="7" creationId="{37160FDB-A388-DF89-AF54-7C254BB47C29}"/>
          </ac:spMkLst>
        </pc:spChg>
        <pc:spChg chg="add del mod">
          <ac:chgData name="Uchimura, Hiroki/内村 洋貴" userId="e526ab57-ceb1-4554-a4fc-bbb36a12ea86" providerId="ADAL" clId="{08BEA2C6-1FAF-45C1-94E9-1693013AD4A9}" dt="2023-10-04T01:43:50.823" v="887" actId="21"/>
          <ac:spMkLst>
            <pc:docMk/>
            <pc:sldMk cId="4231747315" sldId="788"/>
            <ac:spMk id="16" creationId="{5B32F8B2-6E25-CFE2-8112-C95E434EC8D5}"/>
          </ac:spMkLst>
        </pc:spChg>
        <pc:graphicFrameChg chg="add del mod">
          <ac:chgData name="Uchimura, Hiroki/内村 洋貴" userId="e526ab57-ceb1-4554-a4fc-bbb36a12ea86" providerId="ADAL" clId="{08BEA2C6-1FAF-45C1-94E9-1693013AD4A9}" dt="2023-10-04T01:43:50.823" v="887" actId="21"/>
          <ac:graphicFrameMkLst>
            <pc:docMk/>
            <pc:sldMk cId="4231747315" sldId="788"/>
            <ac:graphicFrameMk id="2" creationId="{D3E1BDA6-2A09-7B06-95E0-438C558BC0FF}"/>
          </ac:graphicFrameMkLst>
        </pc:graphicFrameChg>
        <pc:graphicFrameChg chg="add del mod modGraphic">
          <ac:chgData name="Uchimura, Hiroki/内村 洋貴" userId="e526ab57-ceb1-4554-a4fc-bbb36a12ea86" providerId="ADAL" clId="{08BEA2C6-1FAF-45C1-94E9-1693013AD4A9}" dt="2023-10-04T01:43:50.823" v="887" actId="21"/>
          <ac:graphicFrameMkLst>
            <pc:docMk/>
            <pc:sldMk cId="4231747315" sldId="788"/>
            <ac:graphicFrameMk id="8" creationId="{9754453F-F6CF-443D-0CE2-69A1B2F82E71}"/>
          </ac:graphicFrameMkLst>
        </pc:graphicFrameChg>
        <pc:graphicFrameChg chg="add del mod modGraphic">
          <ac:chgData name="Uchimura, Hiroki/内村 洋貴" userId="e526ab57-ceb1-4554-a4fc-bbb36a12ea86" providerId="ADAL" clId="{08BEA2C6-1FAF-45C1-94E9-1693013AD4A9}" dt="2023-10-04T01:43:04.970" v="836" actId="478"/>
          <ac:graphicFrameMkLst>
            <pc:docMk/>
            <pc:sldMk cId="4231747315" sldId="788"/>
            <ac:graphicFrameMk id="14" creationId="{A955B57E-2F27-2692-9F3E-D04E0B79B0A9}"/>
          </ac:graphicFrameMkLst>
        </pc:graphicFrameChg>
        <pc:picChg chg="add del mod">
          <ac:chgData name="Uchimura, Hiroki/内村 洋貴" userId="e526ab57-ceb1-4554-a4fc-bbb36a12ea86" providerId="ADAL" clId="{08BEA2C6-1FAF-45C1-94E9-1693013AD4A9}" dt="2023-10-04T01:43:50.823" v="887" actId="21"/>
          <ac:picMkLst>
            <pc:docMk/>
            <pc:sldMk cId="4231747315" sldId="788"/>
            <ac:picMk id="3" creationId="{AF4D71EF-B6CB-0DAC-EA05-334243C706CF}"/>
          </ac:picMkLst>
        </pc:picChg>
        <pc:cxnChg chg="add del">
          <ac:chgData name="Uchimura, Hiroki/内村 洋貴" userId="e526ab57-ceb1-4554-a4fc-bbb36a12ea86" providerId="ADAL" clId="{08BEA2C6-1FAF-45C1-94E9-1693013AD4A9}" dt="2023-10-04T01:42:31.201" v="825" actId="478"/>
          <ac:cxnSpMkLst>
            <pc:docMk/>
            <pc:sldMk cId="4231747315" sldId="788"/>
            <ac:cxnSpMk id="10" creationId="{93010EC3-4886-E6BE-F1F3-C643EB5F3228}"/>
          </ac:cxnSpMkLst>
        </pc:cxnChg>
        <pc:cxnChg chg="add del mod">
          <ac:chgData name="Uchimura, Hiroki/内村 洋貴" userId="e526ab57-ceb1-4554-a4fc-bbb36a12ea86" providerId="ADAL" clId="{08BEA2C6-1FAF-45C1-94E9-1693013AD4A9}" dt="2023-10-04T01:43:50.823" v="887" actId="21"/>
          <ac:cxnSpMkLst>
            <pc:docMk/>
            <pc:sldMk cId="4231747315" sldId="788"/>
            <ac:cxnSpMk id="11" creationId="{A2B9B848-0AEA-ED58-A4D2-3AE6FA261936}"/>
          </ac:cxnSpMkLst>
        </pc:cxnChg>
        <pc:cxnChg chg="add del mod">
          <ac:chgData name="Uchimura, Hiroki/内村 洋貴" userId="e526ab57-ceb1-4554-a4fc-bbb36a12ea86" providerId="ADAL" clId="{08BEA2C6-1FAF-45C1-94E9-1693013AD4A9}" dt="2023-10-04T01:43:50.823" v="887" actId="21"/>
          <ac:cxnSpMkLst>
            <pc:docMk/>
            <pc:sldMk cId="4231747315" sldId="788"/>
            <ac:cxnSpMk id="13" creationId="{FAF140C3-0BF2-3EA4-5A29-39D291EF9018}"/>
          </ac:cxnSpMkLst>
        </pc:cxnChg>
      </pc:sldChg>
      <pc:sldChg chg="addSp delSp modSp new mod">
        <pc:chgData name="Uchimura, Hiroki/内村 洋貴" userId="e526ab57-ceb1-4554-a4fc-bbb36a12ea86" providerId="ADAL" clId="{08BEA2C6-1FAF-45C1-94E9-1693013AD4A9}" dt="2023-10-06T02:08:50.490" v="2427" actId="1076"/>
        <pc:sldMkLst>
          <pc:docMk/>
          <pc:sldMk cId="1654849352" sldId="789"/>
        </pc:sldMkLst>
        <pc:spChg chg="add mod">
          <ac:chgData name="Uchimura, Hiroki/内村 洋貴" userId="e526ab57-ceb1-4554-a4fc-bbb36a12ea86" providerId="ADAL" clId="{08BEA2C6-1FAF-45C1-94E9-1693013AD4A9}" dt="2023-10-04T02:38:38.040" v="2367" actId="20577"/>
          <ac:spMkLst>
            <pc:docMk/>
            <pc:sldMk cId="1654849352" sldId="789"/>
            <ac:spMk id="2" creationId="{2EFEC5B7-A266-8D01-26C0-B82D65BA4A44}"/>
          </ac:spMkLst>
        </pc:spChg>
        <pc:spChg chg="add mod">
          <ac:chgData name="Uchimura, Hiroki/内村 洋貴" userId="e526ab57-ceb1-4554-a4fc-bbb36a12ea86" providerId="ADAL" clId="{08BEA2C6-1FAF-45C1-94E9-1693013AD4A9}" dt="2023-10-04T02:39:14.265" v="2411" actId="20577"/>
          <ac:spMkLst>
            <pc:docMk/>
            <pc:sldMk cId="1654849352" sldId="789"/>
            <ac:spMk id="4" creationId="{3738254B-1D03-D053-3312-A5F65CF6CA06}"/>
          </ac:spMkLst>
        </pc:spChg>
        <pc:spChg chg="add del mod">
          <ac:chgData name="Uchimura, Hiroki/内村 洋貴" userId="e526ab57-ceb1-4554-a4fc-bbb36a12ea86" providerId="ADAL" clId="{08BEA2C6-1FAF-45C1-94E9-1693013AD4A9}" dt="2023-10-04T02:34:32.058" v="2222" actId="478"/>
          <ac:spMkLst>
            <pc:docMk/>
            <pc:sldMk cId="1654849352" sldId="789"/>
            <ac:spMk id="6" creationId="{A32DFDCF-576B-9234-FB73-F78851F3F478}"/>
          </ac:spMkLst>
        </pc:spChg>
        <pc:spChg chg="add mod ord">
          <ac:chgData name="Uchimura, Hiroki/内村 洋貴" userId="e526ab57-ceb1-4554-a4fc-bbb36a12ea86" providerId="ADAL" clId="{08BEA2C6-1FAF-45C1-94E9-1693013AD4A9}" dt="2023-10-04T02:38:06.376" v="2324" actId="166"/>
          <ac:spMkLst>
            <pc:docMk/>
            <pc:sldMk cId="1654849352" sldId="789"/>
            <ac:spMk id="7" creationId="{EF3833DC-3D86-8626-8B09-2992EDE587FF}"/>
          </ac:spMkLst>
        </pc:spChg>
        <pc:spChg chg="add del mod">
          <ac:chgData name="Uchimura, Hiroki/内村 洋貴" userId="e526ab57-ceb1-4554-a4fc-bbb36a12ea86" providerId="ADAL" clId="{08BEA2C6-1FAF-45C1-94E9-1693013AD4A9}" dt="2023-10-04T02:36:28.308" v="2281" actId="478"/>
          <ac:spMkLst>
            <pc:docMk/>
            <pc:sldMk cId="1654849352" sldId="789"/>
            <ac:spMk id="8" creationId="{548AACB4-4ADE-F2E7-15B3-25E847E363D3}"/>
          </ac:spMkLst>
        </pc:spChg>
        <pc:spChg chg="add mod ord">
          <ac:chgData name="Uchimura, Hiroki/内村 洋貴" userId="e526ab57-ceb1-4554-a4fc-bbb36a12ea86" providerId="ADAL" clId="{08BEA2C6-1FAF-45C1-94E9-1693013AD4A9}" dt="2023-10-04T02:38:06.376" v="2324" actId="166"/>
          <ac:spMkLst>
            <pc:docMk/>
            <pc:sldMk cId="1654849352" sldId="789"/>
            <ac:spMk id="9" creationId="{E6EF4271-6AFE-6F2B-CB9A-6AA3FFBB537F}"/>
          </ac:spMkLst>
        </pc:spChg>
        <pc:spChg chg="add del mod">
          <ac:chgData name="Uchimura, Hiroki/内村 洋貴" userId="e526ab57-ceb1-4554-a4fc-bbb36a12ea86" providerId="ADAL" clId="{08BEA2C6-1FAF-45C1-94E9-1693013AD4A9}" dt="2023-10-04T02:36:28.308" v="2281" actId="478"/>
          <ac:spMkLst>
            <pc:docMk/>
            <pc:sldMk cId="1654849352" sldId="789"/>
            <ac:spMk id="10" creationId="{B2B51D27-38B5-D0AC-2ADA-ABC1C57E42FD}"/>
          </ac:spMkLst>
        </pc:spChg>
        <pc:spChg chg="add mod">
          <ac:chgData name="Uchimura, Hiroki/内村 洋貴" userId="e526ab57-ceb1-4554-a4fc-bbb36a12ea86" providerId="ADAL" clId="{08BEA2C6-1FAF-45C1-94E9-1693013AD4A9}" dt="2023-10-04T02:36:56.908" v="2288"/>
          <ac:spMkLst>
            <pc:docMk/>
            <pc:sldMk cId="1654849352" sldId="789"/>
            <ac:spMk id="11" creationId="{A97DDD7E-5576-EAA6-F20E-CF9277391413}"/>
          </ac:spMkLst>
        </pc:spChg>
        <pc:spChg chg="add mod">
          <ac:chgData name="Uchimura, Hiroki/内村 洋貴" userId="e526ab57-ceb1-4554-a4fc-bbb36a12ea86" providerId="ADAL" clId="{08BEA2C6-1FAF-45C1-94E9-1693013AD4A9}" dt="2023-10-04T02:35:52.942" v="2269"/>
          <ac:spMkLst>
            <pc:docMk/>
            <pc:sldMk cId="1654849352" sldId="789"/>
            <ac:spMk id="12" creationId="{B397778E-AA7B-92EC-B082-8627464BC1FD}"/>
          </ac:spMkLst>
        </pc:spChg>
        <pc:spChg chg="add mod">
          <ac:chgData name="Uchimura, Hiroki/内村 洋貴" userId="e526ab57-ceb1-4554-a4fc-bbb36a12ea86" providerId="ADAL" clId="{08BEA2C6-1FAF-45C1-94E9-1693013AD4A9}" dt="2023-10-04T02:37:10.893" v="2291" actId="1076"/>
          <ac:spMkLst>
            <pc:docMk/>
            <pc:sldMk cId="1654849352" sldId="789"/>
            <ac:spMk id="13" creationId="{F5574A20-E301-743C-3145-5139E6CB175E}"/>
          </ac:spMkLst>
        </pc:spChg>
        <pc:spChg chg="add">
          <ac:chgData name="Uchimura, Hiroki/内村 洋貴" userId="e526ab57-ceb1-4554-a4fc-bbb36a12ea86" providerId="ADAL" clId="{08BEA2C6-1FAF-45C1-94E9-1693013AD4A9}" dt="2023-10-04T02:37:09.269" v="2290" actId="11529"/>
          <ac:spMkLst>
            <pc:docMk/>
            <pc:sldMk cId="1654849352" sldId="789"/>
            <ac:spMk id="14" creationId="{ABCDC0CB-C439-1E2D-A1DC-CAE6FA03930E}"/>
          </ac:spMkLst>
        </pc:spChg>
        <pc:spChg chg="add mod">
          <ac:chgData name="Uchimura, Hiroki/内村 洋貴" userId="e526ab57-ceb1-4554-a4fc-bbb36a12ea86" providerId="ADAL" clId="{08BEA2C6-1FAF-45C1-94E9-1693013AD4A9}" dt="2023-10-04T02:37:59.503" v="2323" actId="1076"/>
          <ac:spMkLst>
            <pc:docMk/>
            <pc:sldMk cId="1654849352" sldId="789"/>
            <ac:spMk id="17" creationId="{FA587F26-16CA-1C4F-B8B5-935DE5AA308D}"/>
          </ac:spMkLst>
        </pc:spChg>
        <pc:graphicFrameChg chg="add mod ord">
          <ac:chgData name="Uchimura, Hiroki/内村 洋貴" userId="e526ab57-ceb1-4554-a4fc-bbb36a12ea86" providerId="ADAL" clId="{08BEA2C6-1FAF-45C1-94E9-1693013AD4A9}" dt="2023-10-04T02:38:06.376" v="2324" actId="166"/>
          <ac:graphicFrameMkLst>
            <pc:docMk/>
            <pc:sldMk cId="1654849352" sldId="789"/>
            <ac:graphicFrameMk id="5" creationId="{951DF1A6-28DC-52BD-1A70-47C94DE9B227}"/>
          </ac:graphicFrameMkLst>
        </pc:graphicFrameChg>
        <pc:graphicFrameChg chg="add mod">
          <ac:chgData name="Uchimura, Hiroki/内村 洋貴" userId="e526ab57-ceb1-4554-a4fc-bbb36a12ea86" providerId="ADAL" clId="{08BEA2C6-1FAF-45C1-94E9-1693013AD4A9}" dt="2023-10-06T02:08:50.490" v="2427" actId="1076"/>
          <ac:graphicFrameMkLst>
            <pc:docMk/>
            <pc:sldMk cId="1654849352" sldId="789"/>
            <ac:graphicFrameMk id="15" creationId="{5E1F8221-8C75-5306-4814-5BF0C64225E0}"/>
          </ac:graphicFrameMkLst>
        </pc:graphicFrameChg>
        <pc:graphicFrameChg chg="add mod modGraphic">
          <ac:chgData name="Uchimura, Hiroki/内村 洋貴" userId="e526ab57-ceb1-4554-a4fc-bbb36a12ea86" providerId="ADAL" clId="{08BEA2C6-1FAF-45C1-94E9-1693013AD4A9}" dt="2023-10-04T02:37:37.413" v="2303" actId="20577"/>
          <ac:graphicFrameMkLst>
            <pc:docMk/>
            <pc:sldMk cId="1654849352" sldId="789"/>
            <ac:graphicFrameMk id="16" creationId="{5E263C2B-9D13-2533-FDCF-C03D228BBC85}"/>
          </ac:graphicFrameMkLst>
        </pc:graphicFrameChg>
      </pc:sldChg>
      <pc:sldChg chg="addSp delSp modSp new mod">
        <pc:chgData name="Uchimura, Hiroki/内村 洋貴" userId="e526ab57-ceb1-4554-a4fc-bbb36a12ea86" providerId="ADAL" clId="{08BEA2C6-1FAF-45C1-94E9-1693013AD4A9}" dt="2023-10-17T01:02:09.591" v="2563" actId="1076"/>
        <pc:sldMkLst>
          <pc:docMk/>
          <pc:sldMk cId="3581602026" sldId="790"/>
        </pc:sldMkLst>
        <pc:spChg chg="add mod">
          <ac:chgData name="Uchimura, Hiroki/内村 洋貴" userId="e526ab57-ceb1-4554-a4fc-bbb36a12ea86" providerId="ADAL" clId="{08BEA2C6-1FAF-45C1-94E9-1693013AD4A9}" dt="2023-10-17T01:00:37.952" v="2478"/>
          <ac:spMkLst>
            <pc:docMk/>
            <pc:sldMk cId="3581602026" sldId="790"/>
            <ac:spMk id="2" creationId="{62CA8A16-3BC7-A99F-0F64-A67081CD420B}"/>
          </ac:spMkLst>
        </pc:spChg>
        <pc:spChg chg="add mod">
          <ac:chgData name="Uchimura, Hiroki/内村 洋貴" userId="e526ab57-ceb1-4554-a4fc-bbb36a12ea86" providerId="ADAL" clId="{08BEA2C6-1FAF-45C1-94E9-1693013AD4A9}" dt="2023-10-17T01:02:07.884" v="2562" actId="1076"/>
          <ac:spMkLst>
            <pc:docMk/>
            <pc:sldMk cId="3581602026" sldId="790"/>
            <ac:spMk id="14" creationId="{4037BE1C-5CF0-7D48-4C2D-A8688CD98178}"/>
          </ac:spMkLst>
        </pc:spChg>
        <pc:spChg chg="add del mod">
          <ac:chgData name="Uchimura, Hiroki/内村 洋貴" userId="e526ab57-ceb1-4554-a4fc-bbb36a12ea86" providerId="ADAL" clId="{08BEA2C6-1FAF-45C1-94E9-1693013AD4A9}" dt="2023-10-17T01:01:37.479" v="2556" actId="478"/>
          <ac:spMkLst>
            <pc:docMk/>
            <pc:sldMk cId="3581602026" sldId="790"/>
            <ac:spMk id="15" creationId="{5FE910CF-0597-C87F-3710-B78C0A5B215C}"/>
          </ac:spMkLst>
        </pc:spChg>
        <pc:spChg chg="add del mod">
          <ac:chgData name="Uchimura, Hiroki/内村 洋貴" userId="e526ab57-ceb1-4554-a4fc-bbb36a12ea86" providerId="ADAL" clId="{08BEA2C6-1FAF-45C1-94E9-1693013AD4A9}" dt="2023-10-17T01:00:57.622" v="2506" actId="478"/>
          <ac:spMkLst>
            <pc:docMk/>
            <pc:sldMk cId="3581602026" sldId="790"/>
            <ac:spMk id="17" creationId="{4950B7A7-2158-5C38-0BEA-8C68C3BE5302}"/>
          </ac:spMkLst>
        </pc:spChg>
        <pc:spChg chg="add mod">
          <ac:chgData name="Uchimura, Hiroki/内村 洋貴" userId="e526ab57-ceb1-4554-a4fc-bbb36a12ea86" providerId="ADAL" clId="{08BEA2C6-1FAF-45C1-94E9-1693013AD4A9}" dt="2023-10-17T01:02:04.607" v="2561" actId="1076"/>
          <ac:spMkLst>
            <pc:docMk/>
            <pc:sldMk cId="3581602026" sldId="790"/>
            <ac:spMk id="18" creationId="{8D699D29-11E9-2A01-E3F6-595D34ABA85B}"/>
          </ac:spMkLst>
        </pc:spChg>
        <pc:spChg chg="add mod">
          <ac:chgData name="Uchimura, Hiroki/内村 洋貴" userId="e526ab57-ceb1-4554-a4fc-bbb36a12ea86" providerId="ADAL" clId="{08BEA2C6-1FAF-45C1-94E9-1693013AD4A9}" dt="2023-10-17T01:02:04.607" v="2561" actId="1076"/>
          <ac:spMkLst>
            <pc:docMk/>
            <pc:sldMk cId="3581602026" sldId="790"/>
            <ac:spMk id="19" creationId="{22E92C35-2BC7-E4D1-28AE-59D52B6761B3}"/>
          </ac:spMkLst>
        </pc:spChg>
        <pc:spChg chg="add del mod">
          <ac:chgData name="Uchimura, Hiroki/内村 洋貴" userId="e526ab57-ceb1-4554-a4fc-bbb36a12ea86" providerId="ADAL" clId="{08BEA2C6-1FAF-45C1-94E9-1693013AD4A9}" dt="2023-10-17T01:01:44.225" v="2558" actId="478"/>
          <ac:spMkLst>
            <pc:docMk/>
            <pc:sldMk cId="3581602026" sldId="790"/>
            <ac:spMk id="20" creationId="{F7D07DA7-5FA0-42AB-15A2-7069A3798F86}"/>
          </ac:spMkLst>
        </pc:spChg>
        <pc:spChg chg="add mod">
          <ac:chgData name="Uchimura, Hiroki/内村 洋貴" userId="e526ab57-ceb1-4554-a4fc-bbb36a12ea86" providerId="ADAL" clId="{08BEA2C6-1FAF-45C1-94E9-1693013AD4A9}" dt="2023-10-17T01:00:54.240" v="2505" actId="20577"/>
          <ac:spMkLst>
            <pc:docMk/>
            <pc:sldMk cId="3581602026" sldId="790"/>
            <ac:spMk id="21" creationId="{BBFDC5BE-DEF4-FCD7-B682-9FAFCF2F286E}"/>
          </ac:spMkLst>
        </pc:spChg>
        <pc:spChg chg="add mod">
          <ac:chgData name="Uchimura, Hiroki/内村 洋貴" userId="e526ab57-ceb1-4554-a4fc-bbb36a12ea86" providerId="ADAL" clId="{08BEA2C6-1FAF-45C1-94E9-1693013AD4A9}" dt="2023-10-17T01:01:37.681" v="2557"/>
          <ac:spMkLst>
            <pc:docMk/>
            <pc:sldMk cId="3581602026" sldId="790"/>
            <ac:spMk id="23" creationId="{E6073B31-AB14-F728-50E1-E39FCB39B740}"/>
          </ac:spMkLst>
        </pc:spChg>
        <pc:spChg chg="add mod">
          <ac:chgData name="Uchimura, Hiroki/内村 洋貴" userId="e526ab57-ceb1-4554-a4fc-bbb36a12ea86" providerId="ADAL" clId="{08BEA2C6-1FAF-45C1-94E9-1693013AD4A9}" dt="2023-10-17T01:02:09.591" v="2563" actId="1076"/>
          <ac:spMkLst>
            <pc:docMk/>
            <pc:sldMk cId="3581602026" sldId="790"/>
            <ac:spMk id="24" creationId="{13CEC818-34EF-8660-BC0D-64E42FE779DE}"/>
          </ac:spMkLst>
        </pc:spChg>
        <pc:graphicFrameChg chg="add mod">
          <ac:chgData name="Uchimura, Hiroki/内村 洋貴" userId="e526ab57-ceb1-4554-a4fc-bbb36a12ea86" providerId="ADAL" clId="{08BEA2C6-1FAF-45C1-94E9-1693013AD4A9}" dt="2023-10-17T01:02:04.607" v="2561" actId="1076"/>
          <ac:graphicFrameMkLst>
            <pc:docMk/>
            <pc:sldMk cId="3581602026" sldId="790"/>
            <ac:graphicFrameMk id="3" creationId="{E5F865E3-D752-0B82-E8F0-8A58CDD6235C}"/>
          </ac:graphicFrameMkLst>
        </pc:graphicFrameChg>
        <pc:graphicFrameChg chg="add del mod">
          <ac:chgData name="Uchimura, Hiroki/内村 洋貴" userId="e526ab57-ceb1-4554-a4fc-bbb36a12ea86" providerId="ADAL" clId="{08BEA2C6-1FAF-45C1-94E9-1693013AD4A9}" dt="2023-10-17T01:00:57.622" v="2506" actId="478"/>
          <ac:graphicFrameMkLst>
            <pc:docMk/>
            <pc:sldMk cId="3581602026" sldId="790"/>
            <ac:graphicFrameMk id="4" creationId="{2991E765-34E0-B82C-8B21-5F2F09E43503}"/>
          </ac:graphicFrameMkLst>
        </pc:graphicFrameChg>
        <pc:graphicFrameChg chg="add mod modGraphic">
          <ac:chgData name="Uchimura, Hiroki/内村 洋貴" userId="e526ab57-ceb1-4554-a4fc-bbb36a12ea86" providerId="ADAL" clId="{08BEA2C6-1FAF-45C1-94E9-1693013AD4A9}" dt="2023-10-17T01:02:07.884" v="2562" actId="1076"/>
          <ac:graphicFrameMkLst>
            <pc:docMk/>
            <pc:sldMk cId="3581602026" sldId="790"/>
            <ac:graphicFrameMk id="10" creationId="{83F3B7BF-B1FC-F8BE-41E0-A134E8902AEB}"/>
          </ac:graphicFrameMkLst>
        </pc:graphicFrameChg>
        <pc:graphicFrameChg chg="add del mod modGraphic">
          <ac:chgData name="Uchimura, Hiroki/内村 洋貴" userId="e526ab57-ceb1-4554-a4fc-bbb36a12ea86" providerId="ADAL" clId="{08BEA2C6-1FAF-45C1-94E9-1693013AD4A9}" dt="2023-10-17T01:01:37.479" v="2556" actId="478"/>
          <ac:graphicFrameMkLst>
            <pc:docMk/>
            <pc:sldMk cId="3581602026" sldId="790"/>
            <ac:graphicFrameMk id="13" creationId="{AD2D8EE6-3C10-10B0-BB68-90772B4332A2}"/>
          </ac:graphicFrameMkLst>
        </pc:graphicFrameChg>
        <pc:graphicFrameChg chg="add mod">
          <ac:chgData name="Uchimura, Hiroki/内村 洋貴" userId="e526ab57-ceb1-4554-a4fc-bbb36a12ea86" providerId="ADAL" clId="{08BEA2C6-1FAF-45C1-94E9-1693013AD4A9}" dt="2023-10-17T01:02:04.607" v="2561" actId="1076"/>
          <ac:graphicFrameMkLst>
            <pc:docMk/>
            <pc:sldMk cId="3581602026" sldId="790"/>
            <ac:graphicFrameMk id="16" creationId="{688F9638-9A2E-C7D1-9EBF-E44A807BD872}"/>
          </ac:graphicFrameMkLst>
        </pc:graphicFrameChg>
        <pc:graphicFrameChg chg="add mod">
          <ac:chgData name="Uchimura, Hiroki/内村 洋貴" userId="e526ab57-ceb1-4554-a4fc-bbb36a12ea86" providerId="ADAL" clId="{08BEA2C6-1FAF-45C1-94E9-1693013AD4A9}" dt="2023-10-17T01:01:37.681" v="2557"/>
          <ac:graphicFrameMkLst>
            <pc:docMk/>
            <pc:sldMk cId="3581602026" sldId="790"/>
            <ac:graphicFrameMk id="22" creationId="{A773AD7E-8006-BD93-5EF3-493086DE274D}"/>
          </ac:graphicFrameMkLst>
        </pc:graphicFrameChg>
        <pc:picChg chg="add mod">
          <ac:chgData name="Uchimura, Hiroki/内村 洋貴" userId="e526ab57-ceb1-4554-a4fc-bbb36a12ea86" providerId="ADAL" clId="{08BEA2C6-1FAF-45C1-94E9-1693013AD4A9}" dt="2023-10-17T01:02:04.607" v="2561" actId="1076"/>
          <ac:picMkLst>
            <pc:docMk/>
            <pc:sldMk cId="3581602026" sldId="790"/>
            <ac:picMk id="5" creationId="{2E262F2E-B161-EB06-AC39-6AB8452595A8}"/>
          </ac:picMkLst>
        </pc:picChg>
        <pc:picChg chg="add del mod">
          <ac:chgData name="Uchimura, Hiroki/内村 洋貴" userId="e526ab57-ceb1-4554-a4fc-bbb36a12ea86" providerId="ADAL" clId="{08BEA2C6-1FAF-45C1-94E9-1693013AD4A9}" dt="2023-10-17T01:00:57.622" v="2506" actId="478"/>
          <ac:picMkLst>
            <pc:docMk/>
            <pc:sldMk cId="3581602026" sldId="790"/>
            <ac:picMk id="9" creationId="{F84496C5-5396-3921-3564-4B05F7BF3DC0}"/>
          </ac:picMkLst>
        </pc:picChg>
        <pc:picChg chg="add mod">
          <ac:chgData name="Uchimura, Hiroki/内村 洋貴" userId="e526ab57-ceb1-4554-a4fc-bbb36a12ea86" providerId="ADAL" clId="{08BEA2C6-1FAF-45C1-94E9-1693013AD4A9}" dt="2023-10-17T01:02:04.607" v="2561" actId="1076"/>
          <ac:picMkLst>
            <pc:docMk/>
            <pc:sldMk cId="3581602026" sldId="790"/>
            <ac:picMk id="11" creationId="{7DDADD70-4569-4E15-2030-7A9A67BCC315}"/>
          </ac:picMkLst>
        </pc:picChg>
        <pc:cxnChg chg="add mod">
          <ac:chgData name="Uchimura, Hiroki/内村 洋貴" userId="e526ab57-ceb1-4554-a4fc-bbb36a12ea86" providerId="ADAL" clId="{08BEA2C6-1FAF-45C1-94E9-1693013AD4A9}" dt="2023-10-17T01:02:04.607" v="2561" actId="1076"/>
          <ac:cxnSpMkLst>
            <pc:docMk/>
            <pc:sldMk cId="3581602026" sldId="790"/>
            <ac:cxnSpMk id="6" creationId="{D004396B-2A89-4FA0-7376-6E90E7373DB4}"/>
          </ac:cxnSpMkLst>
        </pc:cxnChg>
        <pc:cxnChg chg="add del mod">
          <ac:chgData name="Uchimura, Hiroki/内村 洋貴" userId="e526ab57-ceb1-4554-a4fc-bbb36a12ea86" providerId="ADAL" clId="{08BEA2C6-1FAF-45C1-94E9-1693013AD4A9}" dt="2023-10-17T01:00:57.622" v="2506" actId="478"/>
          <ac:cxnSpMkLst>
            <pc:docMk/>
            <pc:sldMk cId="3581602026" sldId="790"/>
            <ac:cxnSpMk id="7" creationId="{92986B83-FAC8-F32F-A53D-75D7340B4222}"/>
          </ac:cxnSpMkLst>
        </pc:cxnChg>
        <pc:cxnChg chg="add del mod">
          <ac:chgData name="Uchimura, Hiroki/内村 洋貴" userId="e526ab57-ceb1-4554-a4fc-bbb36a12ea86" providerId="ADAL" clId="{08BEA2C6-1FAF-45C1-94E9-1693013AD4A9}" dt="2023-10-17T01:00:57.622" v="2506" actId="478"/>
          <ac:cxnSpMkLst>
            <pc:docMk/>
            <pc:sldMk cId="3581602026" sldId="790"/>
            <ac:cxnSpMk id="8" creationId="{F861DDDE-3E26-6472-62BD-1EDEFC608D97}"/>
          </ac:cxnSpMkLst>
        </pc:cxnChg>
        <pc:cxnChg chg="add mod">
          <ac:chgData name="Uchimura, Hiroki/内村 洋貴" userId="e526ab57-ceb1-4554-a4fc-bbb36a12ea86" providerId="ADAL" clId="{08BEA2C6-1FAF-45C1-94E9-1693013AD4A9}" dt="2023-10-17T01:02:04.607" v="2561" actId="1076"/>
          <ac:cxnSpMkLst>
            <pc:docMk/>
            <pc:sldMk cId="3581602026" sldId="790"/>
            <ac:cxnSpMk id="12" creationId="{E3FFA9A2-82D2-3713-0931-56643C0B94DD}"/>
          </ac:cxnSpMkLst>
        </pc:cxnChg>
      </pc:sldChg>
      <pc:sldChg chg="new del">
        <pc:chgData name="Uchimura, Hiroki/内村 洋貴" userId="e526ab57-ceb1-4554-a4fc-bbb36a12ea86" providerId="ADAL" clId="{08BEA2C6-1FAF-45C1-94E9-1693013AD4A9}" dt="2023-10-17T01:00:24.912" v="2476" actId="47"/>
        <pc:sldMkLst>
          <pc:docMk/>
          <pc:sldMk cId="4069654978" sldId="790"/>
        </pc:sldMkLst>
      </pc:sldChg>
    </pc:docChg>
  </pc:docChgLst>
  <pc:docChgLst>
    <pc:chgData name="Uchimura, Hiroki/内村 洋貴" userId="e526ab57-ceb1-4554-a4fc-bbb36a12ea86" providerId="ADAL" clId="{9973F338-33F3-4C52-9FFB-3BAC8BAF244A}"/>
    <pc:docChg chg="undo custSel addSld modSld">
      <pc:chgData name="Uchimura, Hiroki/内村 洋貴" userId="e526ab57-ceb1-4554-a4fc-bbb36a12ea86" providerId="ADAL" clId="{9973F338-33F3-4C52-9FFB-3BAC8BAF244A}" dt="2023-10-02T10:03:23.738" v="367"/>
      <pc:docMkLst>
        <pc:docMk/>
      </pc:docMkLst>
      <pc:sldChg chg="addSp delSp modSp mod">
        <pc:chgData name="Uchimura, Hiroki/内村 洋貴" userId="e526ab57-ceb1-4554-a4fc-bbb36a12ea86" providerId="ADAL" clId="{9973F338-33F3-4C52-9FFB-3BAC8BAF244A}" dt="2023-10-02T09:16:57.371" v="217" actId="1076"/>
        <pc:sldMkLst>
          <pc:docMk/>
          <pc:sldMk cId="3440834278" sldId="257"/>
        </pc:sldMkLst>
        <pc:spChg chg="mod">
          <ac:chgData name="Uchimura, Hiroki/内村 洋貴" userId="e526ab57-ceb1-4554-a4fc-bbb36a12ea86" providerId="ADAL" clId="{9973F338-33F3-4C52-9FFB-3BAC8BAF244A}" dt="2023-10-02T09:16:55.230" v="216" actId="1076"/>
          <ac:spMkLst>
            <pc:docMk/>
            <pc:sldMk cId="3440834278" sldId="257"/>
            <ac:spMk id="3" creationId="{89C6BC1E-7E39-3F4C-3671-AB620CF4A0A1}"/>
          </ac:spMkLst>
        </pc:spChg>
        <pc:spChg chg="mod">
          <ac:chgData name="Uchimura, Hiroki/内村 洋貴" userId="e526ab57-ceb1-4554-a4fc-bbb36a12ea86" providerId="ADAL" clId="{9973F338-33F3-4C52-9FFB-3BAC8BAF244A}" dt="2023-10-02T09:16:57.371" v="217" actId="1076"/>
          <ac:spMkLst>
            <pc:docMk/>
            <pc:sldMk cId="3440834278" sldId="257"/>
            <ac:spMk id="4" creationId="{1899A98F-A8AC-95A0-3808-3F0DBD9C0FB3}"/>
          </ac:spMkLst>
        </pc:spChg>
        <pc:picChg chg="add del">
          <ac:chgData name="Uchimura, Hiroki/内村 洋貴" userId="e526ab57-ceb1-4554-a4fc-bbb36a12ea86" providerId="ADAL" clId="{9973F338-33F3-4C52-9FFB-3BAC8BAF244A}" dt="2023-10-02T09:16:22.218" v="212" actId="478"/>
          <ac:picMkLst>
            <pc:docMk/>
            <pc:sldMk cId="3440834278" sldId="257"/>
            <ac:picMk id="2" creationId="{878EAA8C-519D-E9E2-886B-F20B1B234586}"/>
          </ac:picMkLst>
        </pc:picChg>
        <pc:picChg chg="add mod ord">
          <ac:chgData name="Uchimura, Hiroki/内村 洋貴" userId="e526ab57-ceb1-4554-a4fc-bbb36a12ea86" providerId="ADAL" clId="{9973F338-33F3-4C52-9FFB-3BAC8BAF244A}" dt="2023-10-02T09:16:52.969" v="215" actId="1076"/>
          <ac:picMkLst>
            <pc:docMk/>
            <pc:sldMk cId="3440834278" sldId="257"/>
            <ac:picMk id="5" creationId="{88840C24-30B2-A5B5-A80F-A8EC8D2D54EF}"/>
          </ac:picMkLst>
        </pc:picChg>
      </pc:sldChg>
      <pc:sldChg chg="modSp mod">
        <pc:chgData name="Uchimura, Hiroki/内村 洋貴" userId="e526ab57-ceb1-4554-a4fc-bbb36a12ea86" providerId="ADAL" clId="{9973F338-33F3-4C52-9FFB-3BAC8BAF244A}" dt="2023-10-02T09:17:22.817" v="228" actId="20577"/>
        <pc:sldMkLst>
          <pc:docMk/>
          <pc:sldMk cId="1490173804" sldId="783"/>
        </pc:sldMkLst>
        <pc:graphicFrameChg chg="modGraphic">
          <ac:chgData name="Uchimura, Hiroki/内村 洋貴" userId="e526ab57-ceb1-4554-a4fc-bbb36a12ea86" providerId="ADAL" clId="{9973F338-33F3-4C52-9FFB-3BAC8BAF244A}" dt="2023-10-02T09:17:22.817" v="228" actId="20577"/>
          <ac:graphicFrameMkLst>
            <pc:docMk/>
            <pc:sldMk cId="1490173804" sldId="783"/>
            <ac:graphicFrameMk id="4" creationId="{2C33E734-F019-4B39-22B5-58E4B7DE9EC5}"/>
          </ac:graphicFrameMkLst>
        </pc:graphicFrameChg>
        <pc:graphicFrameChg chg="modGraphic">
          <ac:chgData name="Uchimura, Hiroki/内村 洋貴" userId="e526ab57-ceb1-4554-a4fc-bbb36a12ea86" providerId="ADAL" clId="{9973F338-33F3-4C52-9FFB-3BAC8BAF244A}" dt="2023-10-02T09:17:18.099" v="226" actId="404"/>
          <ac:graphicFrameMkLst>
            <pc:docMk/>
            <pc:sldMk cId="1490173804" sldId="783"/>
            <ac:graphicFrameMk id="10" creationId="{35010DE2-B8D5-F349-722D-8150F93E8EA5}"/>
          </ac:graphicFrameMkLst>
        </pc:graphicFrameChg>
      </pc:sldChg>
      <pc:sldChg chg="addSp delSp modSp new mod">
        <pc:chgData name="Uchimura, Hiroki/内村 洋貴" userId="e526ab57-ceb1-4554-a4fc-bbb36a12ea86" providerId="ADAL" clId="{9973F338-33F3-4C52-9FFB-3BAC8BAF244A}" dt="2023-10-02T09:24:39.359" v="362" actId="20577"/>
        <pc:sldMkLst>
          <pc:docMk/>
          <pc:sldMk cId="581417845" sldId="784"/>
        </pc:sldMkLst>
        <pc:spChg chg="add mod">
          <ac:chgData name="Uchimura, Hiroki/内村 洋貴" userId="e526ab57-ceb1-4554-a4fc-bbb36a12ea86" providerId="ADAL" clId="{9973F338-33F3-4C52-9FFB-3BAC8BAF244A}" dt="2023-09-28T08:12:45.957" v="3"/>
          <ac:spMkLst>
            <pc:docMk/>
            <pc:sldMk cId="581417845" sldId="784"/>
            <ac:spMk id="2" creationId="{85E9A955-E8AE-9064-705C-703AA375C00F}"/>
          </ac:spMkLst>
        </pc:spChg>
        <pc:spChg chg="add del mod">
          <ac:chgData name="Uchimura, Hiroki/内村 洋貴" userId="e526ab57-ceb1-4554-a4fc-bbb36a12ea86" providerId="ADAL" clId="{9973F338-33F3-4C52-9FFB-3BAC8BAF244A}" dt="2023-10-02T09:22:13.842" v="287" actId="21"/>
          <ac:spMkLst>
            <pc:docMk/>
            <pc:sldMk cId="581417845" sldId="784"/>
            <ac:spMk id="5" creationId="{A41575D4-D77F-F545-5F5F-6CF6846878CD}"/>
          </ac:spMkLst>
        </pc:spChg>
        <pc:spChg chg="add del">
          <ac:chgData name="Uchimura, Hiroki/内村 洋貴" userId="e526ab57-ceb1-4554-a4fc-bbb36a12ea86" providerId="ADAL" clId="{9973F338-33F3-4C52-9FFB-3BAC8BAF244A}" dt="2023-10-02T09:22:36.877" v="299" actId="478"/>
          <ac:spMkLst>
            <pc:docMk/>
            <pc:sldMk cId="581417845" sldId="784"/>
            <ac:spMk id="6" creationId="{D7472A40-24CE-78C6-EDB2-385D01825CDF}"/>
          </ac:spMkLst>
        </pc:spChg>
        <pc:spChg chg="add mod">
          <ac:chgData name="Uchimura, Hiroki/内村 洋貴" userId="e526ab57-ceb1-4554-a4fc-bbb36a12ea86" providerId="ADAL" clId="{9973F338-33F3-4C52-9FFB-3BAC8BAF244A}" dt="2023-09-28T08:19:53.757" v="204" actId="1076"/>
          <ac:spMkLst>
            <pc:docMk/>
            <pc:sldMk cId="581417845" sldId="784"/>
            <ac:spMk id="7" creationId="{4D06B557-DD05-6CF2-CAFB-EC457B4D5D56}"/>
          </ac:spMkLst>
        </pc:spChg>
        <pc:spChg chg="add del mod">
          <ac:chgData name="Uchimura, Hiroki/内村 洋貴" userId="e526ab57-ceb1-4554-a4fc-bbb36a12ea86" providerId="ADAL" clId="{9973F338-33F3-4C52-9FFB-3BAC8BAF244A}" dt="2023-10-02T09:22:13.842" v="287" actId="21"/>
          <ac:spMkLst>
            <pc:docMk/>
            <pc:sldMk cId="581417845" sldId="784"/>
            <ac:spMk id="9" creationId="{7216DFB5-CF76-4890-C455-EAA59317BBD8}"/>
          </ac:spMkLst>
        </pc:spChg>
        <pc:spChg chg="add del mod">
          <ac:chgData name="Uchimura, Hiroki/内村 洋貴" userId="e526ab57-ceb1-4554-a4fc-bbb36a12ea86" providerId="ADAL" clId="{9973F338-33F3-4C52-9FFB-3BAC8BAF244A}" dt="2023-10-02T09:22:13.842" v="287" actId="21"/>
          <ac:spMkLst>
            <pc:docMk/>
            <pc:sldMk cId="581417845" sldId="784"/>
            <ac:spMk id="10" creationId="{B0E980A6-FA4A-ECD9-DBCC-1679EAC2D628}"/>
          </ac:spMkLst>
        </pc:spChg>
        <pc:spChg chg="add mod">
          <ac:chgData name="Uchimura, Hiroki/内村 洋貴" userId="e526ab57-ceb1-4554-a4fc-bbb36a12ea86" providerId="ADAL" clId="{9973F338-33F3-4C52-9FFB-3BAC8BAF244A}" dt="2023-09-28T08:20:09.238" v="209" actId="1076"/>
          <ac:spMkLst>
            <pc:docMk/>
            <pc:sldMk cId="581417845" sldId="784"/>
            <ac:spMk id="12" creationId="{FC85A867-84B5-61A7-E9C5-03A539009D3A}"/>
          </ac:spMkLst>
        </pc:spChg>
        <pc:spChg chg="add mod">
          <ac:chgData name="Uchimura, Hiroki/内村 洋貴" userId="e526ab57-ceb1-4554-a4fc-bbb36a12ea86" providerId="ADAL" clId="{9973F338-33F3-4C52-9FFB-3BAC8BAF244A}" dt="2023-10-02T09:24:25.151" v="342" actId="20577"/>
          <ac:spMkLst>
            <pc:docMk/>
            <pc:sldMk cId="581417845" sldId="784"/>
            <ac:spMk id="14" creationId="{8D41E4DC-513E-1853-41E1-4DC803F8CB94}"/>
          </ac:spMkLst>
        </pc:spChg>
        <pc:spChg chg="add mod">
          <ac:chgData name="Uchimura, Hiroki/内村 洋貴" userId="e526ab57-ceb1-4554-a4fc-bbb36a12ea86" providerId="ADAL" clId="{9973F338-33F3-4C52-9FFB-3BAC8BAF244A}" dt="2023-10-02T09:24:39.359" v="362" actId="20577"/>
          <ac:spMkLst>
            <pc:docMk/>
            <pc:sldMk cId="581417845" sldId="784"/>
            <ac:spMk id="16" creationId="{B152E89F-6DD4-B713-323A-B85814776369}"/>
          </ac:spMkLst>
        </pc:spChg>
        <pc:spChg chg="add del mod">
          <ac:chgData name="Uchimura, Hiroki/内村 洋貴" userId="e526ab57-ceb1-4554-a4fc-bbb36a12ea86" providerId="ADAL" clId="{9973F338-33F3-4C52-9FFB-3BAC8BAF244A}" dt="2023-10-02T09:22:36.237" v="298" actId="478"/>
          <ac:spMkLst>
            <pc:docMk/>
            <pc:sldMk cId="581417845" sldId="784"/>
            <ac:spMk id="17" creationId="{4C9B5BDB-FD76-F7DA-E5B7-ED0BB9C42D5C}"/>
          </ac:spMkLst>
        </pc:spChg>
        <pc:spChg chg="add del mod">
          <ac:chgData name="Uchimura, Hiroki/内村 洋貴" userId="e526ab57-ceb1-4554-a4fc-bbb36a12ea86" providerId="ADAL" clId="{9973F338-33F3-4C52-9FFB-3BAC8BAF244A}" dt="2023-10-02T09:22:35.694" v="297" actId="478"/>
          <ac:spMkLst>
            <pc:docMk/>
            <pc:sldMk cId="581417845" sldId="784"/>
            <ac:spMk id="18" creationId="{FCB00BAF-9C16-018D-EE8F-DC3FB5F5FC14}"/>
          </ac:spMkLst>
        </pc:spChg>
        <pc:spChg chg="add del">
          <ac:chgData name="Uchimura, Hiroki/内村 洋貴" userId="e526ab57-ceb1-4554-a4fc-bbb36a12ea86" providerId="ADAL" clId="{9973F338-33F3-4C52-9FFB-3BAC8BAF244A}" dt="2023-10-02T09:23:44.438" v="310" actId="478"/>
          <ac:spMkLst>
            <pc:docMk/>
            <pc:sldMk cId="581417845" sldId="784"/>
            <ac:spMk id="27" creationId="{F25903DB-91E2-3C8A-29F9-C5919A0162BD}"/>
          </ac:spMkLst>
        </pc:spChg>
        <pc:spChg chg="add mod">
          <ac:chgData name="Uchimura, Hiroki/内村 洋貴" userId="e526ab57-ceb1-4554-a4fc-bbb36a12ea86" providerId="ADAL" clId="{9973F338-33F3-4C52-9FFB-3BAC8BAF244A}" dt="2023-10-02T09:24:10.583" v="315"/>
          <ac:spMkLst>
            <pc:docMk/>
            <pc:sldMk cId="581417845" sldId="784"/>
            <ac:spMk id="28" creationId="{E8EA46BA-1641-C617-9D50-805982455E99}"/>
          </ac:spMkLst>
        </pc:spChg>
        <pc:graphicFrameChg chg="add mod">
          <ac:chgData name="Uchimura, Hiroki/内村 洋貴" userId="e526ab57-ceb1-4554-a4fc-bbb36a12ea86" providerId="ADAL" clId="{9973F338-33F3-4C52-9FFB-3BAC8BAF244A}" dt="2023-09-28T08:13:39.111" v="46" actId="1076"/>
          <ac:graphicFrameMkLst>
            <pc:docMk/>
            <pc:sldMk cId="581417845" sldId="784"/>
            <ac:graphicFrameMk id="3" creationId="{4EC40AC5-B93E-7CE3-BA28-4333FFBFC30D}"/>
          </ac:graphicFrameMkLst>
        </pc:graphicFrameChg>
        <pc:graphicFrameChg chg="add del mod">
          <ac:chgData name="Uchimura, Hiroki/内村 洋貴" userId="e526ab57-ceb1-4554-a4fc-bbb36a12ea86" providerId="ADAL" clId="{9973F338-33F3-4C52-9FFB-3BAC8BAF244A}" dt="2023-10-02T09:22:13.842" v="287" actId="21"/>
          <ac:graphicFrameMkLst>
            <pc:docMk/>
            <pc:sldMk cId="581417845" sldId="784"/>
            <ac:graphicFrameMk id="8" creationId="{CE9E2B78-8254-8D6C-3B1E-A7BEEE8F9017}"/>
          </ac:graphicFrameMkLst>
        </pc:graphicFrameChg>
        <pc:picChg chg="add del mod">
          <ac:chgData name="Uchimura, Hiroki/内村 洋貴" userId="e526ab57-ceb1-4554-a4fc-bbb36a12ea86" providerId="ADAL" clId="{9973F338-33F3-4C52-9FFB-3BAC8BAF244A}" dt="2023-10-02T09:22:13.842" v="287" actId="21"/>
          <ac:picMkLst>
            <pc:docMk/>
            <pc:sldMk cId="581417845" sldId="784"/>
            <ac:picMk id="4" creationId="{30E4A8B6-F567-ABB7-9E1B-8105F3C3208E}"/>
          </ac:picMkLst>
        </pc:picChg>
        <pc:picChg chg="add mod">
          <ac:chgData name="Uchimura, Hiroki/内村 洋貴" userId="e526ab57-ceb1-4554-a4fc-bbb36a12ea86" providerId="ADAL" clId="{9973F338-33F3-4C52-9FFB-3BAC8BAF244A}" dt="2023-09-28T08:20:09.238" v="209" actId="1076"/>
          <ac:picMkLst>
            <pc:docMk/>
            <pc:sldMk cId="581417845" sldId="784"/>
            <ac:picMk id="11" creationId="{A521935C-F8D9-4664-B708-2FC63E04D678}"/>
          </ac:picMkLst>
        </pc:picChg>
        <pc:picChg chg="add mod">
          <ac:chgData name="Uchimura, Hiroki/内村 洋貴" userId="e526ab57-ceb1-4554-a4fc-bbb36a12ea86" providerId="ADAL" clId="{9973F338-33F3-4C52-9FFB-3BAC8BAF244A}" dt="2023-10-02T09:22:25.239" v="291" actId="571"/>
          <ac:picMkLst>
            <pc:docMk/>
            <pc:sldMk cId="581417845" sldId="784"/>
            <ac:picMk id="13" creationId="{6A95270C-09BE-061B-4FD6-8DAAD00872F1}"/>
          </ac:picMkLst>
        </pc:picChg>
        <pc:picChg chg="add mod">
          <ac:chgData name="Uchimura, Hiroki/内村 洋貴" userId="e526ab57-ceb1-4554-a4fc-bbb36a12ea86" providerId="ADAL" clId="{9973F338-33F3-4C52-9FFB-3BAC8BAF244A}" dt="2023-10-02T09:22:27.139" v="292" actId="571"/>
          <ac:picMkLst>
            <pc:docMk/>
            <pc:sldMk cId="581417845" sldId="784"/>
            <ac:picMk id="15" creationId="{952F8604-3E2B-0102-3744-B8C81795B039}"/>
          </ac:picMkLst>
        </pc:picChg>
        <pc:cxnChg chg="add mod">
          <ac:chgData name="Uchimura, Hiroki/内村 洋貴" userId="e526ab57-ceb1-4554-a4fc-bbb36a12ea86" providerId="ADAL" clId="{9973F338-33F3-4C52-9FFB-3BAC8BAF244A}" dt="2023-10-02T09:24:10.583" v="315"/>
          <ac:cxnSpMkLst>
            <pc:docMk/>
            <pc:sldMk cId="581417845" sldId="784"/>
            <ac:cxnSpMk id="20" creationId="{AA14C3C8-718F-DE87-8753-582E321F0563}"/>
          </ac:cxnSpMkLst>
        </pc:cxnChg>
        <pc:cxnChg chg="add del mod">
          <ac:chgData name="Uchimura, Hiroki/内村 洋貴" userId="e526ab57-ceb1-4554-a4fc-bbb36a12ea86" providerId="ADAL" clId="{9973F338-33F3-4C52-9FFB-3BAC8BAF244A}" dt="2023-10-02T09:23:10.533" v="307" actId="478"/>
          <ac:cxnSpMkLst>
            <pc:docMk/>
            <pc:sldMk cId="581417845" sldId="784"/>
            <ac:cxnSpMk id="22" creationId="{65CC1FCA-AC8D-85B2-1E2A-1766C8E5C196}"/>
          </ac:cxnSpMkLst>
        </pc:cxnChg>
        <pc:cxnChg chg="add del mod">
          <ac:chgData name="Uchimura, Hiroki/内村 洋貴" userId="e526ab57-ceb1-4554-a4fc-bbb36a12ea86" providerId="ADAL" clId="{9973F338-33F3-4C52-9FFB-3BAC8BAF244A}" dt="2023-10-02T09:23:09.742" v="306" actId="478"/>
          <ac:cxnSpMkLst>
            <pc:docMk/>
            <pc:sldMk cId="581417845" sldId="784"/>
            <ac:cxnSpMk id="24" creationId="{F645DFC9-A982-1930-34F2-6F5CB795B2CD}"/>
          </ac:cxnSpMkLst>
        </pc:cxnChg>
        <pc:cxnChg chg="add mod">
          <ac:chgData name="Uchimura, Hiroki/内村 洋貴" userId="e526ab57-ceb1-4554-a4fc-bbb36a12ea86" providerId="ADAL" clId="{9973F338-33F3-4C52-9FFB-3BAC8BAF244A}" dt="2023-10-02T09:24:10.583" v="315"/>
          <ac:cxnSpMkLst>
            <pc:docMk/>
            <pc:sldMk cId="581417845" sldId="784"/>
            <ac:cxnSpMk id="29" creationId="{571B76C0-BE81-D595-1B24-E0BDAC7FD209}"/>
          </ac:cxnSpMkLst>
        </pc:cxnChg>
      </pc:sldChg>
      <pc:sldChg chg="addSp delSp modSp new mod">
        <pc:chgData name="Uchimura, Hiroki/内村 洋貴" userId="e526ab57-ceb1-4554-a4fc-bbb36a12ea86" providerId="ADAL" clId="{9973F338-33F3-4C52-9FFB-3BAC8BAF244A}" dt="2023-10-02T10:02:52.916" v="364"/>
        <pc:sldMkLst>
          <pc:docMk/>
          <pc:sldMk cId="2083525279" sldId="785"/>
        </pc:sldMkLst>
        <pc:spChg chg="add mod">
          <ac:chgData name="Uchimura, Hiroki/内村 洋貴" userId="e526ab57-ceb1-4554-a4fc-bbb36a12ea86" providerId="ADAL" clId="{9973F338-33F3-4C52-9FFB-3BAC8BAF244A}" dt="2023-10-02T10:02:51.808" v="363" actId="1076"/>
          <ac:spMkLst>
            <pc:docMk/>
            <pc:sldMk cId="2083525279" sldId="785"/>
            <ac:spMk id="3" creationId="{3B12C8C5-6980-E857-AC6C-FF1235A44A76}"/>
          </ac:spMkLst>
        </pc:spChg>
        <pc:spChg chg="add mod">
          <ac:chgData name="Uchimura, Hiroki/内村 洋貴" userId="e526ab57-ceb1-4554-a4fc-bbb36a12ea86" providerId="ADAL" clId="{9973F338-33F3-4C52-9FFB-3BAC8BAF244A}" dt="2023-10-02T10:02:51.808" v="363" actId="1076"/>
          <ac:spMkLst>
            <pc:docMk/>
            <pc:sldMk cId="2083525279" sldId="785"/>
            <ac:spMk id="5" creationId="{FE764E2D-58DB-1E48-F9CC-1DF46EB7BDAE}"/>
          </ac:spMkLst>
        </pc:spChg>
        <pc:spChg chg="add mod">
          <ac:chgData name="Uchimura, Hiroki/内村 洋貴" userId="e526ab57-ceb1-4554-a4fc-bbb36a12ea86" providerId="ADAL" clId="{9973F338-33F3-4C52-9FFB-3BAC8BAF244A}" dt="2023-10-02T10:02:51.808" v="363" actId="1076"/>
          <ac:spMkLst>
            <pc:docMk/>
            <pc:sldMk cId="2083525279" sldId="785"/>
            <ac:spMk id="6" creationId="{2DC15EBF-EF46-53C0-C4F8-AE042C76031B}"/>
          </ac:spMkLst>
        </pc:spChg>
        <pc:spChg chg="add mod">
          <ac:chgData name="Uchimura, Hiroki/内村 洋貴" userId="e526ab57-ceb1-4554-a4fc-bbb36a12ea86" providerId="ADAL" clId="{9973F338-33F3-4C52-9FFB-3BAC8BAF244A}" dt="2023-10-02T10:02:51.808" v="363" actId="1076"/>
          <ac:spMkLst>
            <pc:docMk/>
            <pc:sldMk cId="2083525279" sldId="785"/>
            <ac:spMk id="8" creationId="{5BD865EF-B658-6DE6-E528-F052A11F3066}"/>
          </ac:spMkLst>
        </pc:spChg>
        <pc:spChg chg="add mod">
          <ac:chgData name="Uchimura, Hiroki/内村 洋貴" userId="e526ab57-ceb1-4554-a4fc-bbb36a12ea86" providerId="ADAL" clId="{9973F338-33F3-4C52-9FFB-3BAC8BAF244A}" dt="2023-10-02T10:02:51.808" v="363" actId="1076"/>
          <ac:spMkLst>
            <pc:docMk/>
            <pc:sldMk cId="2083525279" sldId="785"/>
            <ac:spMk id="10" creationId="{265F0921-325D-E1DB-74F6-54E84549EF22}"/>
          </ac:spMkLst>
        </pc:spChg>
        <pc:spChg chg="add mod">
          <ac:chgData name="Uchimura, Hiroki/内村 洋貴" userId="e526ab57-ceb1-4554-a4fc-bbb36a12ea86" providerId="ADAL" clId="{9973F338-33F3-4C52-9FFB-3BAC8BAF244A}" dt="2023-10-02T10:02:51.808" v="363" actId="1076"/>
          <ac:spMkLst>
            <pc:docMk/>
            <pc:sldMk cId="2083525279" sldId="785"/>
            <ac:spMk id="11" creationId="{BEC8B516-AC2B-2D71-C038-C207CF17B277}"/>
          </ac:spMkLst>
        </pc:spChg>
        <pc:spChg chg="add mod">
          <ac:chgData name="Uchimura, Hiroki/内村 洋貴" userId="e526ab57-ceb1-4554-a4fc-bbb36a12ea86" providerId="ADAL" clId="{9973F338-33F3-4C52-9FFB-3BAC8BAF244A}" dt="2023-10-02T10:02:51.808" v="363" actId="1076"/>
          <ac:spMkLst>
            <pc:docMk/>
            <pc:sldMk cId="2083525279" sldId="785"/>
            <ac:spMk id="15" creationId="{B49D3723-38B7-DF24-BC1E-E1CB458ED143}"/>
          </ac:spMkLst>
        </pc:spChg>
        <pc:spChg chg="add mod">
          <ac:chgData name="Uchimura, Hiroki/内村 洋貴" userId="e526ab57-ceb1-4554-a4fc-bbb36a12ea86" providerId="ADAL" clId="{9973F338-33F3-4C52-9FFB-3BAC8BAF244A}" dt="2023-10-02T10:02:51.808" v="363" actId="1076"/>
          <ac:spMkLst>
            <pc:docMk/>
            <pc:sldMk cId="2083525279" sldId="785"/>
            <ac:spMk id="17" creationId="{26D33BC3-8750-01A7-7056-68A17D8F0F89}"/>
          </ac:spMkLst>
        </pc:spChg>
        <pc:spChg chg="add mod">
          <ac:chgData name="Uchimura, Hiroki/内村 洋貴" userId="e526ab57-ceb1-4554-a4fc-bbb36a12ea86" providerId="ADAL" clId="{9973F338-33F3-4C52-9FFB-3BAC8BAF244A}" dt="2023-10-02T10:02:51.808" v="363" actId="1076"/>
          <ac:spMkLst>
            <pc:docMk/>
            <pc:sldMk cId="2083525279" sldId="785"/>
            <ac:spMk id="18" creationId="{B2E104EF-5912-C07E-53BB-0A5E6AB4236B}"/>
          </ac:spMkLst>
        </pc:spChg>
        <pc:spChg chg="add mod">
          <ac:chgData name="Uchimura, Hiroki/内村 洋貴" userId="e526ab57-ceb1-4554-a4fc-bbb36a12ea86" providerId="ADAL" clId="{9973F338-33F3-4C52-9FFB-3BAC8BAF244A}" dt="2023-10-02T10:02:52.916" v="364"/>
          <ac:spMkLst>
            <pc:docMk/>
            <pc:sldMk cId="2083525279" sldId="785"/>
            <ac:spMk id="19" creationId="{A6C5321E-B753-1BFB-2DFF-21000063C9EF}"/>
          </ac:spMkLst>
        </pc:spChg>
        <pc:graphicFrameChg chg="add del mod">
          <ac:chgData name="Uchimura, Hiroki/内村 洋貴" userId="e526ab57-ceb1-4554-a4fc-bbb36a12ea86" providerId="ADAL" clId="{9973F338-33F3-4C52-9FFB-3BAC8BAF244A}" dt="2023-10-02T09:18:48.491" v="236" actId="478"/>
          <ac:graphicFrameMkLst>
            <pc:docMk/>
            <pc:sldMk cId="2083525279" sldId="785"/>
            <ac:graphicFrameMk id="4" creationId="{51C7D11F-94F5-69AF-2CB9-B6818EDFD8B3}"/>
          </ac:graphicFrameMkLst>
        </pc:graphicFrameChg>
        <pc:graphicFrameChg chg="add del mod">
          <ac:chgData name="Uchimura, Hiroki/内村 洋貴" userId="e526ab57-ceb1-4554-a4fc-bbb36a12ea86" providerId="ADAL" clId="{9973F338-33F3-4C52-9FFB-3BAC8BAF244A}" dt="2023-10-02T09:18:32.933" v="233" actId="478"/>
          <ac:graphicFrameMkLst>
            <pc:docMk/>
            <pc:sldMk cId="2083525279" sldId="785"/>
            <ac:graphicFrameMk id="9" creationId="{A73E7610-FB46-DD57-E8D4-3EFAAACA90CB}"/>
          </ac:graphicFrameMkLst>
        </pc:graphicFrameChg>
        <pc:graphicFrameChg chg="add mod">
          <ac:chgData name="Uchimura, Hiroki/内村 洋貴" userId="e526ab57-ceb1-4554-a4fc-bbb36a12ea86" providerId="ADAL" clId="{9973F338-33F3-4C52-9FFB-3BAC8BAF244A}" dt="2023-10-02T10:02:51.808" v="363" actId="1076"/>
          <ac:graphicFrameMkLst>
            <pc:docMk/>
            <pc:sldMk cId="2083525279" sldId="785"/>
            <ac:graphicFrameMk id="12" creationId="{F7B88906-44C8-2133-511B-F6E2B68B8957}"/>
          </ac:graphicFrameMkLst>
        </pc:graphicFrameChg>
        <pc:graphicFrameChg chg="add mod">
          <ac:chgData name="Uchimura, Hiroki/内村 洋貴" userId="e526ab57-ceb1-4554-a4fc-bbb36a12ea86" providerId="ADAL" clId="{9973F338-33F3-4C52-9FFB-3BAC8BAF244A}" dt="2023-10-02T10:02:51.808" v="363" actId="1076"/>
          <ac:graphicFrameMkLst>
            <pc:docMk/>
            <pc:sldMk cId="2083525279" sldId="785"/>
            <ac:graphicFrameMk id="13" creationId="{42F19F05-A477-0FCE-73C6-2952D730DA18}"/>
          </ac:graphicFrameMkLst>
        </pc:graphicFrameChg>
        <pc:graphicFrameChg chg="add mod">
          <ac:chgData name="Uchimura, Hiroki/内村 洋貴" userId="e526ab57-ceb1-4554-a4fc-bbb36a12ea86" providerId="ADAL" clId="{9973F338-33F3-4C52-9FFB-3BAC8BAF244A}" dt="2023-10-02T10:02:51.808" v="363" actId="1076"/>
          <ac:graphicFrameMkLst>
            <pc:docMk/>
            <pc:sldMk cId="2083525279" sldId="785"/>
            <ac:graphicFrameMk id="16" creationId="{5ECC5418-3456-4BC4-3237-24A55A777AFB}"/>
          </ac:graphicFrameMkLst>
        </pc:graphicFrameChg>
        <pc:picChg chg="add mod">
          <ac:chgData name="Uchimura, Hiroki/内村 洋貴" userId="e526ab57-ceb1-4554-a4fc-bbb36a12ea86" providerId="ADAL" clId="{9973F338-33F3-4C52-9FFB-3BAC8BAF244A}" dt="2023-10-02T10:02:51.808" v="363" actId="1076"/>
          <ac:picMkLst>
            <pc:docMk/>
            <pc:sldMk cId="2083525279" sldId="785"/>
            <ac:picMk id="2" creationId="{9858F624-66C0-B49B-63EF-8CE075FD5EC1}"/>
          </ac:picMkLst>
        </pc:picChg>
        <pc:picChg chg="add mod">
          <ac:chgData name="Uchimura, Hiroki/内村 洋貴" userId="e526ab57-ceb1-4554-a4fc-bbb36a12ea86" providerId="ADAL" clId="{9973F338-33F3-4C52-9FFB-3BAC8BAF244A}" dt="2023-10-02T10:02:51.808" v="363" actId="1076"/>
          <ac:picMkLst>
            <pc:docMk/>
            <pc:sldMk cId="2083525279" sldId="785"/>
            <ac:picMk id="7" creationId="{7BF6C955-5332-7DC0-54A3-961CE0E8B137}"/>
          </ac:picMkLst>
        </pc:picChg>
        <pc:picChg chg="add mod">
          <ac:chgData name="Uchimura, Hiroki/内村 洋貴" userId="e526ab57-ceb1-4554-a4fc-bbb36a12ea86" providerId="ADAL" clId="{9973F338-33F3-4C52-9FFB-3BAC8BAF244A}" dt="2023-10-02T10:02:51.808" v="363" actId="1076"/>
          <ac:picMkLst>
            <pc:docMk/>
            <pc:sldMk cId="2083525279" sldId="785"/>
            <ac:picMk id="14" creationId="{E9E83AF8-A4D4-1362-48E3-50E6F25531F0}"/>
          </ac:picMkLst>
        </pc:picChg>
      </pc:sldChg>
      <pc:sldChg chg="addSp modSp new mod">
        <pc:chgData name="Uchimura, Hiroki/内村 洋貴" userId="e526ab57-ceb1-4554-a4fc-bbb36a12ea86" providerId="ADAL" clId="{9973F338-33F3-4C52-9FFB-3BAC8BAF244A}" dt="2023-10-02T10:02:54.658" v="365"/>
        <pc:sldMkLst>
          <pc:docMk/>
          <pc:sldMk cId="1540788538" sldId="786"/>
        </pc:sldMkLst>
        <pc:spChg chg="add mod">
          <ac:chgData name="Uchimura, Hiroki/内村 洋貴" userId="e526ab57-ceb1-4554-a4fc-bbb36a12ea86" providerId="ADAL" clId="{9973F338-33F3-4C52-9FFB-3BAC8BAF244A}" dt="2023-10-02T09:21:57.237" v="286" actId="20577"/>
          <ac:spMkLst>
            <pc:docMk/>
            <pc:sldMk cId="1540788538" sldId="786"/>
            <ac:spMk id="5" creationId="{5D0D6C2D-6177-D190-0832-983B89D458A5}"/>
          </ac:spMkLst>
        </pc:spChg>
        <pc:spChg chg="add mod">
          <ac:chgData name="Uchimura, Hiroki/内村 洋貴" userId="e526ab57-ceb1-4554-a4fc-bbb36a12ea86" providerId="ADAL" clId="{9973F338-33F3-4C52-9FFB-3BAC8BAF244A}" dt="2023-10-02T09:20:37.684" v="246"/>
          <ac:spMkLst>
            <pc:docMk/>
            <pc:sldMk cId="1540788538" sldId="786"/>
            <ac:spMk id="6" creationId="{2CC4440B-E78E-C746-FDA1-408CDDC9F4C8}"/>
          </ac:spMkLst>
        </pc:spChg>
        <pc:spChg chg="add mod">
          <ac:chgData name="Uchimura, Hiroki/内村 洋貴" userId="e526ab57-ceb1-4554-a4fc-bbb36a12ea86" providerId="ADAL" clId="{9973F338-33F3-4C52-9FFB-3BAC8BAF244A}" dt="2023-10-02T09:20:44.324" v="254" actId="20577"/>
          <ac:spMkLst>
            <pc:docMk/>
            <pc:sldMk cId="1540788538" sldId="786"/>
            <ac:spMk id="8" creationId="{BC5BD472-5124-CFED-4954-5BFD977F0C1C}"/>
          </ac:spMkLst>
        </pc:spChg>
        <pc:spChg chg="add mod">
          <ac:chgData name="Uchimura, Hiroki/内村 洋貴" userId="e526ab57-ceb1-4554-a4fc-bbb36a12ea86" providerId="ADAL" clId="{9973F338-33F3-4C52-9FFB-3BAC8BAF244A}" dt="2023-10-02T09:20:37.684" v="246"/>
          <ac:spMkLst>
            <pc:docMk/>
            <pc:sldMk cId="1540788538" sldId="786"/>
            <ac:spMk id="9" creationId="{41857774-A4B1-20DE-946F-7B2A585C3C2B}"/>
          </ac:spMkLst>
        </pc:spChg>
        <pc:spChg chg="add mod">
          <ac:chgData name="Uchimura, Hiroki/内村 洋貴" userId="e526ab57-ceb1-4554-a4fc-bbb36a12ea86" providerId="ADAL" clId="{9973F338-33F3-4C52-9FFB-3BAC8BAF244A}" dt="2023-10-02T10:02:54.658" v="365"/>
          <ac:spMkLst>
            <pc:docMk/>
            <pc:sldMk cId="1540788538" sldId="786"/>
            <ac:spMk id="10" creationId="{E73D1668-6484-AF16-4CC7-46AA36AA8CD2}"/>
          </ac:spMkLst>
        </pc:spChg>
        <pc:graphicFrameChg chg="add mod">
          <ac:chgData name="Uchimura, Hiroki/内村 洋貴" userId="e526ab57-ceb1-4554-a4fc-bbb36a12ea86" providerId="ADAL" clId="{9973F338-33F3-4C52-9FFB-3BAC8BAF244A}" dt="2023-10-02T09:19:15.694" v="245" actId="1076"/>
          <ac:graphicFrameMkLst>
            <pc:docMk/>
            <pc:sldMk cId="1540788538" sldId="786"/>
            <ac:graphicFrameMk id="2" creationId="{A96F8C31-F508-648C-9800-A6D098AB66A8}"/>
          </ac:graphicFrameMkLst>
        </pc:graphicFrameChg>
        <pc:graphicFrameChg chg="add mod">
          <ac:chgData name="Uchimura, Hiroki/内村 洋貴" userId="e526ab57-ceb1-4554-a4fc-bbb36a12ea86" providerId="ADAL" clId="{9973F338-33F3-4C52-9FFB-3BAC8BAF244A}" dt="2023-10-02T09:19:10.535" v="243" actId="1076"/>
          <ac:graphicFrameMkLst>
            <pc:docMk/>
            <pc:sldMk cId="1540788538" sldId="786"/>
            <ac:graphicFrameMk id="3" creationId="{390EC395-5693-21AF-7021-2DFDCC1B94B3}"/>
          </ac:graphicFrameMkLst>
        </pc:graphicFrameChg>
        <pc:picChg chg="add mod">
          <ac:chgData name="Uchimura, Hiroki/内村 洋貴" userId="e526ab57-ceb1-4554-a4fc-bbb36a12ea86" providerId="ADAL" clId="{9973F338-33F3-4C52-9FFB-3BAC8BAF244A}" dt="2023-10-02T09:20:37.684" v="246"/>
          <ac:picMkLst>
            <pc:docMk/>
            <pc:sldMk cId="1540788538" sldId="786"/>
            <ac:picMk id="4" creationId="{CFB981B8-1731-816F-E9ED-BD33CC6C58FE}"/>
          </ac:picMkLst>
        </pc:picChg>
        <pc:picChg chg="add mod">
          <ac:chgData name="Uchimura, Hiroki/内村 洋貴" userId="e526ab57-ceb1-4554-a4fc-bbb36a12ea86" providerId="ADAL" clId="{9973F338-33F3-4C52-9FFB-3BAC8BAF244A}" dt="2023-10-02T09:20:37.684" v="246"/>
          <ac:picMkLst>
            <pc:docMk/>
            <pc:sldMk cId="1540788538" sldId="786"/>
            <ac:picMk id="7" creationId="{6CC9C91A-C7EB-C4F6-D7DC-82672C1ECE3F}"/>
          </ac:picMkLst>
        </pc:picChg>
      </pc:sldChg>
      <pc:sldChg chg="addSp modSp new">
        <pc:chgData name="Uchimura, Hiroki/内村 洋貴" userId="e526ab57-ceb1-4554-a4fc-bbb36a12ea86" providerId="ADAL" clId="{9973F338-33F3-4C52-9FFB-3BAC8BAF244A}" dt="2023-10-02T10:03:23.738" v="367"/>
        <pc:sldMkLst>
          <pc:docMk/>
          <pc:sldMk cId="3798432186" sldId="787"/>
        </pc:sldMkLst>
        <pc:spChg chg="add mod">
          <ac:chgData name="Uchimura, Hiroki/内村 洋貴" userId="e526ab57-ceb1-4554-a4fc-bbb36a12ea86" providerId="ADAL" clId="{9973F338-33F3-4C52-9FFB-3BAC8BAF244A}" dt="2023-10-02T10:03:23.738" v="367"/>
          <ac:spMkLst>
            <pc:docMk/>
            <pc:sldMk cId="3798432186" sldId="787"/>
            <ac:spMk id="2" creationId="{817547DC-38CA-B0CB-B730-DFE01CAE670F}"/>
          </ac:spMkLst>
        </pc:spChg>
      </pc:sldChg>
    </pc:docChg>
  </pc:docChgLst>
  <pc:docChgLst>
    <pc:chgData name="Uchimura, Hiroki/内村 洋貴" userId="e526ab57-ceb1-4554-a4fc-bbb36a12ea86" providerId="ADAL" clId="{BFEED2BE-EDD0-4329-AEC4-230BCFE6671F}"/>
    <pc:docChg chg="undo custSel addSld delSld modSld">
      <pc:chgData name="Uchimura, Hiroki/内村 洋貴" userId="e526ab57-ceb1-4554-a4fc-bbb36a12ea86" providerId="ADAL" clId="{BFEED2BE-EDD0-4329-AEC4-230BCFE6671F}" dt="2023-08-28T04:18:20.942" v="591" actId="20577"/>
      <pc:docMkLst>
        <pc:docMk/>
      </pc:docMkLst>
      <pc:sldChg chg="modSp mod">
        <pc:chgData name="Uchimura, Hiroki/内村 洋貴" userId="e526ab57-ceb1-4554-a4fc-bbb36a12ea86" providerId="ADAL" clId="{BFEED2BE-EDD0-4329-AEC4-230BCFE6671F}" dt="2023-08-28T02:31:25.728" v="29" actId="20577"/>
        <pc:sldMkLst>
          <pc:docMk/>
          <pc:sldMk cId="3400144046" sldId="256"/>
        </pc:sldMkLst>
        <pc:spChg chg="mod">
          <ac:chgData name="Uchimura, Hiroki/内村 洋貴" userId="e526ab57-ceb1-4554-a4fc-bbb36a12ea86" providerId="ADAL" clId="{BFEED2BE-EDD0-4329-AEC4-230BCFE6671F}" dt="2023-08-28T02:31:25.728" v="29" actId="20577"/>
          <ac:spMkLst>
            <pc:docMk/>
            <pc:sldMk cId="3400144046" sldId="256"/>
            <ac:spMk id="4" creationId="{DFECB220-C4FD-B94E-B2DE-386D286B7BF6}"/>
          </ac:spMkLst>
        </pc:spChg>
      </pc:sldChg>
      <pc:sldChg chg="addSp modSp mod">
        <pc:chgData name="Uchimura, Hiroki/内村 洋貴" userId="e526ab57-ceb1-4554-a4fc-bbb36a12ea86" providerId="ADAL" clId="{BFEED2BE-EDD0-4329-AEC4-230BCFE6671F}" dt="2023-08-28T02:31:44.980" v="34" actId="1076"/>
        <pc:sldMkLst>
          <pc:docMk/>
          <pc:sldMk cId="3440834278" sldId="257"/>
        </pc:sldMkLst>
        <pc:spChg chg="add mod">
          <ac:chgData name="Uchimura, Hiroki/内村 洋貴" userId="e526ab57-ceb1-4554-a4fc-bbb36a12ea86" providerId="ADAL" clId="{BFEED2BE-EDD0-4329-AEC4-230BCFE6671F}" dt="2023-08-28T02:31:41.617" v="33" actId="1076"/>
          <ac:spMkLst>
            <pc:docMk/>
            <pc:sldMk cId="3440834278" sldId="257"/>
            <ac:spMk id="3" creationId="{89C6BC1E-7E39-3F4C-3671-AB620CF4A0A1}"/>
          </ac:spMkLst>
        </pc:spChg>
        <pc:spChg chg="add mod">
          <ac:chgData name="Uchimura, Hiroki/内村 洋貴" userId="e526ab57-ceb1-4554-a4fc-bbb36a12ea86" providerId="ADAL" clId="{BFEED2BE-EDD0-4329-AEC4-230BCFE6671F}" dt="2023-08-28T02:31:44.980" v="34" actId="1076"/>
          <ac:spMkLst>
            <pc:docMk/>
            <pc:sldMk cId="3440834278" sldId="257"/>
            <ac:spMk id="4" creationId="{1899A98F-A8AC-95A0-3808-3F0DBD9C0FB3}"/>
          </ac:spMkLst>
        </pc:spChg>
        <pc:picChg chg="mod">
          <ac:chgData name="Uchimura, Hiroki/内村 洋貴" userId="e526ab57-ceb1-4554-a4fc-bbb36a12ea86" providerId="ADAL" clId="{BFEED2BE-EDD0-4329-AEC4-230BCFE6671F}" dt="2023-08-28T02:31:37.661" v="32" actId="1076"/>
          <ac:picMkLst>
            <pc:docMk/>
            <pc:sldMk cId="3440834278" sldId="257"/>
            <ac:picMk id="2" creationId="{878EAA8C-519D-E9E2-886B-F20B1B234586}"/>
          </ac:picMkLst>
        </pc:picChg>
      </pc:sldChg>
      <pc:sldChg chg="new del">
        <pc:chgData name="Uchimura, Hiroki/内村 洋貴" userId="e526ab57-ceb1-4554-a4fc-bbb36a12ea86" providerId="ADAL" clId="{BFEED2BE-EDD0-4329-AEC4-230BCFE6671F}" dt="2023-08-28T02:31:55.031" v="38" actId="47"/>
        <pc:sldMkLst>
          <pc:docMk/>
          <pc:sldMk cId="2444213333" sldId="258"/>
        </pc:sldMkLst>
      </pc:sldChg>
      <pc:sldChg chg="del">
        <pc:chgData name="Uchimura, Hiroki/内村 洋貴" userId="e526ab57-ceb1-4554-a4fc-bbb36a12ea86" providerId="ADAL" clId="{BFEED2BE-EDD0-4329-AEC4-230BCFE6671F}" dt="2023-08-28T02:31:47.793" v="35" actId="47"/>
        <pc:sldMkLst>
          <pc:docMk/>
          <pc:sldMk cId="2768850067" sldId="781"/>
        </pc:sldMkLst>
      </pc:sldChg>
      <pc:sldChg chg="addSp delSp modSp add mod">
        <pc:chgData name="Uchimura, Hiroki/内村 洋貴" userId="e526ab57-ceb1-4554-a4fc-bbb36a12ea86" providerId="ADAL" clId="{BFEED2BE-EDD0-4329-AEC4-230BCFE6671F}" dt="2023-08-28T04:18:20.942" v="591" actId="20577"/>
        <pc:sldMkLst>
          <pc:docMk/>
          <pc:sldMk cId="1490173804" sldId="783"/>
        </pc:sldMkLst>
        <pc:spChg chg="mod">
          <ac:chgData name="Uchimura, Hiroki/内村 洋貴" userId="e526ab57-ceb1-4554-a4fc-bbb36a12ea86" providerId="ADAL" clId="{BFEED2BE-EDD0-4329-AEC4-230BCFE6671F}" dt="2023-08-28T02:32:08.228" v="72" actId="20577"/>
          <ac:spMkLst>
            <pc:docMk/>
            <pc:sldMk cId="1490173804" sldId="783"/>
            <ac:spMk id="2" creationId="{DE2E6C40-8B45-01FE-EA15-A082FEF04FC6}"/>
          </ac:spMkLst>
        </pc:spChg>
        <pc:spChg chg="mod">
          <ac:chgData name="Uchimura, Hiroki/内村 洋貴" userId="e526ab57-ceb1-4554-a4fc-bbb36a12ea86" providerId="ADAL" clId="{BFEED2BE-EDD0-4329-AEC4-230BCFE6671F}" dt="2023-08-28T02:35:27.057" v="264" actId="20577"/>
          <ac:spMkLst>
            <pc:docMk/>
            <pc:sldMk cId="1490173804" sldId="783"/>
            <ac:spMk id="3" creationId="{7E439756-0013-30E9-F9E4-B84587765FA8}"/>
          </ac:spMkLst>
        </pc:spChg>
        <pc:spChg chg="del">
          <ac:chgData name="Uchimura, Hiroki/内村 洋貴" userId="e526ab57-ceb1-4554-a4fc-bbb36a12ea86" providerId="ADAL" clId="{BFEED2BE-EDD0-4329-AEC4-230BCFE6671F}" dt="2023-08-28T02:35:15.455" v="257" actId="478"/>
          <ac:spMkLst>
            <pc:docMk/>
            <pc:sldMk cId="1490173804" sldId="783"/>
            <ac:spMk id="19" creationId="{F72B3E60-E3AF-27D8-D2EC-1AEB65643D95}"/>
          </ac:spMkLst>
        </pc:spChg>
        <pc:spChg chg="add mod">
          <ac:chgData name="Uchimura, Hiroki/内村 洋貴" userId="e526ab57-ceb1-4554-a4fc-bbb36a12ea86" providerId="ADAL" clId="{BFEED2BE-EDD0-4329-AEC4-230BCFE6671F}" dt="2023-08-28T02:35:20.795" v="259" actId="1076"/>
          <ac:spMkLst>
            <pc:docMk/>
            <pc:sldMk cId="1490173804" sldId="783"/>
            <ac:spMk id="22" creationId="{6F62262E-BD00-402C-B229-E81DC4DC89DA}"/>
          </ac:spMkLst>
        </pc:spChg>
        <pc:spChg chg="del mod">
          <ac:chgData name="Uchimura, Hiroki/内村 洋貴" userId="e526ab57-ceb1-4554-a4fc-bbb36a12ea86" providerId="ADAL" clId="{BFEED2BE-EDD0-4329-AEC4-230BCFE6671F}" dt="2023-08-28T04:17:21.239" v="563" actId="478"/>
          <ac:spMkLst>
            <pc:docMk/>
            <pc:sldMk cId="1490173804" sldId="783"/>
            <ac:spMk id="42" creationId="{1BCD1794-AFDC-9B22-F34D-B2C0607223E0}"/>
          </ac:spMkLst>
        </pc:spChg>
        <pc:spChg chg="add mod">
          <ac:chgData name="Uchimura, Hiroki/内村 洋貴" userId="e526ab57-ceb1-4554-a4fc-bbb36a12ea86" providerId="ADAL" clId="{BFEED2BE-EDD0-4329-AEC4-230BCFE6671F}" dt="2023-08-28T02:48:38.228" v="552" actId="1076"/>
          <ac:spMkLst>
            <pc:docMk/>
            <pc:sldMk cId="1490173804" sldId="783"/>
            <ac:spMk id="44" creationId="{91B1F001-8998-0046-897A-2F5930CAAF2F}"/>
          </ac:spMkLst>
        </pc:spChg>
        <pc:spChg chg="add mod">
          <ac:chgData name="Uchimura, Hiroki/内村 洋貴" userId="e526ab57-ceb1-4554-a4fc-bbb36a12ea86" providerId="ADAL" clId="{BFEED2BE-EDD0-4329-AEC4-230BCFE6671F}" dt="2023-08-28T02:41:31.099" v="545" actId="571"/>
          <ac:spMkLst>
            <pc:docMk/>
            <pc:sldMk cId="1490173804" sldId="783"/>
            <ac:spMk id="55" creationId="{330C420E-9DF9-6E4C-4A16-9507F30BEE05}"/>
          </ac:spMkLst>
        </pc:spChg>
        <pc:spChg chg="add mod">
          <ac:chgData name="Uchimura, Hiroki/内村 洋貴" userId="e526ab57-ceb1-4554-a4fc-bbb36a12ea86" providerId="ADAL" clId="{BFEED2BE-EDD0-4329-AEC4-230BCFE6671F}" dt="2023-08-28T02:41:32.969" v="546" actId="571"/>
          <ac:spMkLst>
            <pc:docMk/>
            <pc:sldMk cId="1490173804" sldId="783"/>
            <ac:spMk id="56" creationId="{6F5DB4B0-D98A-F022-34A4-522651DB487D}"/>
          </ac:spMkLst>
        </pc:spChg>
        <pc:spChg chg="add mod">
          <ac:chgData name="Uchimura, Hiroki/内村 洋貴" userId="e526ab57-ceb1-4554-a4fc-bbb36a12ea86" providerId="ADAL" clId="{BFEED2BE-EDD0-4329-AEC4-230BCFE6671F}" dt="2023-08-28T02:41:34.315" v="547" actId="571"/>
          <ac:spMkLst>
            <pc:docMk/>
            <pc:sldMk cId="1490173804" sldId="783"/>
            <ac:spMk id="57" creationId="{84CA921F-7963-7148-D137-72312E138FB1}"/>
          </ac:spMkLst>
        </pc:spChg>
        <pc:spChg chg="add mod">
          <ac:chgData name="Uchimura, Hiroki/内村 洋貴" userId="e526ab57-ceb1-4554-a4fc-bbb36a12ea86" providerId="ADAL" clId="{BFEED2BE-EDD0-4329-AEC4-230BCFE6671F}" dt="2023-08-28T02:41:35.882" v="548" actId="571"/>
          <ac:spMkLst>
            <pc:docMk/>
            <pc:sldMk cId="1490173804" sldId="783"/>
            <ac:spMk id="58" creationId="{48613D66-650A-08B9-95D0-AF6D6353BE05}"/>
          </ac:spMkLst>
        </pc:spChg>
        <pc:spChg chg="add mod">
          <ac:chgData name="Uchimura, Hiroki/内村 洋貴" userId="e526ab57-ceb1-4554-a4fc-bbb36a12ea86" providerId="ADAL" clId="{BFEED2BE-EDD0-4329-AEC4-230BCFE6671F}" dt="2023-08-28T02:41:40.528" v="551" actId="571"/>
          <ac:spMkLst>
            <pc:docMk/>
            <pc:sldMk cId="1490173804" sldId="783"/>
            <ac:spMk id="59" creationId="{7F38F5F3-074C-74BC-A6F5-6DA1D70BC07D}"/>
          </ac:spMkLst>
        </pc:spChg>
        <pc:graphicFrameChg chg="mod modGraphic">
          <ac:chgData name="Uchimura, Hiroki/内村 洋貴" userId="e526ab57-ceb1-4554-a4fc-bbb36a12ea86" providerId="ADAL" clId="{BFEED2BE-EDD0-4329-AEC4-230BCFE6671F}" dt="2023-08-28T04:04:30.642" v="558"/>
          <ac:graphicFrameMkLst>
            <pc:docMk/>
            <pc:sldMk cId="1490173804" sldId="783"/>
            <ac:graphicFrameMk id="4" creationId="{2C33E734-F019-4B39-22B5-58E4B7DE9EC5}"/>
          </ac:graphicFrameMkLst>
        </pc:graphicFrameChg>
        <pc:graphicFrameChg chg="mod modGraphic">
          <ac:chgData name="Uchimura, Hiroki/内村 洋貴" userId="e526ab57-ceb1-4554-a4fc-bbb36a12ea86" providerId="ADAL" clId="{BFEED2BE-EDD0-4329-AEC4-230BCFE6671F}" dt="2023-08-28T04:17:24.332" v="564" actId="14100"/>
          <ac:graphicFrameMkLst>
            <pc:docMk/>
            <pc:sldMk cId="1490173804" sldId="783"/>
            <ac:graphicFrameMk id="5" creationId="{26AA31B0-2D44-3BB0-9186-9598F35055A8}"/>
          </ac:graphicFrameMkLst>
        </pc:graphicFrameChg>
        <pc:graphicFrameChg chg="del">
          <ac:chgData name="Uchimura, Hiroki/内村 洋貴" userId="e526ab57-ceb1-4554-a4fc-bbb36a12ea86" providerId="ADAL" clId="{BFEED2BE-EDD0-4329-AEC4-230BCFE6671F}" dt="2023-08-28T02:33:06.594" v="173" actId="478"/>
          <ac:graphicFrameMkLst>
            <pc:docMk/>
            <pc:sldMk cId="1490173804" sldId="783"/>
            <ac:graphicFrameMk id="6" creationId="{6BC62DC0-2BE5-4178-E43F-CA29BEFD8A2A}"/>
          </ac:graphicFrameMkLst>
        </pc:graphicFrameChg>
        <pc:graphicFrameChg chg="del">
          <ac:chgData name="Uchimura, Hiroki/内村 洋貴" userId="e526ab57-ceb1-4554-a4fc-bbb36a12ea86" providerId="ADAL" clId="{BFEED2BE-EDD0-4329-AEC4-230BCFE6671F}" dt="2023-08-28T02:33:08.144" v="174" actId="478"/>
          <ac:graphicFrameMkLst>
            <pc:docMk/>
            <pc:sldMk cId="1490173804" sldId="783"/>
            <ac:graphicFrameMk id="7" creationId="{8101E8C7-5BF3-3807-8B7D-D4DA221B93ED}"/>
          </ac:graphicFrameMkLst>
        </pc:graphicFrameChg>
        <pc:graphicFrameChg chg="del">
          <ac:chgData name="Uchimura, Hiroki/内村 洋貴" userId="e526ab57-ceb1-4554-a4fc-bbb36a12ea86" providerId="ADAL" clId="{BFEED2BE-EDD0-4329-AEC4-230BCFE6671F}" dt="2023-08-28T02:33:08.144" v="174" actId="478"/>
          <ac:graphicFrameMkLst>
            <pc:docMk/>
            <pc:sldMk cId="1490173804" sldId="783"/>
            <ac:graphicFrameMk id="8" creationId="{FF603041-92E1-50D4-7212-A60AE6F66661}"/>
          </ac:graphicFrameMkLst>
        </pc:graphicFrameChg>
        <pc:graphicFrameChg chg="del">
          <ac:chgData name="Uchimura, Hiroki/内村 洋貴" userId="e526ab57-ceb1-4554-a4fc-bbb36a12ea86" providerId="ADAL" clId="{BFEED2BE-EDD0-4329-AEC4-230BCFE6671F}" dt="2023-08-28T02:33:08.144" v="174" actId="478"/>
          <ac:graphicFrameMkLst>
            <pc:docMk/>
            <pc:sldMk cId="1490173804" sldId="783"/>
            <ac:graphicFrameMk id="9" creationId="{D7DEE8B4-C176-59BD-3249-DA83BBC2879C}"/>
          </ac:graphicFrameMkLst>
        </pc:graphicFrameChg>
        <pc:graphicFrameChg chg="modGraphic">
          <ac:chgData name="Uchimura, Hiroki/内村 洋貴" userId="e526ab57-ceb1-4554-a4fc-bbb36a12ea86" providerId="ADAL" clId="{BFEED2BE-EDD0-4329-AEC4-230BCFE6671F}" dt="2023-08-28T02:32:50.513" v="156" actId="20577"/>
          <ac:graphicFrameMkLst>
            <pc:docMk/>
            <pc:sldMk cId="1490173804" sldId="783"/>
            <ac:graphicFrameMk id="10" creationId="{35010DE2-B8D5-F349-722D-8150F93E8EA5}"/>
          </ac:graphicFrameMkLst>
        </pc:graphicFrameChg>
        <pc:graphicFrameChg chg="add mod modGraphic">
          <ac:chgData name="Uchimura, Hiroki/内村 洋貴" userId="e526ab57-ceb1-4554-a4fc-bbb36a12ea86" providerId="ADAL" clId="{BFEED2BE-EDD0-4329-AEC4-230BCFE6671F}" dt="2023-08-28T04:17:26.296" v="565" actId="14100"/>
          <ac:graphicFrameMkLst>
            <pc:docMk/>
            <pc:sldMk cId="1490173804" sldId="783"/>
            <ac:graphicFrameMk id="12" creationId="{CA5EC288-6C98-BDD4-5532-EAAA99A8EE2A}"/>
          </ac:graphicFrameMkLst>
        </pc:graphicFrameChg>
        <pc:graphicFrameChg chg="add mod modGraphic">
          <ac:chgData name="Uchimura, Hiroki/内村 洋貴" userId="e526ab57-ceb1-4554-a4fc-bbb36a12ea86" providerId="ADAL" clId="{BFEED2BE-EDD0-4329-AEC4-230BCFE6671F}" dt="2023-08-28T04:17:33.465" v="569" actId="14734"/>
          <ac:graphicFrameMkLst>
            <pc:docMk/>
            <pc:sldMk cId="1490173804" sldId="783"/>
            <ac:graphicFrameMk id="13" creationId="{1A4EB061-8625-0D92-8B4B-7C4D38DCC20D}"/>
          </ac:graphicFrameMkLst>
        </pc:graphicFrameChg>
        <pc:graphicFrameChg chg="add mod">
          <ac:chgData name="Uchimura, Hiroki/内村 洋貴" userId="e526ab57-ceb1-4554-a4fc-bbb36a12ea86" providerId="ADAL" clId="{BFEED2BE-EDD0-4329-AEC4-230BCFE6671F}" dt="2023-08-28T04:17:54.428" v="577" actId="571"/>
          <ac:graphicFrameMkLst>
            <pc:docMk/>
            <pc:sldMk cId="1490173804" sldId="783"/>
            <ac:graphicFrameMk id="16" creationId="{183A2F6A-DE39-4710-8405-30B865C1C1D8}"/>
          </ac:graphicFrameMkLst>
        </pc:graphicFrameChg>
        <pc:graphicFrameChg chg="add mod modGraphic">
          <ac:chgData name="Uchimura, Hiroki/内村 洋貴" userId="e526ab57-ceb1-4554-a4fc-bbb36a12ea86" providerId="ADAL" clId="{BFEED2BE-EDD0-4329-AEC4-230BCFE6671F}" dt="2023-08-28T04:17:42.109" v="573" actId="14100"/>
          <ac:graphicFrameMkLst>
            <pc:docMk/>
            <pc:sldMk cId="1490173804" sldId="783"/>
            <ac:graphicFrameMk id="20" creationId="{30C7268A-31EC-C2F4-9E10-513D5279FD8D}"/>
          </ac:graphicFrameMkLst>
        </pc:graphicFrameChg>
        <pc:graphicFrameChg chg="add mod modGraphic">
          <ac:chgData name="Uchimura, Hiroki/内村 洋貴" userId="e526ab57-ceb1-4554-a4fc-bbb36a12ea86" providerId="ADAL" clId="{BFEED2BE-EDD0-4329-AEC4-230BCFE6671F}" dt="2023-08-28T04:18:20.942" v="591" actId="20577"/>
          <ac:graphicFrameMkLst>
            <pc:docMk/>
            <pc:sldMk cId="1490173804" sldId="783"/>
            <ac:graphicFrameMk id="26" creationId="{C2763CD8-4C0A-7FAA-4DDF-A870C6103CDE}"/>
          </ac:graphicFrameMkLst>
        </pc:graphicFrameChg>
        <pc:picChg chg="del">
          <ac:chgData name="Uchimura, Hiroki/内村 洋貴" userId="e526ab57-ceb1-4554-a4fc-bbb36a12ea86" providerId="ADAL" clId="{BFEED2BE-EDD0-4329-AEC4-230BCFE6671F}" dt="2023-08-28T02:35:13.512" v="256" actId="478"/>
          <ac:picMkLst>
            <pc:docMk/>
            <pc:sldMk cId="1490173804" sldId="783"/>
            <ac:picMk id="16" creationId="{03BD97DA-800F-D7D6-7E1E-6A49343181AE}"/>
          </ac:picMkLst>
        </pc:picChg>
        <pc:picChg chg="add mod">
          <ac:chgData name="Uchimura, Hiroki/内村 洋貴" userId="e526ab57-ceb1-4554-a4fc-bbb36a12ea86" providerId="ADAL" clId="{BFEED2BE-EDD0-4329-AEC4-230BCFE6671F}" dt="2023-08-28T02:35:20.795" v="259" actId="1076"/>
          <ac:picMkLst>
            <pc:docMk/>
            <pc:sldMk cId="1490173804" sldId="783"/>
            <ac:picMk id="24" creationId="{280C7E91-995F-9851-0199-7E581D9AC658}"/>
          </ac:picMkLst>
        </pc:picChg>
        <pc:picChg chg="add mod">
          <ac:chgData name="Uchimura, Hiroki/内村 洋貴" userId="e526ab57-ceb1-4554-a4fc-bbb36a12ea86" providerId="ADAL" clId="{BFEED2BE-EDD0-4329-AEC4-230BCFE6671F}" dt="2023-08-28T02:48:38.228" v="552" actId="1076"/>
          <ac:picMkLst>
            <pc:docMk/>
            <pc:sldMk cId="1490173804" sldId="783"/>
            <ac:picMk id="43" creationId="{5E7709F5-D7B1-3F30-606C-76B6AC22EA7A}"/>
          </ac:picMkLst>
        </pc:picChg>
        <pc:cxnChg chg="add mod ord">
          <ac:chgData name="Uchimura, Hiroki/内村 洋貴" userId="e526ab57-ceb1-4554-a4fc-bbb36a12ea86" providerId="ADAL" clId="{BFEED2BE-EDD0-4329-AEC4-230BCFE6671F}" dt="2023-08-28T04:18:07.121" v="582" actId="167"/>
          <ac:cxnSpMkLst>
            <pc:docMk/>
            <pc:sldMk cId="1490173804" sldId="783"/>
            <ac:cxnSpMk id="19" creationId="{181E0804-9F39-DD54-D949-58AA8307C4CB}"/>
          </ac:cxnSpMkLst>
        </pc:cxnChg>
        <pc:cxnChg chg="add mod ord">
          <ac:chgData name="Uchimura, Hiroki/内村 洋貴" userId="e526ab57-ceb1-4554-a4fc-bbb36a12ea86" providerId="ADAL" clId="{BFEED2BE-EDD0-4329-AEC4-230BCFE6671F}" dt="2023-08-28T02:36:41.417" v="365" actId="167"/>
          <ac:cxnSpMkLst>
            <pc:docMk/>
            <pc:sldMk cId="1490173804" sldId="783"/>
            <ac:cxnSpMk id="27" creationId="{34646CF6-674D-F053-85EE-D0124B0C5BEF}"/>
          </ac:cxnSpMkLst>
        </pc:cxnChg>
        <pc:cxnChg chg="mod">
          <ac:chgData name="Uchimura, Hiroki/内村 洋貴" userId="e526ab57-ceb1-4554-a4fc-bbb36a12ea86" providerId="ADAL" clId="{BFEED2BE-EDD0-4329-AEC4-230BCFE6671F}" dt="2023-08-28T02:33:12.432" v="178" actId="1076"/>
          <ac:cxnSpMkLst>
            <pc:docMk/>
            <pc:sldMk cId="1490173804" sldId="783"/>
            <ac:cxnSpMk id="29" creationId="{93C491AC-C972-F05E-C3CA-09C162463BF6}"/>
          </ac:cxnSpMkLst>
        </pc:cxnChg>
        <pc:cxnChg chg="mod">
          <ac:chgData name="Uchimura, Hiroki/内村 洋貴" userId="e526ab57-ceb1-4554-a4fc-bbb36a12ea86" providerId="ADAL" clId="{BFEED2BE-EDD0-4329-AEC4-230BCFE6671F}" dt="2023-08-28T04:17:35.323" v="570" actId="14100"/>
          <ac:cxnSpMkLst>
            <pc:docMk/>
            <pc:sldMk cId="1490173804" sldId="783"/>
            <ac:cxnSpMk id="31" creationId="{8886C9E8-8B58-15E5-0D13-4F1F20B41216}"/>
          </ac:cxnSpMkLst>
        </pc:cxnChg>
        <pc:cxnChg chg="add mod ord">
          <ac:chgData name="Uchimura, Hiroki/内村 洋貴" userId="e526ab57-ceb1-4554-a4fc-bbb36a12ea86" providerId="ADAL" clId="{BFEED2BE-EDD0-4329-AEC4-230BCFE6671F}" dt="2023-08-28T04:17:45.127" v="574" actId="14100"/>
          <ac:cxnSpMkLst>
            <pc:docMk/>
            <pc:sldMk cId="1490173804" sldId="783"/>
            <ac:cxnSpMk id="32" creationId="{2407A03E-1582-AF68-8CB4-153588761006}"/>
          </ac:cxnSpMkLst>
        </pc:cxnChg>
        <pc:cxnChg chg="del">
          <ac:chgData name="Uchimura, Hiroki/内村 洋貴" userId="e526ab57-ceb1-4554-a4fc-bbb36a12ea86" providerId="ADAL" clId="{BFEED2BE-EDD0-4329-AEC4-230BCFE6671F}" dt="2023-08-28T02:33:09.039" v="175" actId="478"/>
          <ac:cxnSpMkLst>
            <pc:docMk/>
            <pc:sldMk cId="1490173804" sldId="783"/>
            <ac:cxnSpMk id="33" creationId="{B7BD3C4E-D037-BD74-A61F-3C89F33706EA}"/>
          </ac:cxnSpMkLst>
        </pc:cxnChg>
        <pc:cxnChg chg="del">
          <ac:chgData name="Uchimura, Hiroki/内村 洋貴" userId="e526ab57-ceb1-4554-a4fc-bbb36a12ea86" providerId="ADAL" clId="{BFEED2BE-EDD0-4329-AEC4-230BCFE6671F}" dt="2023-08-28T02:33:09.575" v="176" actId="478"/>
          <ac:cxnSpMkLst>
            <pc:docMk/>
            <pc:sldMk cId="1490173804" sldId="783"/>
            <ac:cxnSpMk id="35" creationId="{16E0E0DB-A4D9-F184-F2A3-1F6ADAD6555B}"/>
          </ac:cxnSpMkLst>
        </pc:cxnChg>
        <pc:cxnChg chg="add mod ord">
          <ac:chgData name="Uchimura, Hiroki/内村 洋貴" userId="e526ab57-ceb1-4554-a4fc-bbb36a12ea86" providerId="ADAL" clId="{BFEED2BE-EDD0-4329-AEC4-230BCFE6671F}" dt="2023-08-28T04:18:03.297" v="581" actId="14100"/>
          <ac:cxnSpMkLst>
            <pc:docMk/>
            <pc:sldMk cId="1490173804" sldId="783"/>
            <ac:cxnSpMk id="36" creationId="{AA1A6383-32D0-2045-FF9F-09BBB57978DE}"/>
          </ac:cxnSpMkLst>
        </pc:cxnChg>
        <pc:cxnChg chg="del">
          <ac:chgData name="Uchimura, Hiroki/内村 洋貴" userId="e526ab57-ceb1-4554-a4fc-bbb36a12ea86" providerId="ADAL" clId="{BFEED2BE-EDD0-4329-AEC4-230BCFE6671F}" dt="2023-08-28T02:33:10.567" v="177" actId="478"/>
          <ac:cxnSpMkLst>
            <pc:docMk/>
            <pc:sldMk cId="1490173804" sldId="783"/>
            <ac:cxnSpMk id="37" creationId="{EF62EE95-0D24-76CE-CCAA-EAAB03360E22}"/>
          </ac:cxnSpMkLst>
        </pc:cxnChg>
        <pc:cxnChg chg="add mod">
          <ac:chgData name="Uchimura, Hiroki/内村 洋貴" userId="e526ab57-ceb1-4554-a4fc-bbb36a12ea86" providerId="ADAL" clId="{BFEED2BE-EDD0-4329-AEC4-230BCFE6671F}" dt="2023-08-28T02:41:15.956" v="535" actId="14100"/>
          <ac:cxnSpMkLst>
            <pc:docMk/>
            <pc:sldMk cId="1490173804" sldId="783"/>
            <ac:cxnSpMk id="45" creationId="{7A464985-0829-2905-7B99-88CE650C0EE5}"/>
          </ac:cxnSpMkLst>
        </pc:cxnChg>
        <pc:cxnChg chg="add mod">
          <ac:chgData name="Uchimura, Hiroki/内村 洋貴" userId="e526ab57-ceb1-4554-a4fc-bbb36a12ea86" providerId="ADAL" clId="{BFEED2BE-EDD0-4329-AEC4-230BCFE6671F}" dt="2023-08-28T02:41:19.589" v="538" actId="14100"/>
          <ac:cxnSpMkLst>
            <pc:docMk/>
            <pc:sldMk cId="1490173804" sldId="783"/>
            <ac:cxnSpMk id="47" creationId="{053AAB19-C1CF-627E-ACE4-56604939F5C8}"/>
          </ac:cxnSpMkLst>
        </pc:cxnChg>
        <pc:cxnChg chg="add mod">
          <ac:chgData name="Uchimura, Hiroki/内村 洋貴" userId="e526ab57-ceb1-4554-a4fc-bbb36a12ea86" providerId="ADAL" clId="{BFEED2BE-EDD0-4329-AEC4-230BCFE6671F}" dt="2023-08-28T02:41:21.906" v="540" actId="14100"/>
          <ac:cxnSpMkLst>
            <pc:docMk/>
            <pc:sldMk cId="1490173804" sldId="783"/>
            <ac:cxnSpMk id="49" creationId="{D555C0BC-EA52-651F-B77C-44D4BBD9F7BE}"/>
          </ac:cxnSpMkLst>
        </pc:cxnChg>
        <pc:cxnChg chg="add mod">
          <ac:chgData name="Uchimura, Hiroki/内村 洋貴" userId="e526ab57-ceb1-4554-a4fc-bbb36a12ea86" providerId="ADAL" clId="{BFEED2BE-EDD0-4329-AEC4-230BCFE6671F}" dt="2023-08-28T02:48:38.228" v="552" actId="1076"/>
          <ac:cxnSpMkLst>
            <pc:docMk/>
            <pc:sldMk cId="1490173804" sldId="783"/>
            <ac:cxnSpMk id="51" creationId="{5EEAB69E-8837-8479-E967-3D4C85CFEAB1}"/>
          </ac:cxnSpMkLst>
        </pc:cxnChg>
        <pc:cxnChg chg="add mod">
          <ac:chgData name="Uchimura, Hiroki/内村 洋貴" userId="e526ab57-ceb1-4554-a4fc-bbb36a12ea86" providerId="ADAL" clId="{BFEED2BE-EDD0-4329-AEC4-230BCFE6671F}" dt="2023-08-28T02:55:45.341" v="554" actId="14100"/>
          <ac:cxnSpMkLst>
            <pc:docMk/>
            <pc:sldMk cId="1490173804" sldId="783"/>
            <ac:cxnSpMk id="53" creationId="{A0401603-4D95-9E73-89A4-83D102E16A2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6BFE3-3B20-FE39-3233-0F9959A6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E5BC5A-B967-80B4-4D9E-A3CA7DAE8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00A29-D17D-72FE-1881-B0C6460B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EFC599-9B06-0EED-407C-3585F09C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75BA6F-EB0B-DA95-8A84-8D8D36DA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05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F389A-B6C2-C956-AA8A-452C9F2C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A7FB21-446C-215A-FFF4-2434DF36A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EF607-5CFE-54F5-3098-F41D25DB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49D57C-98DF-42A1-67BE-8693102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CDB8E1-C99C-5120-5E03-A65BEFCB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6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E26ADD-8F31-30A1-BB69-610BB703C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E4AD7C-ED64-B52F-47A5-1962E45C0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7E392A-C513-D5AE-929D-DF96EAAF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168F33-59AA-E96F-4122-7628DD8C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15A91E-961C-D414-8629-8AEFB8F5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4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C25A4-CB3E-DB44-B2CE-CA4A251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867D5-969C-8891-9F39-6E3ABFF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D975FF-2C83-8CDC-D548-6C29BE0C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B38E99-1041-B1D7-065B-7C000D87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F3FF01-F335-0B13-7E46-5D59BC4B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43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DD794-518D-2964-6161-1329BA70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BF21DE-BE1B-7112-68DC-E430332AC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A10DE-48FC-B161-8DFF-1BCF0EF6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02C9EB-76D4-5515-B58B-D8994CB1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64AF29-7EDF-345E-8891-872EF71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3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79E15-579A-A4C0-3DB5-220A4772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DB9D5F-E64D-5FC8-C744-19E4F6446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1E5E7-D754-28BF-D062-8F31873D4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AB715B-4610-B720-8550-08F884D3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2599C5-82AA-93F6-DCA8-66EED2AE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BFC999-91B1-A966-7425-2AD9C66D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A5572-0FC0-6CA3-C927-83027ECF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1A2B8E-B561-8AD3-7B90-E2B055192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3B04B7-F45F-5566-AAC2-9975E613E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EB1720-D598-6659-F697-0011BB5DC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6A1107-063B-29F3-5B07-427B0C6C7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D017EE-A91B-D068-DB7B-FC4993AA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321377-C0DF-6F0C-FCF4-34389C9E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3F59B3-5103-C74A-076B-4658806E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27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50AF9-5E94-7716-220F-B770BA9A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005A5E-304C-6FB3-418A-48079E03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DFCDE0-3655-0C1D-B383-EBA4882D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2CA2FF-50E1-1B6B-C440-C7CF83F3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7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BCF7C4-DC31-DD7B-AC3C-99B1EB49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0EABFB-F1DC-1FE0-4EB9-883D0B91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DF6533-7323-A3B9-A9F5-C3CDBAE1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8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4DD3A-3D39-5815-223F-DDB89991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70429-850A-1EAC-F77E-9E7EA7DB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8FE050-7DD4-61FD-228E-2BCCF01D1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AA9E3C-6431-774B-45D4-145FB289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B45D3D-6671-E72E-0734-FB1184BC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0BCECE-7B2E-1739-F350-A25DB28E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43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C3D14-1B2F-E059-BFAF-B01688D8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53CAD9-A8DB-61E7-FC69-0CB0C6830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B10D25-1937-0F15-EC7A-4D7ED4835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57497D-B21A-9677-11E4-06B7F25E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19CDD2-462D-C872-67F0-17FC7A25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B1C1E1-EB01-7118-2541-2FFDA1F8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13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234549-E552-9C87-B473-BBEC3869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2C82E6-8E46-0755-13E4-AE9ADE28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EA1504-D14D-3A69-8C1B-D3080F6BB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88D1-137C-4B03-B7F4-869F76341E05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D6E6B-3E18-476E-3629-11B277216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B1E14F-DEB2-0736-26F2-A9980455C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72B5-B830-4CF1-876A-38E7D2420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06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CB220-C4FD-B94E-B2DE-386D286B7BF6}"/>
              </a:ext>
            </a:extLst>
          </p:cNvPr>
          <p:cNvSpPr txBox="1"/>
          <p:nvPr/>
        </p:nvSpPr>
        <p:spPr>
          <a:xfrm>
            <a:off x="2438215" y="2412053"/>
            <a:ext cx="73155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b="1" dirty="0"/>
              <a:t>しきい値自動更新システム</a:t>
            </a:r>
            <a:endParaRPr lang="en-US" altLang="ja-JP" sz="4000" b="1" dirty="0"/>
          </a:p>
          <a:p>
            <a:pPr algn="ctr"/>
            <a:r>
              <a:rPr lang="en-US" altLang="ja-JP" sz="4000" b="1" dirty="0" err="1"/>
              <a:t>XsdbEditor</a:t>
            </a:r>
            <a:r>
              <a:rPr lang="ja-JP" altLang="en-US" sz="4000" b="1" dirty="0"/>
              <a:t>仕様</a:t>
            </a:r>
          </a:p>
        </p:txBody>
      </p:sp>
    </p:spTree>
    <p:extLst>
      <p:ext uri="{BB962C8B-B14F-4D97-AF65-F5344CB8AC3E}">
        <p14:creationId xmlns:p14="http://schemas.microsoft.com/office/powerpoint/2010/main" val="340014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41E4DC-513E-1853-41E1-4DC803F8CB94}"/>
              </a:ext>
            </a:extLst>
          </p:cNvPr>
          <p:cNvSpPr txBox="1"/>
          <p:nvPr/>
        </p:nvSpPr>
        <p:spPr>
          <a:xfrm>
            <a:off x="9674181" y="5312026"/>
            <a:ext cx="192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input.players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C54AA1-A5A6-D985-BF96-117177D82E96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031299-8DC9-4641-1A2A-6C8A20D86DC4}"/>
              </a:ext>
            </a:extLst>
          </p:cNvPr>
          <p:cNvSpPr txBox="1"/>
          <p:nvPr/>
        </p:nvSpPr>
        <p:spPr>
          <a:xfrm>
            <a:off x="639826" y="591995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2.2.GodTableEditor {GET||POST}</a:t>
            </a:r>
            <a:endParaRPr kumimoji="1" lang="ja-JP" altLang="en-US" sz="24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50C6E9-E974-9826-DBFA-437C05805279}"/>
              </a:ext>
            </a:extLst>
          </p:cNvPr>
          <p:cNvSpPr txBox="1"/>
          <p:nvPr/>
        </p:nvSpPr>
        <p:spPr>
          <a:xfrm>
            <a:off x="2353354" y="1497915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http://{root}/god/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340A4F-EA97-972A-AB12-6479FA4D9CD1}"/>
              </a:ext>
            </a:extLst>
          </p:cNvPr>
          <p:cNvSpPr txBox="1"/>
          <p:nvPr/>
        </p:nvSpPr>
        <p:spPr>
          <a:xfrm>
            <a:off x="639826" y="1023650"/>
            <a:ext cx="339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2.2.2 POST</a:t>
            </a:r>
            <a:endParaRPr kumimoji="1" lang="ja-JP" altLang="en-US" sz="2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D750F2-E86C-4067-79E4-BEDEB9F293C5}"/>
              </a:ext>
            </a:extLst>
          </p:cNvPr>
          <p:cNvSpPr txBox="1"/>
          <p:nvPr/>
        </p:nvSpPr>
        <p:spPr>
          <a:xfrm>
            <a:off x="757944" y="1931539"/>
            <a:ext cx="87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変更内容を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json</a:t>
            </a:r>
            <a:r>
              <a:rPr lang="ja-JP" altLang="en-US" dirty="0"/>
              <a:t>で書きこむ。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723A2D-71A8-FE22-C0E0-6EBD4AA04F40}"/>
              </a:ext>
            </a:extLst>
          </p:cNvPr>
          <p:cNvSpPr txBox="1"/>
          <p:nvPr/>
        </p:nvSpPr>
        <p:spPr>
          <a:xfrm>
            <a:off x="1436711" y="1458638"/>
            <a:ext cx="131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828E935-9098-3967-CB60-93DC77899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23772"/>
              </p:ext>
            </p:extLst>
          </p:nvPr>
        </p:nvGraphicFramePr>
        <p:xfrm>
          <a:off x="5379868" y="4380056"/>
          <a:ext cx="1541755" cy="7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755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1966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GodTableEditor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42666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9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986C15F0-F36C-8C6A-49BD-4CFE8C8F5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983" y="4426768"/>
            <a:ext cx="594063" cy="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1B4A14-C10D-44A7-1DA0-8FA46E4851FD}"/>
              </a:ext>
            </a:extLst>
          </p:cNvPr>
          <p:cNvSpPr txBox="1"/>
          <p:nvPr/>
        </p:nvSpPr>
        <p:spPr>
          <a:xfrm>
            <a:off x="9521046" y="4557130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main_table</a:t>
            </a:r>
            <a:r>
              <a:rPr lang="en-US" altLang="ja-JP" dirty="0" err="1"/>
              <a:t>.main_table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9D5AA5E-CE39-4F2C-DD1C-E98EEA351E77}"/>
              </a:ext>
            </a:extLst>
          </p:cNvPr>
          <p:cNvCxnSpPr>
            <a:cxnSpLocks/>
          </p:cNvCxnSpPr>
          <p:nvPr/>
        </p:nvCxnSpPr>
        <p:spPr>
          <a:xfrm>
            <a:off x="7069968" y="4622604"/>
            <a:ext cx="154175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F7666B33-87DC-5505-3D2A-9923524CD294}"/>
              </a:ext>
            </a:extLst>
          </p:cNvPr>
          <p:cNvSpPr/>
          <p:nvPr/>
        </p:nvSpPr>
        <p:spPr>
          <a:xfrm>
            <a:off x="7611505" y="4665471"/>
            <a:ext cx="714679" cy="1770783"/>
          </a:xfrm>
          <a:custGeom>
            <a:avLst/>
            <a:gdLst>
              <a:gd name="connsiteX0" fmla="*/ 0 w 2583402"/>
              <a:gd name="connsiteY0" fmla="*/ 0 h 3737499"/>
              <a:gd name="connsiteX1" fmla="*/ 0 w 2583402"/>
              <a:gd name="connsiteY1" fmla="*/ 3737499 h 3737499"/>
              <a:gd name="connsiteX2" fmla="*/ 2583402 w 2583402"/>
              <a:gd name="connsiteY2" fmla="*/ 3737499 h 373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402" h="3737499">
                <a:moveTo>
                  <a:pt x="0" y="0"/>
                </a:moveTo>
                <a:lnTo>
                  <a:pt x="0" y="3737499"/>
                </a:lnTo>
                <a:lnTo>
                  <a:pt x="2583402" y="3737499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FAFB4A6-9122-C4FC-351C-F5ED55DC6578}"/>
              </a:ext>
            </a:extLst>
          </p:cNvPr>
          <p:cNvCxnSpPr>
            <a:cxnSpLocks/>
          </p:cNvCxnSpPr>
          <p:nvPr/>
        </p:nvCxnSpPr>
        <p:spPr>
          <a:xfrm>
            <a:off x="7611506" y="5532950"/>
            <a:ext cx="71467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478575A3-8543-1A1A-58F7-FA0363135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83" y="5217927"/>
            <a:ext cx="594063" cy="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D46F6888-D3B8-9EB1-1EBA-9311C7E2B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066" y="5992112"/>
            <a:ext cx="594063" cy="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ACCAB5-37AE-D84C-01F7-2C63896F8B17}"/>
              </a:ext>
            </a:extLst>
          </p:cNvPr>
          <p:cNvSpPr txBox="1"/>
          <p:nvPr/>
        </p:nvSpPr>
        <p:spPr>
          <a:xfrm>
            <a:off x="9610129" y="6066922"/>
            <a:ext cx="20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master</a:t>
            </a:r>
            <a:r>
              <a:rPr lang="en-US" altLang="ja-JP" dirty="0" err="1"/>
              <a:t>.machine</a:t>
            </a:r>
            <a:endParaRPr kumimoji="1" lang="ja-JP" altLang="en-US" dirty="0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005BD7AD-EFEC-41CB-0827-DFD16FA2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7513"/>
              </p:ext>
            </p:extLst>
          </p:nvPr>
        </p:nvGraphicFramePr>
        <p:xfrm>
          <a:off x="414360" y="4300359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WebUI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299A7EF-E371-38E6-07A3-8A1B89DDFCE4}"/>
              </a:ext>
            </a:extLst>
          </p:cNvPr>
          <p:cNvCxnSpPr>
            <a:cxnSpLocks/>
          </p:cNvCxnSpPr>
          <p:nvPr/>
        </p:nvCxnSpPr>
        <p:spPr>
          <a:xfrm>
            <a:off x="1711088" y="4622604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93E9C773-07DB-117B-0A84-1D98D6642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38535"/>
              </p:ext>
            </p:extLst>
          </p:nvPr>
        </p:nvGraphicFramePr>
        <p:xfrm>
          <a:off x="2846775" y="4300359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6C9B6FD-9B5A-4921-D1E7-604E89EE9580}"/>
              </a:ext>
            </a:extLst>
          </p:cNvPr>
          <p:cNvCxnSpPr>
            <a:cxnSpLocks/>
          </p:cNvCxnSpPr>
          <p:nvPr/>
        </p:nvCxnSpPr>
        <p:spPr>
          <a:xfrm>
            <a:off x="4205350" y="4665471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90F4AC-40BB-ECE2-817D-DDC5AC5071F2}"/>
              </a:ext>
            </a:extLst>
          </p:cNvPr>
          <p:cNvSpPr txBox="1"/>
          <p:nvPr/>
        </p:nvSpPr>
        <p:spPr>
          <a:xfrm>
            <a:off x="2359196" y="2882919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http://{root}/god/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084D8AF-5026-A4A7-C580-8518FB6E95A3}"/>
              </a:ext>
            </a:extLst>
          </p:cNvPr>
          <p:cNvSpPr txBox="1"/>
          <p:nvPr/>
        </p:nvSpPr>
        <p:spPr>
          <a:xfrm>
            <a:off x="645668" y="2408654"/>
            <a:ext cx="339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2.2.3 DELETE</a:t>
            </a:r>
            <a:endParaRPr kumimoji="1" lang="ja-JP" altLang="en-US" sz="2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B6D2761-DCB0-7646-AD1A-C54869ED8207}"/>
              </a:ext>
            </a:extLst>
          </p:cNvPr>
          <p:cNvSpPr txBox="1"/>
          <p:nvPr/>
        </p:nvSpPr>
        <p:spPr>
          <a:xfrm>
            <a:off x="757944" y="3368028"/>
            <a:ext cx="87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変更内容を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json</a:t>
            </a:r>
            <a:r>
              <a:rPr lang="ja-JP" altLang="en-US" dirty="0"/>
              <a:t>で書きこむ。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85023A7-829A-2A1F-A6D4-B34BA9201C9C}"/>
              </a:ext>
            </a:extLst>
          </p:cNvPr>
          <p:cNvSpPr txBox="1"/>
          <p:nvPr/>
        </p:nvSpPr>
        <p:spPr>
          <a:xfrm>
            <a:off x="1442553" y="2843642"/>
            <a:ext cx="131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20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4FB462-CD92-3529-4EA4-50D4FACC69A3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33299E-CCC0-C845-EA7B-555B53821EC5}"/>
              </a:ext>
            </a:extLst>
          </p:cNvPr>
          <p:cNvSpPr txBox="1"/>
          <p:nvPr/>
        </p:nvSpPr>
        <p:spPr>
          <a:xfrm>
            <a:off x="639826" y="591995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2.3.MachineTableEditor {GET||POST}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F1168F-06D7-2F79-A29B-634EC338188E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http://{root}/machine</a:t>
            </a:r>
            <a:r>
              <a:rPr lang="en-US" altLang="ja-JP" dirty="0"/>
              <a:t>/search?q={query}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4442D1-C08A-1000-1F2C-9E55AEAC4125}"/>
              </a:ext>
            </a:extLst>
          </p:cNvPr>
          <p:cNvSpPr txBox="1"/>
          <p:nvPr/>
        </p:nvSpPr>
        <p:spPr>
          <a:xfrm>
            <a:off x="9709355" y="6133945"/>
            <a:ext cx="221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master.machines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CF598-5464-3752-6031-AB2449C7ADDF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7EC87E-77D1-6589-DA2E-8AB8089B9BB3}"/>
              </a:ext>
            </a:extLst>
          </p:cNvPr>
          <p:cNvSpPr txBox="1"/>
          <p:nvPr/>
        </p:nvSpPr>
        <p:spPr>
          <a:xfrm>
            <a:off x="2135701" y="3031675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http://{root}/machine/</a:t>
            </a:r>
            <a:endParaRPr kumimoji="1" lang="ja-JP" altLang="en-US" dirty="0"/>
          </a:p>
        </p:txBody>
      </p:sp>
      <p:pic>
        <p:nvPicPr>
          <p:cNvPr id="5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49DDE30C-9601-F6AC-1A59-98A82407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568" y="5359834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E4EC0CBF-CB1C-56CD-697F-3A13498C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05090"/>
              </p:ext>
            </p:extLst>
          </p:nvPr>
        </p:nvGraphicFramePr>
        <p:xfrm>
          <a:off x="6636833" y="5396379"/>
          <a:ext cx="1942790" cy="686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790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12036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MachinesTableEditer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41185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171A0F8-E159-F7F8-92C1-023CE07F4DC6}"/>
              </a:ext>
            </a:extLst>
          </p:cNvPr>
          <p:cNvCxnSpPr>
            <a:cxnSpLocks/>
          </p:cNvCxnSpPr>
          <p:nvPr/>
        </p:nvCxnSpPr>
        <p:spPr>
          <a:xfrm>
            <a:off x="8797771" y="5752060"/>
            <a:ext cx="126777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57A5868D-50BB-C53B-3A04-283317B05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99458"/>
              </p:ext>
            </p:extLst>
          </p:nvPr>
        </p:nvGraphicFramePr>
        <p:xfrm>
          <a:off x="870178" y="5273563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WebUI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B698E07-35FD-76B2-3104-BABAF5CAA27D}"/>
              </a:ext>
            </a:extLst>
          </p:cNvPr>
          <p:cNvCxnSpPr>
            <a:cxnSpLocks/>
          </p:cNvCxnSpPr>
          <p:nvPr/>
        </p:nvCxnSpPr>
        <p:spPr>
          <a:xfrm>
            <a:off x="2282249" y="5786382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F99E5C6E-7EE8-C82D-EC86-959FB3A7B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11006"/>
              </p:ext>
            </p:extLst>
          </p:nvPr>
        </p:nvGraphicFramePr>
        <p:xfrm>
          <a:off x="3771619" y="5306974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BE3635E-D1F5-2996-F166-D75C9C13D8EE}"/>
              </a:ext>
            </a:extLst>
          </p:cNvPr>
          <p:cNvCxnSpPr>
            <a:cxnSpLocks/>
          </p:cNvCxnSpPr>
          <p:nvPr/>
        </p:nvCxnSpPr>
        <p:spPr>
          <a:xfrm>
            <a:off x="5376922" y="5721985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5ACC854-C633-48D9-ADB9-B3DA931AAE08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2.3.1.GET</a:t>
            </a:r>
            <a:endParaRPr kumimoji="1" lang="ja-JP" altLang="en-US" sz="2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04F9E7D-923E-5172-9A81-A19821CE3D3B}"/>
              </a:ext>
            </a:extLst>
          </p:cNvPr>
          <p:cNvSpPr txBox="1"/>
          <p:nvPr/>
        </p:nvSpPr>
        <p:spPr>
          <a:xfrm>
            <a:off x="1391218" y="1992431"/>
            <a:ext cx="87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machines</a:t>
            </a:r>
            <a:r>
              <a:rPr lang="ja-JP" altLang="en-US" dirty="0"/>
              <a:t>の検索結果を</a:t>
            </a:r>
            <a:r>
              <a:rPr lang="en-US" altLang="ja-JP" dirty="0" err="1"/>
              <a:t>json</a:t>
            </a:r>
            <a:r>
              <a:rPr lang="ja-JP" altLang="en-US" dirty="0"/>
              <a:t>でリターンする。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72AA8E1-8B1F-4B28-5D5F-8EF3E3458D39}"/>
              </a:ext>
            </a:extLst>
          </p:cNvPr>
          <p:cNvSpPr txBox="1"/>
          <p:nvPr/>
        </p:nvSpPr>
        <p:spPr>
          <a:xfrm>
            <a:off x="624802" y="2364635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2.3.2.POST</a:t>
            </a:r>
            <a:endParaRPr kumimoji="1" lang="ja-JP" altLang="en-US" sz="2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D74B6FD-230D-10B8-4D00-F442606871AE}"/>
              </a:ext>
            </a:extLst>
          </p:cNvPr>
          <p:cNvSpPr txBox="1"/>
          <p:nvPr/>
        </p:nvSpPr>
        <p:spPr>
          <a:xfrm>
            <a:off x="984385" y="301722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F1C4FF8-566C-6533-0108-F39B54C5C81D}"/>
              </a:ext>
            </a:extLst>
          </p:cNvPr>
          <p:cNvSpPr txBox="1"/>
          <p:nvPr/>
        </p:nvSpPr>
        <p:spPr>
          <a:xfrm>
            <a:off x="1142172" y="3606382"/>
            <a:ext cx="39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変更内容を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json</a:t>
            </a:r>
            <a:r>
              <a:rPr lang="ja-JP" altLang="en-US" dirty="0"/>
              <a:t>で書きこむ。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72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81EDD8-A89E-03CB-23E5-4D841AAD3C82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B32370-2810-9710-F640-7C892E59B18C}"/>
              </a:ext>
            </a:extLst>
          </p:cNvPr>
          <p:cNvSpPr txBox="1"/>
          <p:nvPr/>
        </p:nvSpPr>
        <p:spPr>
          <a:xfrm>
            <a:off x="639826" y="591995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2.4.ProcessesTableEditor {GET||POST}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8BBC33-6853-DB24-7E88-E272C91F72BF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http://{root}/machining-process</a:t>
            </a:r>
            <a:r>
              <a:rPr lang="en-US" altLang="ja-JP" dirty="0"/>
              <a:t>/search?q={query}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682F83-AE06-0FD4-7F72-FE13DC5FD53A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CBDDC9-AD47-7664-1B49-B89CF6B9439D}"/>
              </a:ext>
            </a:extLst>
          </p:cNvPr>
          <p:cNvSpPr txBox="1"/>
          <p:nvPr/>
        </p:nvSpPr>
        <p:spPr>
          <a:xfrm>
            <a:off x="1864309" y="3034926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http://{root}/machining-process /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C22698-5658-4F07-8232-9BC72FC01B18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2.4.1.GET</a:t>
            </a:r>
            <a:endParaRPr kumimoji="1" lang="ja-JP" altLang="en-US" sz="2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CB6F8B-C289-930D-A0A5-01E73EA9B26F}"/>
              </a:ext>
            </a:extLst>
          </p:cNvPr>
          <p:cNvSpPr txBox="1"/>
          <p:nvPr/>
        </p:nvSpPr>
        <p:spPr>
          <a:xfrm>
            <a:off x="1391218" y="1992431"/>
            <a:ext cx="87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processes</a:t>
            </a:r>
            <a:r>
              <a:rPr lang="ja-JP" altLang="en-US" dirty="0"/>
              <a:t>の検索結果を</a:t>
            </a:r>
            <a:r>
              <a:rPr lang="en-US" altLang="ja-JP" dirty="0" err="1"/>
              <a:t>json</a:t>
            </a:r>
            <a:r>
              <a:rPr lang="ja-JP" altLang="en-US" dirty="0"/>
              <a:t>でリターンする。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419B50E-3CFA-71CD-D147-2CD65051B683}"/>
              </a:ext>
            </a:extLst>
          </p:cNvPr>
          <p:cNvSpPr txBox="1"/>
          <p:nvPr/>
        </p:nvSpPr>
        <p:spPr>
          <a:xfrm>
            <a:off x="624802" y="2364635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2.4.2.POST</a:t>
            </a:r>
            <a:endParaRPr kumimoji="1" lang="ja-JP" altLang="en-US" sz="2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E25429-8F68-4032-FBE0-763425D2DB14}"/>
              </a:ext>
            </a:extLst>
          </p:cNvPr>
          <p:cNvSpPr txBox="1"/>
          <p:nvPr/>
        </p:nvSpPr>
        <p:spPr>
          <a:xfrm>
            <a:off x="984385" y="301722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A09813E-25AF-9C4D-46D3-275554E340AA}"/>
              </a:ext>
            </a:extLst>
          </p:cNvPr>
          <p:cNvSpPr txBox="1"/>
          <p:nvPr/>
        </p:nvSpPr>
        <p:spPr>
          <a:xfrm>
            <a:off x="1142172" y="3606382"/>
            <a:ext cx="39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変更内容を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json</a:t>
            </a:r>
            <a:r>
              <a:rPr lang="ja-JP" altLang="en-US" dirty="0"/>
              <a:t>で書きこむ。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935B74D-F68B-FDC9-9664-E9B0E45D7E91}"/>
              </a:ext>
            </a:extLst>
          </p:cNvPr>
          <p:cNvSpPr txBox="1"/>
          <p:nvPr/>
        </p:nvSpPr>
        <p:spPr>
          <a:xfrm>
            <a:off x="9509925" y="5896673"/>
            <a:ext cx="268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master.processes</a:t>
            </a:r>
            <a:endParaRPr lang="en-US" altLang="ja-JP" dirty="0"/>
          </a:p>
          <a:p>
            <a:r>
              <a:rPr kumimoji="1" lang="en-US" altLang="ja-JP" dirty="0" err="1"/>
              <a:t>information.proceses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836B7FB-D595-C8DE-8732-F7B91728D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56384"/>
              </p:ext>
            </p:extLst>
          </p:nvPr>
        </p:nvGraphicFramePr>
        <p:xfrm>
          <a:off x="6194568" y="5250147"/>
          <a:ext cx="1942789" cy="64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789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19162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ProcessesTableEditer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372206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22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BEA77C26-C26D-7A75-9A63-28BBA857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321" y="5211260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6BAF0B7-6D39-49B5-5055-9DF1B5F93F26}"/>
              </a:ext>
            </a:extLst>
          </p:cNvPr>
          <p:cNvCxnSpPr>
            <a:cxnSpLocks/>
          </p:cNvCxnSpPr>
          <p:nvPr/>
        </p:nvCxnSpPr>
        <p:spPr>
          <a:xfrm>
            <a:off x="8380521" y="5586795"/>
            <a:ext cx="124287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4B406636-A2E2-E278-9BB6-AB5CB8950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17250"/>
              </p:ext>
            </p:extLst>
          </p:nvPr>
        </p:nvGraphicFramePr>
        <p:xfrm>
          <a:off x="507046" y="5180233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WebUI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E8FE576-6B3B-F594-5643-3607272D58CE}"/>
              </a:ext>
            </a:extLst>
          </p:cNvPr>
          <p:cNvCxnSpPr>
            <a:cxnSpLocks/>
          </p:cNvCxnSpPr>
          <p:nvPr/>
        </p:nvCxnSpPr>
        <p:spPr>
          <a:xfrm>
            <a:off x="1919117" y="5693052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80E7C618-40CE-F73C-4814-7007D54B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5009"/>
              </p:ext>
            </p:extLst>
          </p:nvPr>
        </p:nvGraphicFramePr>
        <p:xfrm>
          <a:off x="3113693" y="5171784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BC8FD46-20C6-D404-6AB8-1E89A6C0CCCA}"/>
              </a:ext>
            </a:extLst>
          </p:cNvPr>
          <p:cNvCxnSpPr>
            <a:cxnSpLocks/>
          </p:cNvCxnSpPr>
          <p:nvPr/>
        </p:nvCxnSpPr>
        <p:spPr>
          <a:xfrm>
            <a:off x="4718996" y="5586795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45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D25487-6378-D1CD-D2C1-C2483AD51692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A07907-263A-94E4-2350-CBD6B8A1E877}"/>
              </a:ext>
            </a:extLst>
          </p:cNvPr>
          <p:cNvSpPr txBox="1"/>
          <p:nvPr/>
        </p:nvSpPr>
        <p:spPr>
          <a:xfrm>
            <a:off x="639826" y="591995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2.5.ToolsTableEditor {GET||POST}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2BF04A-1889-DB00-DACD-30F256393E1D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http://{root}/tools</a:t>
            </a:r>
            <a:r>
              <a:rPr lang="en-US" altLang="ja-JP" dirty="0"/>
              <a:t>/search?q={query}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55A9F5-6F31-AF07-458B-E9AAA9C07D45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F28365-CFEE-F970-3215-9910AA95478E}"/>
              </a:ext>
            </a:extLst>
          </p:cNvPr>
          <p:cNvSpPr txBox="1"/>
          <p:nvPr/>
        </p:nvSpPr>
        <p:spPr>
          <a:xfrm>
            <a:off x="1864309" y="3034926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http://{root}/tools /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45E316-E00E-213F-8618-66AB26317414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2.5.1.GET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392205-AC10-D739-12D9-C74F7A45370D}"/>
              </a:ext>
            </a:extLst>
          </p:cNvPr>
          <p:cNvSpPr txBox="1"/>
          <p:nvPr/>
        </p:nvSpPr>
        <p:spPr>
          <a:xfrm>
            <a:off x="1391218" y="1992431"/>
            <a:ext cx="87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tools</a:t>
            </a:r>
            <a:r>
              <a:rPr lang="ja-JP" altLang="en-US" dirty="0"/>
              <a:t>の検索結果を</a:t>
            </a:r>
            <a:r>
              <a:rPr lang="en-US" altLang="ja-JP" dirty="0" err="1"/>
              <a:t>json</a:t>
            </a:r>
            <a:r>
              <a:rPr lang="ja-JP" altLang="en-US" dirty="0"/>
              <a:t>でリターンする。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462E93-B718-7F75-6804-A2FDA41BA4E4}"/>
              </a:ext>
            </a:extLst>
          </p:cNvPr>
          <p:cNvSpPr txBox="1"/>
          <p:nvPr/>
        </p:nvSpPr>
        <p:spPr>
          <a:xfrm>
            <a:off x="624802" y="2364635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2.5.2.POST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A1CAE5-2B3C-C7D6-1656-3F1A6B31877A}"/>
              </a:ext>
            </a:extLst>
          </p:cNvPr>
          <p:cNvSpPr txBox="1"/>
          <p:nvPr/>
        </p:nvSpPr>
        <p:spPr>
          <a:xfrm>
            <a:off x="984385" y="301722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2C9130-686B-6E23-8A66-EA438B9C0CB8}"/>
              </a:ext>
            </a:extLst>
          </p:cNvPr>
          <p:cNvSpPr txBox="1"/>
          <p:nvPr/>
        </p:nvSpPr>
        <p:spPr>
          <a:xfrm>
            <a:off x="1142172" y="3606382"/>
            <a:ext cx="39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変更内容を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json</a:t>
            </a:r>
            <a:r>
              <a:rPr lang="ja-JP" altLang="en-US" dirty="0"/>
              <a:t>で書きこむ。</a:t>
            </a:r>
            <a:endParaRPr kumimoji="1" lang="ja-JP" altLang="en-US" dirty="0"/>
          </a:p>
        </p:txBody>
      </p:sp>
      <p:pic>
        <p:nvPicPr>
          <p:cNvPr id="19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0FAE8987-8A91-F799-778C-1A15A2E5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696" y="5488283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C890FB1-060C-CDD6-E092-C71D9CFA5D31}"/>
              </a:ext>
            </a:extLst>
          </p:cNvPr>
          <p:cNvCxnSpPr>
            <a:cxnSpLocks/>
          </p:cNvCxnSpPr>
          <p:nvPr/>
        </p:nvCxnSpPr>
        <p:spPr>
          <a:xfrm>
            <a:off x="8735628" y="5853852"/>
            <a:ext cx="156532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855EE11F-412B-86EF-085F-907645760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52577"/>
              </p:ext>
            </p:extLst>
          </p:nvPr>
        </p:nvGraphicFramePr>
        <p:xfrm>
          <a:off x="6601969" y="5619479"/>
          <a:ext cx="1942789" cy="64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789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19162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ToolsTableEditer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372206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FF8326DA-BE13-7832-ACD6-3B021CF77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63992"/>
              </p:ext>
            </p:extLst>
          </p:nvPr>
        </p:nvGraphicFramePr>
        <p:xfrm>
          <a:off x="515201" y="5356213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WebUI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8E1AC71-CC21-FBB8-12B4-54998F68D55B}"/>
              </a:ext>
            </a:extLst>
          </p:cNvPr>
          <p:cNvCxnSpPr>
            <a:cxnSpLocks/>
          </p:cNvCxnSpPr>
          <p:nvPr/>
        </p:nvCxnSpPr>
        <p:spPr>
          <a:xfrm>
            <a:off x="2202480" y="5853852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D461CB5A-3065-D34A-BFED-78F1A124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48039"/>
              </p:ext>
            </p:extLst>
          </p:nvPr>
        </p:nvGraphicFramePr>
        <p:xfrm>
          <a:off x="3881915" y="5438841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B650D99-75E9-E90D-DC03-0ABBD4D8DE5D}"/>
              </a:ext>
            </a:extLst>
          </p:cNvPr>
          <p:cNvCxnSpPr>
            <a:cxnSpLocks/>
          </p:cNvCxnSpPr>
          <p:nvPr/>
        </p:nvCxnSpPr>
        <p:spPr>
          <a:xfrm>
            <a:off x="5247521" y="5853852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2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FA3040-9A5D-B42B-7657-9CB6FEE0C6D0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F19F4F-5664-F811-3555-346B6BB660F6}"/>
              </a:ext>
            </a:extLst>
          </p:cNvPr>
          <p:cNvSpPr txBox="1"/>
          <p:nvPr/>
        </p:nvSpPr>
        <p:spPr>
          <a:xfrm>
            <a:off x="639825" y="591995"/>
            <a:ext cx="71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2.6.AutoRenewTableEditor {GET||POST}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391AE2-B91D-6351-7F25-703D32660AB9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http://{root}/auto-renew</a:t>
            </a:r>
            <a:r>
              <a:rPr lang="en-US" altLang="ja-JP" dirty="0"/>
              <a:t>/search?q={query}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D0EBF6B-4976-F6B1-9F5F-CF55F41A3575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A13825-6442-958D-F6A6-2C8AC878AA62}"/>
              </a:ext>
            </a:extLst>
          </p:cNvPr>
          <p:cNvSpPr txBox="1"/>
          <p:nvPr/>
        </p:nvSpPr>
        <p:spPr>
          <a:xfrm>
            <a:off x="1864309" y="3251757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 auto-renew /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59BA9A-2973-053D-D90E-C0B4C448D8F2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2.6.1.GET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DDACD5-6ABC-1195-A09C-E81178E1AF00}"/>
              </a:ext>
            </a:extLst>
          </p:cNvPr>
          <p:cNvSpPr txBox="1"/>
          <p:nvPr/>
        </p:nvSpPr>
        <p:spPr>
          <a:xfrm>
            <a:off x="624802" y="275216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2.6.2.POST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7A1933-E836-DB2E-39B9-8479CE1D7C86}"/>
              </a:ext>
            </a:extLst>
          </p:cNvPr>
          <p:cNvSpPr txBox="1"/>
          <p:nvPr/>
        </p:nvSpPr>
        <p:spPr>
          <a:xfrm>
            <a:off x="984385" y="3234051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B797F8-EFF4-7699-855D-66956B1945A4}"/>
              </a:ext>
            </a:extLst>
          </p:cNvPr>
          <p:cNvSpPr txBox="1"/>
          <p:nvPr/>
        </p:nvSpPr>
        <p:spPr>
          <a:xfrm>
            <a:off x="1142172" y="3823213"/>
            <a:ext cx="39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変更内容を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json</a:t>
            </a:r>
            <a:r>
              <a:rPr lang="ja-JP" altLang="en-US" dirty="0"/>
              <a:t>で書きこむ。</a:t>
            </a:r>
            <a:endParaRPr kumimoji="1" lang="ja-JP" altLang="en-US" dirty="0"/>
          </a:p>
        </p:txBody>
      </p:sp>
      <p:pic>
        <p:nvPicPr>
          <p:cNvPr id="11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9F9004D8-7567-0BFD-E921-E4D4D09BE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730" y="5037039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2F575B9-DBF7-3435-2FEB-6A145BF0ECA5}"/>
              </a:ext>
            </a:extLst>
          </p:cNvPr>
          <p:cNvCxnSpPr>
            <a:cxnSpLocks/>
          </p:cNvCxnSpPr>
          <p:nvPr/>
        </p:nvCxnSpPr>
        <p:spPr>
          <a:xfrm>
            <a:off x="9206143" y="5399188"/>
            <a:ext cx="8510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DFA28FD9-2932-1244-DF94-748D642AD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50198"/>
              </p:ext>
            </p:extLst>
          </p:nvPr>
        </p:nvGraphicFramePr>
        <p:xfrm>
          <a:off x="6822482" y="4907299"/>
          <a:ext cx="2118278" cy="85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278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AutoRenewTableEditer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A5E38F6B-8E00-92EA-2DC8-9E410E7C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07362"/>
              </p:ext>
            </p:extLst>
          </p:nvPr>
        </p:nvGraphicFramePr>
        <p:xfrm>
          <a:off x="779623" y="4894532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WebUI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D48D3EF-8A3B-033F-76A0-4765F160FF7D}"/>
              </a:ext>
            </a:extLst>
          </p:cNvPr>
          <p:cNvCxnSpPr>
            <a:cxnSpLocks/>
          </p:cNvCxnSpPr>
          <p:nvPr/>
        </p:nvCxnSpPr>
        <p:spPr>
          <a:xfrm>
            <a:off x="2286249" y="5328353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569DF5CB-1D6E-8B1B-2FF0-24BB6DD6C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95690"/>
              </p:ext>
            </p:extLst>
          </p:nvPr>
        </p:nvGraphicFramePr>
        <p:xfrm>
          <a:off x="3847125" y="4907299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68E886A-2868-5F92-75F2-A8D30B83BA76}"/>
              </a:ext>
            </a:extLst>
          </p:cNvPr>
          <p:cNvCxnSpPr>
            <a:cxnSpLocks/>
          </p:cNvCxnSpPr>
          <p:nvPr/>
        </p:nvCxnSpPr>
        <p:spPr>
          <a:xfrm>
            <a:off x="5443551" y="5399188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F32163-86C8-6F11-CBC5-A564B67F72B2}"/>
              </a:ext>
            </a:extLst>
          </p:cNvPr>
          <p:cNvSpPr txBox="1"/>
          <p:nvPr/>
        </p:nvSpPr>
        <p:spPr>
          <a:xfrm>
            <a:off x="9370804" y="5754914"/>
            <a:ext cx="248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program.auto_renew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C30777-3B73-8381-A7C3-C84A0C7E8650}"/>
              </a:ext>
            </a:extLst>
          </p:cNvPr>
          <p:cNvSpPr txBox="1"/>
          <p:nvPr/>
        </p:nvSpPr>
        <p:spPr>
          <a:xfrm>
            <a:off x="1024584" y="1957771"/>
            <a:ext cx="398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検索結果をリターンする。</a:t>
            </a:r>
            <a:r>
              <a:rPr kumimoji="1" lang="en-US" altLang="ja-JP" dirty="0"/>
              <a:t>※</a:t>
            </a:r>
            <a:r>
              <a:rPr kumimoji="1" lang="ja-JP" altLang="en-US" dirty="0"/>
              <a:t>詳細は要相談</a:t>
            </a:r>
          </a:p>
        </p:txBody>
      </p:sp>
    </p:spTree>
    <p:extLst>
      <p:ext uri="{BB962C8B-B14F-4D97-AF65-F5344CB8AC3E}">
        <p14:creationId xmlns:p14="http://schemas.microsoft.com/office/powerpoint/2010/main" val="4910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9701C6-FC69-55C6-9728-05F9DE4A078D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B846CC-5BA9-0176-54DD-279921294DE9}"/>
              </a:ext>
            </a:extLst>
          </p:cNvPr>
          <p:cNvSpPr txBox="1"/>
          <p:nvPr/>
        </p:nvSpPr>
        <p:spPr>
          <a:xfrm>
            <a:off x="639825" y="591995"/>
            <a:ext cx="71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2.7.ExclusionTableEditor {GET||POST}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FACD25-943E-F5C3-338A-F3B50CAA3DAF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http://{root}/exclusion</a:t>
            </a:r>
            <a:r>
              <a:rPr lang="en-US" altLang="ja-JP" dirty="0"/>
              <a:t>/search?q={query}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C61E72-BCE5-ADCA-633C-2885C2B0E696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D30776-05ED-8836-F581-1C1CC4223514}"/>
              </a:ext>
            </a:extLst>
          </p:cNvPr>
          <p:cNvSpPr txBox="1"/>
          <p:nvPr/>
        </p:nvSpPr>
        <p:spPr>
          <a:xfrm>
            <a:off x="1864309" y="3251757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 exclusion/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90CEEE-C385-6061-DD94-242E38C0B69A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2.7.1.GET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8966E6-5A9F-B0E7-6A6B-5FBB7B63D230}"/>
              </a:ext>
            </a:extLst>
          </p:cNvPr>
          <p:cNvSpPr txBox="1"/>
          <p:nvPr/>
        </p:nvSpPr>
        <p:spPr>
          <a:xfrm>
            <a:off x="624802" y="275216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2.7.2.POST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8DB7C8-0323-8CC2-502F-1C561327ACC4}"/>
              </a:ext>
            </a:extLst>
          </p:cNvPr>
          <p:cNvSpPr txBox="1"/>
          <p:nvPr/>
        </p:nvSpPr>
        <p:spPr>
          <a:xfrm>
            <a:off x="984385" y="3234051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E85ED9-C967-8A3A-49E6-1CB37EDFDE66}"/>
              </a:ext>
            </a:extLst>
          </p:cNvPr>
          <p:cNvSpPr txBox="1"/>
          <p:nvPr/>
        </p:nvSpPr>
        <p:spPr>
          <a:xfrm>
            <a:off x="1142172" y="3823213"/>
            <a:ext cx="39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変更内容を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json</a:t>
            </a:r>
            <a:r>
              <a:rPr lang="ja-JP" altLang="en-US" dirty="0"/>
              <a:t>で書きこむ。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692F45-248B-CFB8-0AA1-B30A983684F0}"/>
              </a:ext>
            </a:extLst>
          </p:cNvPr>
          <p:cNvSpPr txBox="1"/>
          <p:nvPr/>
        </p:nvSpPr>
        <p:spPr>
          <a:xfrm>
            <a:off x="1024584" y="1957771"/>
            <a:ext cx="398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検索結果をリターンする。</a:t>
            </a:r>
            <a:r>
              <a:rPr kumimoji="1" lang="en-US" altLang="ja-JP" dirty="0"/>
              <a:t>※</a:t>
            </a:r>
            <a:r>
              <a:rPr kumimoji="1" lang="ja-JP" altLang="en-US" dirty="0"/>
              <a:t>詳細は要相談</a:t>
            </a:r>
          </a:p>
        </p:txBody>
      </p:sp>
      <p:pic>
        <p:nvPicPr>
          <p:cNvPr id="12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7DA3CD4D-3BDF-2B69-2EAA-712A3F57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733" y="5536692"/>
            <a:ext cx="708205" cy="7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36D2B23-9629-3521-CEC4-2992FC60E886}"/>
              </a:ext>
            </a:extLst>
          </p:cNvPr>
          <p:cNvCxnSpPr>
            <a:cxnSpLocks/>
          </p:cNvCxnSpPr>
          <p:nvPr/>
        </p:nvCxnSpPr>
        <p:spPr>
          <a:xfrm>
            <a:off x="9506965" y="6246232"/>
            <a:ext cx="85990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A9695874-4A62-C4CB-E93B-471E0E614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85157"/>
              </p:ext>
            </p:extLst>
          </p:nvPr>
        </p:nvGraphicFramePr>
        <p:xfrm>
          <a:off x="7171741" y="5756961"/>
          <a:ext cx="1995928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28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ExclusionTableEditer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7A68FFC-5CE4-02B0-883A-36CB1F42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64829"/>
              </p:ext>
            </p:extLst>
          </p:nvPr>
        </p:nvGraphicFramePr>
        <p:xfrm>
          <a:off x="861133" y="5606293"/>
          <a:ext cx="1234881" cy="102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ExclusionRegistering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60759BA-5CC0-3FF8-EBEF-169B79AD029F}"/>
              </a:ext>
            </a:extLst>
          </p:cNvPr>
          <p:cNvCxnSpPr>
            <a:cxnSpLocks/>
          </p:cNvCxnSpPr>
          <p:nvPr/>
        </p:nvCxnSpPr>
        <p:spPr>
          <a:xfrm>
            <a:off x="2504023" y="6104843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30D6D1C5-8690-55D2-FC38-FF30AF32D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98255"/>
              </p:ext>
            </p:extLst>
          </p:nvPr>
        </p:nvGraphicFramePr>
        <p:xfrm>
          <a:off x="4111693" y="5688921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3EB087E-50B9-008B-6E23-13570C5A057C}"/>
              </a:ext>
            </a:extLst>
          </p:cNvPr>
          <p:cNvCxnSpPr>
            <a:cxnSpLocks/>
          </p:cNvCxnSpPr>
          <p:nvPr/>
        </p:nvCxnSpPr>
        <p:spPr>
          <a:xfrm>
            <a:off x="5817107" y="6166558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F15BDF-813B-A425-B9C7-AB94CD6D4A01}"/>
              </a:ext>
            </a:extLst>
          </p:cNvPr>
          <p:cNvSpPr txBox="1"/>
          <p:nvPr/>
        </p:nvSpPr>
        <p:spPr>
          <a:xfrm>
            <a:off x="9910341" y="6364637"/>
            <a:ext cx="23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program.exclusion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06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CBCE0-B57D-7B1E-F593-061CAD2AF2C9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0801C3-7964-C251-CDB2-509426031B77}"/>
              </a:ext>
            </a:extLst>
          </p:cNvPr>
          <p:cNvSpPr txBox="1"/>
          <p:nvPr/>
        </p:nvSpPr>
        <p:spPr>
          <a:xfrm>
            <a:off x="639825" y="591995"/>
            <a:ext cx="71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2.8.ChannelNameTableEditor {GET||POST}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7C5C40-BCE0-6A08-D997-32CB1FB883DB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http://{root}/ch-name</a:t>
            </a:r>
            <a:r>
              <a:rPr lang="en-US" altLang="ja-JP" dirty="0"/>
              <a:t>/search?q={query}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64F9B5-BA3D-8F0A-FD34-5F5D4805632C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D9B4C78-E5FE-7D84-B9F6-19257FEDB8F4}"/>
              </a:ext>
            </a:extLst>
          </p:cNvPr>
          <p:cNvSpPr txBox="1"/>
          <p:nvPr/>
        </p:nvSpPr>
        <p:spPr>
          <a:xfrm>
            <a:off x="1864309" y="3251757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-name /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88222A-9EAD-2B91-F4EC-7D5885743B30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2.8.1.GET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8B43D7-769D-197A-2796-DEAFF368E5A7}"/>
              </a:ext>
            </a:extLst>
          </p:cNvPr>
          <p:cNvSpPr txBox="1"/>
          <p:nvPr/>
        </p:nvSpPr>
        <p:spPr>
          <a:xfrm>
            <a:off x="624802" y="275216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2.8.2.POST</a:t>
            </a:r>
            <a:endParaRPr kumimoji="1" lang="ja-JP" altLang="en-US" sz="2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537A17-4686-92FF-1DF1-560FED6E0495}"/>
              </a:ext>
            </a:extLst>
          </p:cNvPr>
          <p:cNvSpPr txBox="1"/>
          <p:nvPr/>
        </p:nvSpPr>
        <p:spPr>
          <a:xfrm>
            <a:off x="984385" y="3234051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B0521B-C985-9BCD-2D05-A49BA51FC4D1}"/>
              </a:ext>
            </a:extLst>
          </p:cNvPr>
          <p:cNvSpPr txBox="1"/>
          <p:nvPr/>
        </p:nvSpPr>
        <p:spPr>
          <a:xfrm>
            <a:off x="1254906" y="4552469"/>
            <a:ext cx="39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変更内容を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json</a:t>
            </a:r>
            <a:r>
              <a:rPr lang="ja-JP" altLang="en-US" dirty="0"/>
              <a:t>で書きこむ。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AEDEA9-78AD-9EA4-E27B-966E722970B1}"/>
              </a:ext>
            </a:extLst>
          </p:cNvPr>
          <p:cNvSpPr txBox="1"/>
          <p:nvPr/>
        </p:nvSpPr>
        <p:spPr>
          <a:xfrm>
            <a:off x="1024583" y="1957771"/>
            <a:ext cx="525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検索結果をリターンする。</a:t>
            </a:r>
            <a:r>
              <a:rPr kumimoji="1" lang="en-US" altLang="ja-JP" dirty="0"/>
              <a:t>※</a:t>
            </a:r>
            <a:r>
              <a:rPr kumimoji="1" lang="ja-JP" altLang="en-US" dirty="0"/>
              <a:t>詳細は要相談</a:t>
            </a: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237CB248-4472-5A37-1AB1-CEC30BBCD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49341"/>
              </p:ext>
            </p:extLst>
          </p:nvPr>
        </p:nvGraphicFramePr>
        <p:xfrm>
          <a:off x="5391875" y="5128831"/>
          <a:ext cx="1137664" cy="120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664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ChannelNameTableEditer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22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BD06E2DA-6367-805F-21FB-EE2307BF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877" y="5366099"/>
            <a:ext cx="698601" cy="7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85A406F-A729-7F37-459C-4A3C5293B520}"/>
              </a:ext>
            </a:extLst>
          </p:cNvPr>
          <p:cNvSpPr txBox="1"/>
          <p:nvPr/>
        </p:nvSpPr>
        <p:spPr>
          <a:xfrm>
            <a:off x="10160029" y="6145249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maser</a:t>
            </a:r>
            <a:r>
              <a:rPr kumimoji="1" lang="en-US" altLang="ja-JP" dirty="0" err="1"/>
              <a:t>.ch_names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F8FEF98-6CD9-9DCC-4B97-A1F55A78402D}"/>
              </a:ext>
            </a:extLst>
          </p:cNvPr>
          <p:cNvCxnSpPr>
            <a:cxnSpLocks/>
          </p:cNvCxnSpPr>
          <p:nvPr/>
        </p:nvCxnSpPr>
        <p:spPr>
          <a:xfrm>
            <a:off x="9534912" y="5768488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8FDBD06A-3CFE-693C-1E40-E533246C3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87928"/>
              </p:ext>
            </p:extLst>
          </p:nvPr>
        </p:nvGraphicFramePr>
        <p:xfrm>
          <a:off x="445924" y="5366099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ChUpdater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F0C3414-0115-C0DD-69A9-5576F11E5A46}"/>
              </a:ext>
            </a:extLst>
          </p:cNvPr>
          <p:cNvCxnSpPr>
            <a:cxnSpLocks/>
          </p:cNvCxnSpPr>
          <p:nvPr/>
        </p:nvCxnSpPr>
        <p:spPr>
          <a:xfrm>
            <a:off x="1862332" y="5835814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16E83DCC-0C82-2197-DED0-D04C5027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20082"/>
              </p:ext>
            </p:extLst>
          </p:nvPr>
        </p:nvGraphicFramePr>
        <p:xfrm>
          <a:off x="2985563" y="5370225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C8419DD-CB7E-9F3A-10F8-D58FB5DA9717}"/>
              </a:ext>
            </a:extLst>
          </p:cNvPr>
          <p:cNvCxnSpPr>
            <a:cxnSpLocks/>
          </p:cNvCxnSpPr>
          <p:nvPr/>
        </p:nvCxnSpPr>
        <p:spPr>
          <a:xfrm>
            <a:off x="4304474" y="5760892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9CC54B19-8CDA-A765-60D6-E619946CF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372" y="4174355"/>
            <a:ext cx="1505722" cy="103539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D8CC81-C999-C75D-E554-F37CFF67D202}"/>
              </a:ext>
            </a:extLst>
          </p:cNvPr>
          <p:cNvSpPr txBox="1"/>
          <p:nvPr/>
        </p:nvSpPr>
        <p:spPr>
          <a:xfrm>
            <a:off x="9595233" y="4623290"/>
            <a:ext cx="84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生波形</a:t>
            </a:r>
            <a:endParaRPr kumimoji="1" lang="en-US" altLang="ja-JP" sz="11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981534-6285-E1B1-A654-9D931F46A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6319" y="4496766"/>
            <a:ext cx="445253" cy="53663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333B9-FBB5-20CA-E55B-CD64F4BB7D63}"/>
              </a:ext>
            </a:extLst>
          </p:cNvPr>
          <p:cNvSpPr txBox="1"/>
          <p:nvPr/>
        </p:nvSpPr>
        <p:spPr>
          <a:xfrm>
            <a:off x="9325527" y="3843658"/>
            <a:ext cx="127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/>
              <a:t>Backupdata</a:t>
            </a:r>
            <a:endParaRPr kumimoji="1" lang="ja-JP" altLang="en-US" sz="1400" b="1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25F2124-93FF-B76C-DC25-5811326D8939}"/>
              </a:ext>
            </a:extLst>
          </p:cNvPr>
          <p:cNvSpPr/>
          <p:nvPr/>
        </p:nvSpPr>
        <p:spPr>
          <a:xfrm>
            <a:off x="7999094" y="4535102"/>
            <a:ext cx="1326433" cy="568171"/>
          </a:xfrm>
          <a:custGeom>
            <a:avLst/>
            <a:gdLst>
              <a:gd name="connsiteX0" fmla="*/ 2077375 w 2077375"/>
              <a:gd name="connsiteY0" fmla="*/ 0 h 568171"/>
              <a:gd name="connsiteX1" fmla="*/ 0 w 2077375"/>
              <a:gd name="connsiteY1" fmla="*/ 0 h 568171"/>
              <a:gd name="connsiteX2" fmla="*/ 0 w 2077375"/>
              <a:gd name="connsiteY2" fmla="*/ 568171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7375" h="568171">
                <a:moveTo>
                  <a:pt x="2077375" y="0"/>
                </a:moveTo>
                <a:lnTo>
                  <a:pt x="0" y="0"/>
                </a:lnTo>
                <a:lnTo>
                  <a:pt x="0" y="568171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5A205B-3626-4FB1-0909-6245D747C7D3}"/>
              </a:ext>
            </a:extLst>
          </p:cNvPr>
          <p:cNvSpPr txBox="1"/>
          <p:nvPr/>
        </p:nvSpPr>
        <p:spPr>
          <a:xfrm>
            <a:off x="1254906" y="3888771"/>
            <a:ext cx="398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body</a:t>
            </a:r>
            <a:r>
              <a:rPr lang="ja-JP" altLang="en-US" dirty="0"/>
              <a:t>に更新機番を配列で渡す。</a:t>
            </a:r>
            <a:endParaRPr lang="en-US" altLang="ja-JP" dirty="0"/>
          </a:p>
          <a:p>
            <a:r>
              <a:rPr kumimoji="1" lang="ja-JP" altLang="en-US" dirty="0"/>
              <a:t>更新機番の波形から</a:t>
            </a:r>
            <a:r>
              <a:rPr kumimoji="1" lang="en-US" altLang="ja-JP" dirty="0" err="1"/>
              <a:t>ch</a:t>
            </a:r>
            <a:r>
              <a:rPr kumimoji="1" lang="ja-JP" altLang="en-US" dirty="0"/>
              <a:t>名を更新する。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5C13CBA-C951-B586-39C2-FED8E1361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03649"/>
              </p:ext>
            </p:extLst>
          </p:nvPr>
        </p:nvGraphicFramePr>
        <p:xfrm>
          <a:off x="7516124" y="5223887"/>
          <a:ext cx="1848980" cy="100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980">
                  <a:extLst>
                    <a:ext uri="{9D8B030D-6E8A-4147-A177-3AD203B41FA5}">
                      <a16:colId xmlns:a16="http://schemas.microsoft.com/office/drawing/2014/main" val="4210405031"/>
                    </a:ext>
                  </a:extLst>
                </a:gridCol>
              </a:tblGrid>
              <a:tr h="406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MachineChNameUpdater</a:t>
                      </a:r>
                      <a:endParaRPr kumimoji="1" lang="ja-JP" altLang="en-US" sz="10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10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817651"/>
                  </a:ext>
                </a:extLst>
              </a:tr>
              <a:tr h="596262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machine_id</a:t>
                      </a:r>
                      <a:r>
                        <a:rPr kumimoji="1" lang="en-US" altLang="ja-JP" sz="12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: 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08288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8FD61E2-C9E6-3870-8653-6F6AC2E28549}"/>
              </a:ext>
            </a:extLst>
          </p:cNvPr>
          <p:cNvCxnSpPr>
            <a:cxnSpLocks/>
          </p:cNvCxnSpPr>
          <p:nvPr/>
        </p:nvCxnSpPr>
        <p:spPr>
          <a:xfrm>
            <a:off x="6684884" y="5760892"/>
            <a:ext cx="76761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25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58FF5B-6DED-F316-411A-F75B5E154F53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5A6578-3853-E867-F62E-FEB71D546D78}"/>
              </a:ext>
            </a:extLst>
          </p:cNvPr>
          <p:cNvSpPr txBox="1"/>
          <p:nvPr/>
        </p:nvSpPr>
        <p:spPr>
          <a:xfrm>
            <a:off x="639825" y="591995"/>
            <a:ext cx="71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2.8.ChannelNameTableEditor {GET||POST}</a:t>
            </a:r>
            <a:endParaRPr kumimoji="1" lang="ja-JP" altLang="en-US" sz="2400" b="1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96D2124-B927-B526-89A1-8E4B16666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85993"/>
              </p:ext>
            </p:extLst>
          </p:nvPr>
        </p:nvGraphicFramePr>
        <p:xfrm>
          <a:off x="726993" y="2046459"/>
          <a:ext cx="1848980" cy="100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980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406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MachineChNameUpdater</a:t>
                      </a:r>
                      <a:endParaRPr kumimoji="1" lang="ja-JP" altLang="en-US" sz="10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10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96262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machine_id</a:t>
                      </a:r>
                      <a:r>
                        <a:rPr kumimoji="1" lang="en-US" altLang="ja-JP" sz="12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: 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5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352B4FC3-918D-B087-5B2F-81E1C7DF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128" y="2387932"/>
            <a:ext cx="605516" cy="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A7EFD2-2341-5FC0-D619-DC1B5631C23D}"/>
              </a:ext>
            </a:extLst>
          </p:cNvPr>
          <p:cNvSpPr txBox="1"/>
          <p:nvPr/>
        </p:nvSpPr>
        <p:spPr>
          <a:xfrm>
            <a:off x="9984435" y="1996260"/>
            <a:ext cx="239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information.ch_names</a:t>
            </a:r>
            <a:endParaRPr kumimoji="1" lang="ja-JP" altLang="en-US" sz="1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4846CDB-5630-A7D1-5931-B2E8E3277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49" y="1987026"/>
            <a:ext cx="1505722" cy="103539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FCCAD5-DC90-7912-57E2-399EBC9C360D}"/>
              </a:ext>
            </a:extLst>
          </p:cNvPr>
          <p:cNvSpPr txBox="1"/>
          <p:nvPr/>
        </p:nvSpPr>
        <p:spPr>
          <a:xfrm>
            <a:off x="6741710" y="2435961"/>
            <a:ext cx="84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生波形</a:t>
            </a:r>
            <a:endParaRPr kumimoji="1" lang="en-US" altLang="ja-JP" sz="11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4155397-B572-98F3-50D4-B1C2319FF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796" y="2309437"/>
            <a:ext cx="445253" cy="53663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DA0C52-ADC3-145E-F442-74FF5C0E689B}"/>
              </a:ext>
            </a:extLst>
          </p:cNvPr>
          <p:cNvSpPr txBox="1"/>
          <p:nvPr/>
        </p:nvSpPr>
        <p:spPr>
          <a:xfrm>
            <a:off x="6531223" y="1706378"/>
            <a:ext cx="127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/>
              <a:t>Backupdata</a:t>
            </a:r>
            <a:endParaRPr kumimoji="1" lang="ja-JP" altLang="en-US" sz="14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F7243E6-2E35-CCDE-8BC4-7739E8252DC6}"/>
              </a:ext>
            </a:extLst>
          </p:cNvPr>
          <p:cNvSpPr/>
          <p:nvPr/>
        </p:nvSpPr>
        <p:spPr>
          <a:xfrm>
            <a:off x="7219479" y="3525067"/>
            <a:ext cx="195308" cy="895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4202922-761F-F98E-296D-2CCC86FB734B}"/>
              </a:ext>
            </a:extLst>
          </p:cNvPr>
          <p:cNvSpPr/>
          <p:nvPr/>
        </p:nvSpPr>
        <p:spPr>
          <a:xfrm>
            <a:off x="10831925" y="4764385"/>
            <a:ext cx="219922" cy="8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AD1FB74-531F-7F66-0F83-F1444F9B7686}"/>
              </a:ext>
            </a:extLst>
          </p:cNvPr>
          <p:cNvCxnSpPr>
            <a:cxnSpLocks/>
          </p:cNvCxnSpPr>
          <p:nvPr/>
        </p:nvCxnSpPr>
        <p:spPr>
          <a:xfrm>
            <a:off x="2211570" y="4202369"/>
            <a:ext cx="4591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3388FAB-1FAE-0702-FC69-8FAEA921A1B4}"/>
              </a:ext>
            </a:extLst>
          </p:cNvPr>
          <p:cNvCxnSpPr>
            <a:cxnSpLocks/>
          </p:cNvCxnSpPr>
          <p:nvPr/>
        </p:nvCxnSpPr>
        <p:spPr>
          <a:xfrm>
            <a:off x="2115375" y="5186252"/>
            <a:ext cx="844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8CB25E-F1BE-C557-CF25-4E4776A48807}"/>
              </a:ext>
            </a:extLst>
          </p:cNvPr>
          <p:cNvSpPr/>
          <p:nvPr/>
        </p:nvSpPr>
        <p:spPr>
          <a:xfrm>
            <a:off x="1541522" y="3261663"/>
            <a:ext cx="183706" cy="2670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0EDA56-9347-7C23-2A09-64066585419E}"/>
              </a:ext>
            </a:extLst>
          </p:cNvPr>
          <p:cNvSpPr txBox="1"/>
          <p:nvPr/>
        </p:nvSpPr>
        <p:spPr>
          <a:xfrm>
            <a:off x="4030464" y="3883598"/>
            <a:ext cx="176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get_columns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4DC1C5-9F29-3342-112B-5C2F461CF938}"/>
              </a:ext>
            </a:extLst>
          </p:cNvPr>
          <p:cNvSpPr txBox="1"/>
          <p:nvPr/>
        </p:nvSpPr>
        <p:spPr>
          <a:xfrm>
            <a:off x="6609878" y="4848900"/>
            <a:ext cx="1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UPDATE</a:t>
            </a:r>
            <a:endParaRPr kumimoji="1" lang="ja-JP" altLang="en-US" dirty="0"/>
          </a:p>
        </p:txBody>
      </p:sp>
      <p:pic>
        <p:nvPicPr>
          <p:cNvPr id="18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818A853A-C1B6-F161-ABB7-2445D4A0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94" y="2462312"/>
            <a:ext cx="605516" cy="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626C75-FE2E-C1AE-0ECA-52CB015E118B}"/>
              </a:ext>
            </a:extLst>
          </p:cNvPr>
          <p:cNvSpPr txBox="1"/>
          <p:nvPr/>
        </p:nvSpPr>
        <p:spPr>
          <a:xfrm>
            <a:off x="3966519" y="2126203"/>
            <a:ext cx="239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information.</a:t>
            </a:r>
            <a:r>
              <a:rPr lang="en-US" altLang="ja-JP" sz="1400" dirty="0" err="1"/>
              <a:t>machiens</a:t>
            </a:r>
            <a:endParaRPr kumimoji="1" lang="ja-JP" altLang="en-US" sz="1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04D2B0F-B9DF-A393-19C1-AF18FE7FC378}"/>
              </a:ext>
            </a:extLst>
          </p:cNvPr>
          <p:cNvSpPr/>
          <p:nvPr/>
        </p:nvSpPr>
        <p:spPr>
          <a:xfrm>
            <a:off x="4820398" y="3153999"/>
            <a:ext cx="195308" cy="48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0442C2-E9AD-B90A-D99B-2004250C0126}"/>
              </a:ext>
            </a:extLst>
          </p:cNvPr>
          <p:cNvCxnSpPr>
            <a:cxnSpLocks/>
          </p:cNvCxnSpPr>
          <p:nvPr/>
        </p:nvCxnSpPr>
        <p:spPr>
          <a:xfrm>
            <a:off x="2115375" y="3487054"/>
            <a:ext cx="2145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A77D00F-7138-B203-C679-6C73DB4C6A1B}"/>
              </a:ext>
            </a:extLst>
          </p:cNvPr>
          <p:cNvSpPr txBox="1"/>
          <p:nvPr/>
        </p:nvSpPr>
        <p:spPr>
          <a:xfrm>
            <a:off x="2889664" y="3104789"/>
            <a:ext cx="1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en-US" altLang="ja-JP" dirty="0" err="1"/>
              <a:t>get_path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6D444B-C788-AE1D-18C6-9302DC517C78}"/>
              </a:ext>
            </a:extLst>
          </p:cNvPr>
          <p:cNvSpPr txBox="1"/>
          <p:nvPr/>
        </p:nvSpPr>
        <p:spPr>
          <a:xfrm>
            <a:off x="1315145" y="5999938"/>
            <a:ext cx="82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C1AB98E-9A8F-36E9-F3FA-E5A7DE714E95}"/>
              </a:ext>
            </a:extLst>
          </p:cNvPr>
          <p:cNvSpPr txBox="1"/>
          <p:nvPr/>
        </p:nvSpPr>
        <p:spPr>
          <a:xfrm>
            <a:off x="639825" y="105373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2.8.3.</a:t>
            </a:r>
            <a:r>
              <a:rPr lang="ja-JP" altLang="en-US" sz="2400" b="1" dirty="0"/>
              <a:t>機能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858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2DA08E-0E04-5176-5C61-813FC71E9C15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A8B7D5-8120-86EC-BBD6-61CB0BDFCEA3}"/>
              </a:ext>
            </a:extLst>
          </p:cNvPr>
          <p:cNvSpPr txBox="1"/>
          <p:nvPr/>
        </p:nvSpPr>
        <p:spPr>
          <a:xfrm>
            <a:off x="639825" y="591995"/>
            <a:ext cx="71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2.9.NewLimitTableEditor {GET||POST}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D269F4-72F2-DA80-C630-8D65BB3F8DED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http://{root}/new-limit</a:t>
            </a:r>
            <a:r>
              <a:rPr lang="en-US" altLang="ja-JP" dirty="0"/>
              <a:t>/search?q={query}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5D3D12-847B-3FE6-4108-05C5D1785711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91D49C-2649-0379-D6E0-CB1F20F0DB91}"/>
              </a:ext>
            </a:extLst>
          </p:cNvPr>
          <p:cNvSpPr txBox="1"/>
          <p:nvPr/>
        </p:nvSpPr>
        <p:spPr>
          <a:xfrm>
            <a:off x="1864309" y="3251757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http://{root}/new-limit /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C89C8B-F5A0-1902-A4A4-F0464CEB4321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2.9.1.GET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ADA42-524A-656B-750F-6EA672940BD6}"/>
              </a:ext>
            </a:extLst>
          </p:cNvPr>
          <p:cNvSpPr txBox="1"/>
          <p:nvPr/>
        </p:nvSpPr>
        <p:spPr>
          <a:xfrm>
            <a:off x="624802" y="275216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2.9.2.POST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CFC29B-5989-4CEC-48A4-E964D8037353}"/>
              </a:ext>
            </a:extLst>
          </p:cNvPr>
          <p:cNvSpPr txBox="1"/>
          <p:nvPr/>
        </p:nvSpPr>
        <p:spPr>
          <a:xfrm>
            <a:off x="984385" y="3234051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59A84-4D46-3F5E-5E72-222509978CE8}"/>
              </a:ext>
            </a:extLst>
          </p:cNvPr>
          <p:cNvSpPr txBox="1"/>
          <p:nvPr/>
        </p:nvSpPr>
        <p:spPr>
          <a:xfrm>
            <a:off x="1142172" y="3823213"/>
            <a:ext cx="39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変更内容を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json</a:t>
            </a:r>
            <a:r>
              <a:rPr lang="ja-JP" altLang="en-US" dirty="0"/>
              <a:t>で書きこむ。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AF0D17-6912-23AF-CD92-076545B8B700}"/>
              </a:ext>
            </a:extLst>
          </p:cNvPr>
          <p:cNvSpPr txBox="1"/>
          <p:nvPr/>
        </p:nvSpPr>
        <p:spPr>
          <a:xfrm>
            <a:off x="1024584" y="1957771"/>
            <a:ext cx="50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検索結果をリターンする。</a:t>
            </a:r>
            <a:r>
              <a:rPr kumimoji="1" lang="en-US" altLang="ja-JP" dirty="0"/>
              <a:t>※</a:t>
            </a:r>
            <a:r>
              <a:rPr kumimoji="1" lang="ja-JP" altLang="en-US" dirty="0"/>
              <a:t>詳細は要相談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68BA31BD-829B-C156-8766-7B025EFC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53232"/>
              </p:ext>
            </p:extLst>
          </p:nvPr>
        </p:nvGraphicFramePr>
        <p:xfrm>
          <a:off x="6933460" y="4961612"/>
          <a:ext cx="1851178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78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NewLimitTableEditer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13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E2D919EC-40BB-8A25-A264-55C45A09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898" y="4925967"/>
            <a:ext cx="698601" cy="7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9A2A98-9398-E4A7-ED5C-6F4C6710AC52}"/>
              </a:ext>
            </a:extLst>
          </p:cNvPr>
          <p:cNvSpPr txBox="1"/>
          <p:nvPr/>
        </p:nvSpPr>
        <p:spPr>
          <a:xfrm>
            <a:off x="9542223" y="5821994"/>
            <a:ext cx="236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out_put.new_limits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BBEDF4-7AAF-89A4-0578-0A7CB5E1A967}"/>
              </a:ext>
            </a:extLst>
          </p:cNvPr>
          <p:cNvCxnSpPr>
            <a:cxnSpLocks/>
          </p:cNvCxnSpPr>
          <p:nvPr/>
        </p:nvCxnSpPr>
        <p:spPr>
          <a:xfrm>
            <a:off x="8918592" y="5417045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AE6BFAD6-1418-89A7-1C65-8C32064B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85556"/>
              </p:ext>
            </p:extLst>
          </p:nvPr>
        </p:nvGraphicFramePr>
        <p:xfrm>
          <a:off x="536748" y="4867106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Uplaoder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5F175FE-D2E5-8DCE-F94F-911360559AF7}"/>
              </a:ext>
            </a:extLst>
          </p:cNvPr>
          <p:cNvCxnSpPr>
            <a:cxnSpLocks/>
          </p:cNvCxnSpPr>
          <p:nvPr/>
        </p:nvCxnSpPr>
        <p:spPr>
          <a:xfrm>
            <a:off x="2043404" y="5297297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F0CA2DBB-D91C-7B7C-A9D7-39FD2C449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65396"/>
              </p:ext>
            </p:extLst>
          </p:nvPr>
        </p:nvGraphicFramePr>
        <p:xfrm>
          <a:off x="3998047" y="4867106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23EAE62-69AE-1FB2-D99D-51B56D1F8398}"/>
              </a:ext>
            </a:extLst>
          </p:cNvPr>
          <p:cNvCxnSpPr>
            <a:cxnSpLocks/>
          </p:cNvCxnSpPr>
          <p:nvPr/>
        </p:nvCxnSpPr>
        <p:spPr>
          <a:xfrm>
            <a:off x="5587307" y="5344743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74B6BCC-5920-A838-CBC2-6117DB2D364C}"/>
              </a:ext>
            </a:extLst>
          </p:cNvPr>
          <p:cNvSpPr txBox="1"/>
          <p:nvPr/>
        </p:nvSpPr>
        <p:spPr>
          <a:xfrm>
            <a:off x="1252684" y="4181311"/>
            <a:ext cx="39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client_type</a:t>
            </a:r>
            <a:r>
              <a:rPr kumimoji="1" lang="en-US" altLang="ja-JP" dirty="0"/>
              <a:t> = “gest”</a:t>
            </a:r>
            <a:r>
              <a:rPr kumimoji="1" lang="ja-JP" altLang="en-US" dirty="0"/>
              <a:t>は</a:t>
            </a:r>
            <a:r>
              <a:rPr kumimoji="1" lang="en-US" altLang="ja-JP" dirty="0"/>
              <a:t>POST</a:t>
            </a:r>
            <a:r>
              <a:rPr lang="ja-JP" altLang="en-US" dirty="0"/>
              <a:t>不可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861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0B298C-2253-8F6E-C7C6-D9521ADAB8B0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6696BB-2C73-3030-ADC4-DB30BEE4735D}"/>
              </a:ext>
            </a:extLst>
          </p:cNvPr>
          <p:cNvSpPr txBox="1"/>
          <p:nvPr/>
        </p:nvSpPr>
        <p:spPr>
          <a:xfrm>
            <a:off x="639825" y="591995"/>
            <a:ext cx="71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2.10.OutLimitTableEditor {GET||POST}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7E507F-B528-9F34-5D05-AF6D28C21C2F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http://{root}/old-limit</a:t>
            </a:r>
            <a:r>
              <a:rPr lang="en-US" altLang="ja-JP" dirty="0"/>
              <a:t>/search?q={query}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24EE21-9C05-FBA0-B8D2-4F5D11AEEB35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D30848-5D85-85D6-5614-40FB496CA07E}"/>
              </a:ext>
            </a:extLst>
          </p:cNvPr>
          <p:cNvSpPr txBox="1"/>
          <p:nvPr/>
        </p:nvSpPr>
        <p:spPr>
          <a:xfrm>
            <a:off x="1864309" y="3251757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 old-limit /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D63D78-7E20-423A-404E-4D49331523F8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2.10.1.GET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98A805-34AA-0127-12E8-8BF76BC3C70F}"/>
              </a:ext>
            </a:extLst>
          </p:cNvPr>
          <p:cNvSpPr txBox="1"/>
          <p:nvPr/>
        </p:nvSpPr>
        <p:spPr>
          <a:xfrm>
            <a:off x="624802" y="275216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2.10.2.POST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7E5C43-A1C7-69E5-A83D-9AE4E674462F}"/>
              </a:ext>
            </a:extLst>
          </p:cNvPr>
          <p:cNvSpPr txBox="1"/>
          <p:nvPr/>
        </p:nvSpPr>
        <p:spPr>
          <a:xfrm>
            <a:off x="984385" y="3234051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BB759-B2D4-B85D-C9B8-BE4A468B6505}"/>
              </a:ext>
            </a:extLst>
          </p:cNvPr>
          <p:cNvSpPr txBox="1"/>
          <p:nvPr/>
        </p:nvSpPr>
        <p:spPr>
          <a:xfrm>
            <a:off x="1142172" y="3823213"/>
            <a:ext cx="39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変更内容を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json</a:t>
            </a:r>
            <a:r>
              <a:rPr lang="ja-JP" altLang="en-US" dirty="0"/>
              <a:t>で書きこむ。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D801FB-6459-321C-4FA9-909DA8950839}"/>
              </a:ext>
            </a:extLst>
          </p:cNvPr>
          <p:cNvSpPr txBox="1"/>
          <p:nvPr/>
        </p:nvSpPr>
        <p:spPr>
          <a:xfrm>
            <a:off x="1024583" y="1957771"/>
            <a:ext cx="53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検索結果をリターンする。</a:t>
            </a:r>
            <a:r>
              <a:rPr kumimoji="1" lang="en-US" altLang="ja-JP" dirty="0"/>
              <a:t>※</a:t>
            </a:r>
            <a:r>
              <a:rPr kumimoji="1" lang="ja-JP" altLang="en-US" dirty="0"/>
              <a:t>詳細は要相談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1631D06A-1E7C-460F-6459-4FE18910B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48831"/>
              </p:ext>
            </p:extLst>
          </p:nvPr>
        </p:nvGraphicFramePr>
        <p:xfrm>
          <a:off x="6933460" y="4961612"/>
          <a:ext cx="1851178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78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OldLimitTableEditer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13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D2CD2261-3EE6-DD2D-2FA5-7E8A32C3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898" y="4925967"/>
            <a:ext cx="698601" cy="7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33999D-7CFE-F420-396B-5AB4AD9BD2D2}"/>
              </a:ext>
            </a:extLst>
          </p:cNvPr>
          <p:cNvSpPr txBox="1"/>
          <p:nvPr/>
        </p:nvSpPr>
        <p:spPr>
          <a:xfrm>
            <a:off x="9542223" y="5821994"/>
            <a:ext cx="236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out_put.old_limits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87E3F3C-CA4E-6F1D-FE4C-4C8D028BE935}"/>
              </a:ext>
            </a:extLst>
          </p:cNvPr>
          <p:cNvCxnSpPr>
            <a:cxnSpLocks/>
          </p:cNvCxnSpPr>
          <p:nvPr/>
        </p:nvCxnSpPr>
        <p:spPr>
          <a:xfrm>
            <a:off x="8918592" y="5417045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0705DA4-FDCF-B95E-D10A-C6E2234F7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7206"/>
              </p:ext>
            </p:extLst>
          </p:nvPr>
        </p:nvGraphicFramePr>
        <p:xfrm>
          <a:off x="536748" y="4867106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Uplaoder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2FA3DCE-02C5-3F84-C14F-1DF86FF1ABBE}"/>
              </a:ext>
            </a:extLst>
          </p:cNvPr>
          <p:cNvCxnSpPr>
            <a:cxnSpLocks/>
          </p:cNvCxnSpPr>
          <p:nvPr/>
        </p:nvCxnSpPr>
        <p:spPr>
          <a:xfrm>
            <a:off x="2043404" y="5297297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08D40CAF-1439-DA7E-0D16-45D43C8A8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04112"/>
              </p:ext>
            </p:extLst>
          </p:nvPr>
        </p:nvGraphicFramePr>
        <p:xfrm>
          <a:off x="3998047" y="4867106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7F8245D-6B03-0047-A1BF-F849208E14ED}"/>
              </a:ext>
            </a:extLst>
          </p:cNvPr>
          <p:cNvCxnSpPr>
            <a:cxnSpLocks/>
          </p:cNvCxnSpPr>
          <p:nvPr/>
        </p:nvCxnSpPr>
        <p:spPr>
          <a:xfrm>
            <a:off x="5587307" y="5344743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329A29-B581-1E19-BF44-83D0A7A3505C}"/>
              </a:ext>
            </a:extLst>
          </p:cNvPr>
          <p:cNvSpPr txBox="1"/>
          <p:nvPr/>
        </p:nvSpPr>
        <p:spPr>
          <a:xfrm>
            <a:off x="1252684" y="4181311"/>
            <a:ext cx="398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client_type</a:t>
            </a:r>
            <a:r>
              <a:rPr kumimoji="1" lang="en-US" altLang="ja-JP" dirty="0"/>
              <a:t> = “gest”</a:t>
            </a:r>
            <a:r>
              <a:rPr kumimoji="1" lang="ja-JP" altLang="en-US" dirty="0"/>
              <a:t>は</a:t>
            </a:r>
            <a:r>
              <a:rPr kumimoji="1" lang="en-US" altLang="ja-JP" dirty="0"/>
              <a:t>POST</a:t>
            </a:r>
            <a:r>
              <a:rPr lang="ja-JP" altLang="en-US" dirty="0"/>
              <a:t>不可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82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C793805-042E-6D17-3160-DB6AE99ACAAF}"/>
              </a:ext>
            </a:extLst>
          </p:cNvPr>
          <p:cNvSpPr/>
          <p:nvPr/>
        </p:nvSpPr>
        <p:spPr>
          <a:xfrm>
            <a:off x="1028734" y="3110550"/>
            <a:ext cx="1917641" cy="2915497"/>
          </a:xfrm>
          <a:prstGeom prst="rect">
            <a:avLst/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6F913E8-2CB7-4C76-4CC3-DDDF60A44CFE}"/>
              </a:ext>
            </a:extLst>
          </p:cNvPr>
          <p:cNvSpPr/>
          <p:nvPr/>
        </p:nvSpPr>
        <p:spPr>
          <a:xfrm>
            <a:off x="5219781" y="3098754"/>
            <a:ext cx="6210219" cy="2915497"/>
          </a:xfrm>
          <a:prstGeom prst="rect">
            <a:avLst/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92F300-EA31-F8CC-D33D-CC95F8E7ECEB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1.XsdbEditor</a:t>
            </a:r>
            <a:r>
              <a:rPr lang="ja-JP" altLang="en-US" sz="2400" b="1" dirty="0"/>
              <a:t>の主な要件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602E9B-99DE-511F-4AC2-9F85F2886620}"/>
              </a:ext>
            </a:extLst>
          </p:cNvPr>
          <p:cNvSpPr txBox="1"/>
          <p:nvPr/>
        </p:nvSpPr>
        <p:spPr>
          <a:xfrm>
            <a:off x="508616" y="634073"/>
            <a:ext cx="10031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 err="1"/>
              <a:t>SynthesizerDataBase</a:t>
            </a:r>
            <a:r>
              <a:rPr lang="en-US" altLang="ja-JP" dirty="0"/>
              <a:t>(</a:t>
            </a:r>
            <a:r>
              <a:rPr lang="en-US" altLang="ja-JP" dirty="0" err="1"/>
              <a:t>xsdb</a:t>
            </a:r>
            <a:r>
              <a:rPr lang="en-US" altLang="ja-JP" dirty="0"/>
              <a:t>)</a:t>
            </a:r>
            <a:r>
              <a:rPr lang="ja-JP" altLang="en-US" dirty="0"/>
              <a:t>を操作する</a:t>
            </a:r>
            <a:r>
              <a:rPr lang="en-US" altLang="ja-JP" dirty="0" err="1"/>
              <a:t>WebAPI</a:t>
            </a:r>
            <a:endParaRPr lang="en-US" altLang="ja-JP" dirty="0"/>
          </a:p>
          <a:p>
            <a:r>
              <a:rPr lang="ja-JP" altLang="en-US" dirty="0"/>
              <a:t>・非同期</a:t>
            </a:r>
            <a:r>
              <a:rPr lang="en-US" altLang="ja-JP" dirty="0"/>
              <a:t>(SQL</a:t>
            </a:r>
            <a:r>
              <a:rPr lang="ja-JP" altLang="en-US" dirty="0"/>
              <a:t>除いたオーバーヘッドは</a:t>
            </a:r>
            <a:r>
              <a:rPr lang="en-US" altLang="ja-JP" dirty="0"/>
              <a:t>50ms</a:t>
            </a:r>
            <a:r>
              <a:rPr lang="ja-JP" altLang="en-US" dirty="0"/>
              <a:t>以下であること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i="0" dirty="0">
                <a:effectLst/>
                <a:latin typeface="YakuHanJPs"/>
              </a:rPr>
              <a:t>HTTP</a:t>
            </a:r>
            <a:r>
              <a:rPr lang="ja-JP" altLang="en-US" i="0" dirty="0">
                <a:effectLst/>
                <a:latin typeface="YakuHanJPs"/>
              </a:rPr>
              <a:t>リクエストに対し</a:t>
            </a:r>
            <a:r>
              <a:rPr lang="en-US" altLang="ja-JP" i="0" dirty="0" err="1">
                <a:effectLst/>
                <a:latin typeface="YakuHanJPs"/>
              </a:rPr>
              <a:t>json</a:t>
            </a:r>
            <a:r>
              <a:rPr lang="ja-JP" altLang="en-US" i="0" dirty="0">
                <a:effectLst/>
                <a:latin typeface="YakuHanJPs"/>
              </a:rPr>
              <a:t>リターンする</a:t>
            </a:r>
            <a:r>
              <a:rPr lang="en-US" altLang="ja-JP" i="0" dirty="0">
                <a:effectLst/>
                <a:latin typeface="YakuHanJPs"/>
              </a:rPr>
              <a:t>API (</a:t>
            </a:r>
            <a:r>
              <a:rPr lang="ja-JP" altLang="en-US" i="0" dirty="0">
                <a:effectLst/>
                <a:latin typeface="YakuHanJPs"/>
              </a:rPr>
              <a:t>メディアタイプ</a:t>
            </a:r>
            <a:r>
              <a:rPr lang="en-US" altLang="ja-JP" i="0" dirty="0">
                <a:effectLst/>
                <a:latin typeface="YakuHanJPs"/>
              </a:rPr>
              <a:t>:application/</a:t>
            </a:r>
            <a:r>
              <a:rPr lang="en-US" altLang="ja-JP" i="0" dirty="0" err="1">
                <a:effectLst/>
                <a:latin typeface="YakuHanJPs"/>
              </a:rPr>
              <a:t>json</a:t>
            </a:r>
            <a:r>
              <a:rPr lang="en-US" altLang="ja-JP" i="0" dirty="0">
                <a:effectLst/>
                <a:latin typeface="YakuHanJPs"/>
              </a:rPr>
              <a:t>)</a:t>
            </a:r>
          </a:p>
          <a:p>
            <a:r>
              <a:rPr lang="ja-JP" altLang="en-US" i="0" dirty="0">
                <a:effectLst/>
                <a:latin typeface="YakuHanJPs"/>
              </a:rPr>
              <a:t>・</a:t>
            </a:r>
            <a:r>
              <a:rPr lang="en-US" altLang="ja-JP" i="0" dirty="0" err="1">
                <a:effectLst/>
                <a:latin typeface="YakuHanJPs"/>
              </a:rPr>
              <a:t>xsdb</a:t>
            </a:r>
            <a:r>
              <a:rPr lang="ja-JP" altLang="en-US" i="0" dirty="0">
                <a:effectLst/>
                <a:latin typeface="YakuHanJPs"/>
              </a:rPr>
              <a:t>に対して</a:t>
            </a:r>
            <a:r>
              <a:rPr lang="en-US" altLang="ja-JP" i="0" dirty="0">
                <a:effectLst/>
                <a:latin typeface="YakuHanJPs"/>
              </a:rPr>
              <a:t>GET, POST, DELETE</a:t>
            </a:r>
            <a:r>
              <a:rPr lang="ja-JP" altLang="en-US" i="0" dirty="0">
                <a:effectLst/>
                <a:latin typeface="YakuHanJPs"/>
              </a:rPr>
              <a:t>を主に実行する。</a:t>
            </a:r>
            <a:endParaRPr lang="en-US" altLang="ja-JP" i="0" dirty="0">
              <a:effectLst/>
              <a:latin typeface="YakuHanJPs"/>
            </a:endParaRPr>
          </a:p>
          <a:p>
            <a:r>
              <a:rPr lang="ja-JP" altLang="en-US" i="0" dirty="0">
                <a:effectLst/>
                <a:latin typeface="YakuHanJPs"/>
              </a:rPr>
              <a:t>・認証は</a:t>
            </a:r>
            <a:r>
              <a:rPr lang="en-US" altLang="ja-JP" dirty="0">
                <a:latin typeface="YakuHanJPs"/>
              </a:rPr>
              <a:t>JWT</a:t>
            </a:r>
            <a:r>
              <a:rPr lang="ja-JP" altLang="en-US" dirty="0">
                <a:latin typeface="YakuHanJPs"/>
              </a:rPr>
              <a:t>を使用する。（</a:t>
            </a:r>
            <a:r>
              <a:rPr lang="en-US" altLang="ja-JP" dirty="0">
                <a:latin typeface="YakuHanJPs"/>
              </a:rPr>
              <a:t>AWS</a:t>
            </a:r>
            <a:r>
              <a:rPr lang="ja-JP" altLang="en-US" dirty="0">
                <a:latin typeface="YakuHanJPs"/>
              </a:rPr>
              <a:t>など一般的なプロコトルのため）</a:t>
            </a:r>
            <a:endParaRPr lang="en-US" altLang="ja-JP" dirty="0">
              <a:latin typeface="YakuHanJPs"/>
            </a:endParaRPr>
          </a:p>
          <a:p>
            <a:r>
              <a:rPr lang="ja-JP" altLang="en-US" dirty="0">
                <a:latin typeface="YakuHanJPs"/>
              </a:rPr>
              <a:t>・簡単に機能追加出来るように</a:t>
            </a:r>
            <a:r>
              <a:rPr lang="en-US" altLang="ja-JP" dirty="0">
                <a:latin typeface="YakuHanJPs"/>
              </a:rPr>
              <a:t>URI</a:t>
            </a:r>
            <a:r>
              <a:rPr lang="ja-JP" altLang="en-US" dirty="0">
                <a:latin typeface="YakuHanJPs"/>
              </a:rPr>
              <a:t>設計すること。</a:t>
            </a:r>
            <a:endParaRPr lang="en-US" altLang="ja-JP" dirty="0">
              <a:latin typeface="YakuHanJPs"/>
            </a:endParaRPr>
          </a:p>
          <a:p>
            <a:r>
              <a:rPr lang="en-US" altLang="ja-JP" i="0" dirty="0">
                <a:effectLst/>
                <a:latin typeface="YakuHanJPs"/>
              </a:rPr>
              <a:t>※</a:t>
            </a:r>
            <a:r>
              <a:rPr lang="ja-JP" altLang="en-US" i="0" dirty="0">
                <a:effectLst/>
                <a:latin typeface="YakuHanJPs"/>
              </a:rPr>
              <a:t>詳細設計は打ち合わせにて確認して決定する。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0ED0E0F-1C58-5A4D-C62D-BEB900AC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40" y="3243834"/>
            <a:ext cx="1152557" cy="1053468"/>
          </a:xfrm>
          <a:prstGeom prst="rect">
            <a:avLst/>
          </a:prstGeom>
        </p:spPr>
      </p:pic>
      <p:pic>
        <p:nvPicPr>
          <p:cNvPr id="5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964E0830-D699-E8D8-89B6-46F24F1CC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47" y="4076874"/>
            <a:ext cx="1152556" cy="117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162EA96-7567-6214-7D2F-C22B60282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78069"/>
              </p:ext>
            </p:extLst>
          </p:nvPr>
        </p:nvGraphicFramePr>
        <p:xfrm>
          <a:off x="5841506" y="3394496"/>
          <a:ext cx="1802167" cy="241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167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819576">
                <a:tc>
                  <a:txBody>
                    <a:bodyPr/>
                    <a:lstStyle/>
                    <a:p>
                      <a:r>
                        <a:rPr kumimoji="1" lang="en-US" altLang="ja-JP" sz="11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XsdbEditorAPI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159192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C59FFF-F483-755B-9593-15A137E7ACDC}"/>
              </a:ext>
            </a:extLst>
          </p:cNvPr>
          <p:cNvSpPr txBox="1"/>
          <p:nvPr/>
        </p:nvSpPr>
        <p:spPr>
          <a:xfrm>
            <a:off x="7599284" y="2705832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サーバーサイド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8732D7-9503-292F-132D-D8528D566E8A}"/>
              </a:ext>
            </a:extLst>
          </p:cNvPr>
          <p:cNvSpPr txBox="1"/>
          <p:nvPr/>
        </p:nvSpPr>
        <p:spPr>
          <a:xfrm>
            <a:off x="763852" y="2682334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クライアントサイド</a:t>
            </a:r>
            <a:endParaRPr kumimoji="1" lang="ja-JP" altLang="en-US" b="1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FB98A30-DB7E-40EE-0AEF-22C5E0B5CEB6}"/>
              </a:ext>
            </a:extLst>
          </p:cNvPr>
          <p:cNvCxnSpPr/>
          <p:nvPr/>
        </p:nvCxnSpPr>
        <p:spPr>
          <a:xfrm>
            <a:off x="8241312" y="4600245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B67A53C-4EA5-9963-4388-EBCCBA44DA0B}"/>
              </a:ext>
            </a:extLst>
          </p:cNvPr>
          <p:cNvCxnSpPr>
            <a:cxnSpLocks/>
          </p:cNvCxnSpPr>
          <p:nvPr/>
        </p:nvCxnSpPr>
        <p:spPr>
          <a:xfrm flipH="1">
            <a:off x="8206295" y="4887539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BF099A4-CD27-70A9-DA6D-3F0477B1B09C}"/>
              </a:ext>
            </a:extLst>
          </p:cNvPr>
          <p:cNvCxnSpPr>
            <a:cxnSpLocks/>
          </p:cNvCxnSpPr>
          <p:nvPr/>
        </p:nvCxnSpPr>
        <p:spPr>
          <a:xfrm>
            <a:off x="2719487" y="3838603"/>
            <a:ext cx="280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8EE22F-BB69-717A-21CC-969976E21CE5}"/>
              </a:ext>
            </a:extLst>
          </p:cNvPr>
          <p:cNvCxnSpPr>
            <a:cxnSpLocks/>
          </p:cNvCxnSpPr>
          <p:nvPr/>
        </p:nvCxnSpPr>
        <p:spPr>
          <a:xfrm flipH="1">
            <a:off x="2719487" y="4079377"/>
            <a:ext cx="280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65D372-7801-03B6-7B1F-10B994A28A8F}"/>
              </a:ext>
            </a:extLst>
          </p:cNvPr>
          <p:cNvSpPr txBox="1"/>
          <p:nvPr/>
        </p:nvSpPr>
        <p:spPr>
          <a:xfrm>
            <a:off x="3587594" y="3556559"/>
            <a:ext cx="1254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http:GET||POST</a:t>
            </a:r>
            <a:endParaRPr kumimoji="1" lang="ja-JP" altLang="en-US" sz="105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89FB9A-53E0-9191-B5AC-3BB527938333}"/>
              </a:ext>
            </a:extLst>
          </p:cNvPr>
          <p:cNvSpPr txBox="1"/>
          <p:nvPr/>
        </p:nvSpPr>
        <p:spPr>
          <a:xfrm>
            <a:off x="3910880" y="4096327"/>
            <a:ext cx="1254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json</a:t>
            </a:r>
            <a:endParaRPr kumimoji="1" lang="ja-JP" altLang="en-US" sz="105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19290E7-5F08-04C0-23C8-273606B56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9954"/>
              </p:ext>
            </p:extLst>
          </p:nvPr>
        </p:nvGraphicFramePr>
        <p:xfrm>
          <a:off x="1283130" y="4932411"/>
          <a:ext cx="1436357" cy="936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357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318171"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61800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1026" name="Picture 2" descr="Google Chromeのアイコン画像 | 1 NOTES">
            <a:extLst>
              <a:ext uri="{FF2B5EF4-FFF2-40B4-BE49-F238E27FC236}">
                <a16:creationId xmlns:a16="http://schemas.microsoft.com/office/drawing/2014/main" id="{68D3001F-20D4-F8F7-D82D-3C598894C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9" t="29701" r="28899" b="30633"/>
          <a:stretch/>
        </p:blipFill>
        <p:spPr bwMode="auto">
          <a:xfrm>
            <a:off x="1963835" y="3686953"/>
            <a:ext cx="461639" cy="42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4FEF7C-1598-0C5C-3960-CF00FA836208}"/>
              </a:ext>
            </a:extLst>
          </p:cNvPr>
          <p:cNvSpPr txBox="1"/>
          <p:nvPr/>
        </p:nvSpPr>
        <p:spPr>
          <a:xfrm>
            <a:off x="763852" y="6132155"/>
            <a:ext cx="1116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インターフェースを公開することでサードパーティーを選ばないようにする。</a:t>
            </a:r>
            <a:endParaRPr kumimoji="1" lang="ja-JP" altLang="en-US" sz="2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B4F535C-5C9E-EE74-AA6F-3247187FBAA9}"/>
              </a:ext>
            </a:extLst>
          </p:cNvPr>
          <p:cNvSpPr txBox="1"/>
          <p:nvPr/>
        </p:nvSpPr>
        <p:spPr>
          <a:xfrm>
            <a:off x="9550393" y="5210947"/>
            <a:ext cx="125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/>
              <a:t>xsdb</a:t>
            </a:r>
            <a:endParaRPr kumimoji="1" lang="ja-JP" altLang="en-US" sz="2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C193C30-8676-A35D-6657-487C6F20C97C}"/>
              </a:ext>
            </a:extLst>
          </p:cNvPr>
          <p:cNvCxnSpPr>
            <a:cxnSpLocks/>
          </p:cNvCxnSpPr>
          <p:nvPr/>
        </p:nvCxnSpPr>
        <p:spPr>
          <a:xfrm>
            <a:off x="2807682" y="5287930"/>
            <a:ext cx="280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BB6D726-9766-82F8-961D-F687FEB4A64B}"/>
              </a:ext>
            </a:extLst>
          </p:cNvPr>
          <p:cNvCxnSpPr>
            <a:cxnSpLocks/>
          </p:cNvCxnSpPr>
          <p:nvPr/>
        </p:nvCxnSpPr>
        <p:spPr>
          <a:xfrm flipH="1">
            <a:off x="2807682" y="5528704"/>
            <a:ext cx="280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DC0E06-108E-FBBB-D6FF-F571103CF7DF}"/>
              </a:ext>
            </a:extLst>
          </p:cNvPr>
          <p:cNvSpPr txBox="1"/>
          <p:nvPr/>
        </p:nvSpPr>
        <p:spPr>
          <a:xfrm>
            <a:off x="3675789" y="5005886"/>
            <a:ext cx="1254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http:GET||POST</a:t>
            </a:r>
            <a:endParaRPr kumimoji="1" lang="ja-JP" altLang="en-US" sz="105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D3A3833-34ED-08F7-83B7-AF4AB0560B8B}"/>
              </a:ext>
            </a:extLst>
          </p:cNvPr>
          <p:cNvSpPr txBox="1"/>
          <p:nvPr/>
        </p:nvSpPr>
        <p:spPr>
          <a:xfrm>
            <a:off x="3999075" y="5545654"/>
            <a:ext cx="1254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err="1"/>
              <a:t>json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34477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457B30-59C1-2008-7FD1-E9B8B4D80A80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BEC770-DB75-6897-EDEF-331E8F936C61}"/>
              </a:ext>
            </a:extLst>
          </p:cNvPr>
          <p:cNvSpPr txBox="1"/>
          <p:nvPr/>
        </p:nvSpPr>
        <p:spPr>
          <a:xfrm>
            <a:off x="639825" y="591995"/>
            <a:ext cx="71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2.11.AccountTableEditor {GET||POST}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020B52-A308-178B-74C9-9BF405268223}"/>
              </a:ext>
            </a:extLst>
          </p:cNvPr>
          <p:cNvSpPr txBox="1"/>
          <p:nvPr/>
        </p:nvSpPr>
        <p:spPr>
          <a:xfrm>
            <a:off x="1985131" y="1934940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http://{root}/users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54645F-F1A2-1472-0C25-F2E9C13A8627}"/>
              </a:ext>
            </a:extLst>
          </p:cNvPr>
          <p:cNvSpPr txBox="1"/>
          <p:nvPr/>
        </p:nvSpPr>
        <p:spPr>
          <a:xfrm>
            <a:off x="745624" y="1435352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2.11.1.POST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75279F0-1D7E-3D64-99C1-B72781242A9D}"/>
              </a:ext>
            </a:extLst>
          </p:cNvPr>
          <p:cNvSpPr txBox="1"/>
          <p:nvPr/>
        </p:nvSpPr>
        <p:spPr>
          <a:xfrm>
            <a:off x="1105207" y="1917234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A1B27D6-0C0D-66AD-0D99-E17A8AFF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04632"/>
              </p:ext>
            </p:extLst>
          </p:nvPr>
        </p:nvGraphicFramePr>
        <p:xfrm>
          <a:off x="6733093" y="5458293"/>
          <a:ext cx="1851178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78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AccountTableEditer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13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21F07169-8CFC-574A-AB3B-F8A3C1F0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531" y="5422648"/>
            <a:ext cx="698601" cy="7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D766D71-A226-A318-88F2-4610E9EF028C}"/>
              </a:ext>
            </a:extLst>
          </p:cNvPr>
          <p:cNvSpPr txBox="1"/>
          <p:nvPr/>
        </p:nvSpPr>
        <p:spPr>
          <a:xfrm>
            <a:off x="9691157" y="6167449"/>
            <a:ext cx="236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master.account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47DACE8-C91C-8FFA-B58E-430E6FDBB833}"/>
              </a:ext>
            </a:extLst>
          </p:cNvPr>
          <p:cNvCxnSpPr>
            <a:cxnSpLocks/>
          </p:cNvCxnSpPr>
          <p:nvPr/>
        </p:nvCxnSpPr>
        <p:spPr>
          <a:xfrm>
            <a:off x="8718225" y="5913726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2231AC68-E766-8C8F-E98C-206B1FEC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86405"/>
              </p:ext>
            </p:extLst>
          </p:nvPr>
        </p:nvGraphicFramePr>
        <p:xfrm>
          <a:off x="1165711" y="5383001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Uplaoder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34C9345-303A-F1A8-593A-BE00F3F411D0}"/>
              </a:ext>
            </a:extLst>
          </p:cNvPr>
          <p:cNvCxnSpPr>
            <a:cxnSpLocks/>
          </p:cNvCxnSpPr>
          <p:nvPr/>
        </p:nvCxnSpPr>
        <p:spPr>
          <a:xfrm>
            <a:off x="2672367" y="5813192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1F94317-55BE-25FF-8BDE-EAC42DB46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76684"/>
              </p:ext>
            </p:extLst>
          </p:nvPr>
        </p:nvGraphicFramePr>
        <p:xfrm>
          <a:off x="3980588" y="5411233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A41A07D-DFFB-33DC-7AD4-9CB91CE0A30E}"/>
              </a:ext>
            </a:extLst>
          </p:cNvPr>
          <p:cNvCxnSpPr>
            <a:cxnSpLocks/>
          </p:cNvCxnSpPr>
          <p:nvPr/>
        </p:nvCxnSpPr>
        <p:spPr>
          <a:xfrm>
            <a:off x="5489237" y="5841424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6BCA16E-344B-3390-05D7-7E5D6EE2B3FB}"/>
              </a:ext>
            </a:extLst>
          </p:cNvPr>
          <p:cNvSpPr txBox="1"/>
          <p:nvPr/>
        </p:nvSpPr>
        <p:spPr>
          <a:xfrm>
            <a:off x="564668" y="2614464"/>
            <a:ext cx="160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params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2A1475-34F5-036D-5F0A-27BA0FC807F4}"/>
              </a:ext>
            </a:extLst>
          </p:cNvPr>
          <p:cNvSpPr txBox="1"/>
          <p:nvPr/>
        </p:nvSpPr>
        <p:spPr>
          <a:xfrm>
            <a:off x="1985130" y="2699601"/>
            <a:ext cx="6933461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{</a:t>
            </a:r>
          </a:p>
          <a:p>
            <a:r>
              <a:rPr lang="en-US" altLang="ja-JP" dirty="0" err="1"/>
              <a:t>client_type:“gest</a:t>
            </a:r>
            <a:r>
              <a:rPr lang="en-US" altLang="ja-JP" dirty="0"/>
              <a:t>”</a:t>
            </a:r>
            <a:endParaRPr kumimoji="1" lang="en-US" altLang="ja-JP" dirty="0"/>
          </a:p>
          <a:p>
            <a:r>
              <a:rPr lang="en-US" altLang="ja-JP" dirty="0" err="1"/>
              <a:t>user_id</a:t>
            </a:r>
            <a:r>
              <a:rPr lang="en-US" altLang="ja-JP" dirty="0"/>
              <a:t> : {</a:t>
            </a:r>
            <a:r>
              <a:rPr lang="en-US" altLang="ja-JP" dirty="0" err="1"/>
              <a:t>user_name</a:t>
            </a:r>
            <a:r>
              <a:rPr lang="en-US" altLang="ja-JP" dirty="0"/>
              <a:t>},</a:t>
            </a:r>
          </a:p>
          <a:p>
            <a:r>
              <a:rPr lang="en-US" altLang="ja-JP" dirty="0"/>
              <a:t>secret : {hash},</a:t>
            </a:r>
          </a:p>
          <a:p>
            <a:r>
              <a:rPr lang="en-US" altLang="ja-JP" dirty="0"/>
              <a:t>e-mail: {address},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10249D-82F7-6013-BBCD-4645BBE1FCB7}"/>
              </a:ext>
            </a:extLst>
          </p:cNvPr>
          <p:cNvSpPr txBox="1"/>
          <p:nvPr/>
        </p:nvSpPr>
        <p:spPr>
          <a:xfrm>
            <a:off x="1194983" y="4726413"/>
            <a:ext cx="858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※API</a:t>
            </a:r>
            <a:r>
              <a:rPr lang="ja-JP" altLang="en-US" dirty="0"/>
              <a:t>より増やすことが出来る</a:t>
            </a:r>
            <a:r>
              <a:rPr lang="en-US" altLang="ja-JP" dirty="0" err="1"/>
              <a:t>client_type</a:t>
            </a:r>
            <a:r>
              <a:rPr lang="en-US" altLang="ja-JP" dirty="0"/>
              <a:t>(authority)</a:t>
            </a:r>
            <a:r>
              <a:rPr lang="ja-JP" altLang="en-US" dirty="0"/>
              <a:t>は</a:t>
            </a:r>
            <a:r>
              <a:rPr lang="en-US" altLang="ja-JP" dirty="0"/>
              <a:t>”gest”</a:t>
            </a:r>
            <a:r>
              <a:rPr lang="ja-JP" altLang="en-US" dirty="0"/>
              <a:t>のみ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6EEBE4C-2F58-82BD-16A3-A14070B5A4AF}"/>
              </a:ext>
            </a:extLst>
          </p:cNvPr>
          <p:cNvSpPr txBox="1"/>
          <p:nvPr/>
        </p:nvSpPr>
        <p:spPr>
          <a:xfrm>
            <a:off x="9005357" y="2967335"/>
            <a:ext cx="266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hash</a:t>
            </a:r>
            <a:r>
              <a:rPr lang="ja-JP" altLang="en-US" dirty="0"/>
              <a:t>は</a:t>
            </a:r>
            <a:endParaRPr lang="en-US" altLang="ja-JP" dirty="0"/>
          </a:p>
          <a:p>
            <a:r>
              <a:rPr lang="en-US" altLang="ja-JP" dirty="0" err="1"/>
              <a:t>userid.password</a:t>
            </a:r>
            <a:r>
              <a:rPr lang="ja-JP" altLang="en-US" dirty="0"/>
              <a:t>を</a:t>
            </a:r>
            <a:r>
              <a:rPr lang="en-US" altLang="ja-JP" dirty="0"/>
              <a:t>hs256</a:t>
            </a:r>
            <a:r>
              <a:rPr lang="ja-JP" altLang="en-US" dirty="0"/>
              <a:t>で</a:t>
            </a:r>
            <a:r>
              <a:rPr lang="en-US" altLang="ja-JP" dirty="0"/>
              <a:t>hash</a:t>
            </a:r>
            <a:r>
              <a:rPr lang="ja-JP" altLang="en-US" dirty="0"/>
              <a:t>化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958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0B298C-2253-8F6E-C7C6-D9521ADAB8B0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6696BB-2C73-3030-ADC4-DB30BEE4735D}"/>
              </a:ext>
            </a:extLst>
          </p:cNvPr>
          <p:cNvSpPr txBox="1"/>
          <p:nvPr/>
        </p:nvSpPr>
        <p:spPr>
          <a:xfrm>
            <a:off x="639825" y="591995"/>
            <a:ext cx="827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2.12.ConditionParamTableEditor {GET||POST}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7E507F-B528-9F34-5D05-AF6D28C21C2F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http://{root}/condition-param</a:t>
            </a:r>
            <a:r>
              <a:rPr lang="en-US" altLang="ja-JP" dirty="0"/>
              <a:t>/search?q={query}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24EE21-9C05-FBA0-B8D2-4F5D11AEEB35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D63D78-7E20-423A-404E-4D49331523F8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2.12.1.GET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98A805-34AA-0127-12E8-8BF76BC3C70F}"/>
              </a:ext>
            </a:extLst>
          </p:cNvPr>
          <p:cNvSpPr txBox="1"/>
          <p:nvPr/>
        </p:nvSpPr>
        <p:spPr>
          <a:xfrm>
            <a:off x="639825" y="260886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2.12.2.POST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D801FB-6459-321C-4FA9-909DA8950839}"/>
              </a:ext>
            </a:extLst>
          </p:cNvPr>
          <p:cNvSpPr txBox="1"/>
          <p:nvPr/>
        </p:nvSpPr>
        <p:spPr>
          <a:xfrm>
            <a:off x="1267210" y="1948455"/>
            <a:ext cx="555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検索結果をリターンする。</a:t>
            </a:r>
            <a:r>
              <a:rPr kumimoji="1" lang="en-US" altLang="ja-JP" dirty="0"/>
              <a:t>※</a:t>
            </a:r>
            <a:r>
              <a:rPr kumimoji="1" lang="ja-JP" altLang="en-US" dirty="0"/>
              <a:t>詳細は要相談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1631D06A-1E7C-460F-6459-4FE18910B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57431"/>
              </p:ext>
            </p:extLst>
          </p:nvPr>
        </p:nvGraphicFramePr>
        <p:xfrm>
          <a:off x="6043517" y="4182618"/>
          <a:ext cx="1851178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78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ConParEditer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13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D2CD2261-3EE6-DD2D-2FA5-7E8A32C3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24" y="4177149"/>
            <a:ext cx="698601" cy="7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33999D-7CFE-F420-396B-5AB4AD9BD2D2}"/>
              </a:ext>
            </a:extLst>
          </p:cNvPr>
          <p:cNvSpPr txBox="1"/>
          <p:nvPr/>
        </p:nvSpPr>
        <p:spPr>
          <a:xfrm>
            <a:off x="8314925" y="4891628"/>
            <a:ext cx="289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program.condition_param</a:t>
            </a:r>
            <a:endParaRPr kumimoji="1" lang="ja-JP" altLang="en-US" dirty="0"/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08D40CAF-1439-DA7E-0D16-45D43C8A8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03698"/>
              </p:ext>
            </p:extLst>
          </p:nvPr>
        </p:nvGraphicFramePr>
        <p:xfrm>
          <a:off x="3257333" y="4211470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5DA4D3D-1240-24E9-F9F0-5A3C84623540}"/>
              </a:ext>
            </a:extLst>
          </p:cNvPr>
          <p:cNvSpPr txBox="1"/>
          <p:nvPr/>
        </p:nvSpPr>
        <p:spPr>
          <a:xfrm>
            <a:off x="984385" y="3212582"/>
            <a:ext cx="960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実装しない。</a:t>
            </a:r>
            <a:endParaRPr kumimoji="1" lang="en-US" altLang="ja-JP" dirty="0"/>
          </a:p>
          <a:p>
            <a:r>
              <a:rPr lang="en-US" altLang="ja-JP" dirty="0"/>
              <a:t>App</a:t>
            </a:r>
            <a:r>
              <a:rPr lang="ja-JP" altLang="en-US" dirty="0"/>
              <a:t>から</a:t>
            </a:r>
            <a:r>
              <a:rPr lang="en-US" altLang="ja-JP" dirty="0"/>
              <a:t>DB</a:t>
            </a:r>
            <a:r>
              <a:rPr lang="ja-JP" altLang="en-US" dirty="0"/>
              <a:t>に直接</a:t>
            </a:r>
            <a:r>
              <a:rPr lang="en-US" altLang="ja-JP" dirty="0"/>
              <a:t>SQL</a:t>
            </a:r>
            <a:r>
              <a:rPr lang="ja-JP" altLang="en-US" dirty="0"/>
              <a:t>を実行する。</a:t>
            </a:r>
            <a:endParaRPr kumimoji="1" lang="en-US" altLang="ja-JP" dirty="0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74C543CC-CC69-C7D3-0914-88AC1F6F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94830"/>
              </p:ext>
            </p:extLst>
          </p:nvPr>
        </p:nvGraphicFramePr>
        <p:xfrm>
          <a:off x="2974020" y="5725282"/>
          <a:ext cx="1512912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912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LimitSummary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C7C82271-6C30-E755-84D7-790736387FE2}"/>
              </a:ext>
            </a:extLst>
          </p:cNvPr>
          <p:cNvSpPr/>
          <p:nvPr/>
        </p:nvSpPr>
        <p:spPr>
          <a:xfrm>
            <a:off x="4846593" y="5740181"/>
            <a:ext cx="5033639" cy="470516"/>
          </a:xfrm>
          <a:custGeom>
            <a:avLst/>
            <a:gdLst>
              <a:gd name="connsiteX0" fmla="*/ 0 w 5033639"/>
              <a:gd name="connsiteY0" fmla="*/ 470516 h 470516"/>
              <a:gd name="connsiteX1" fmla="*/ 5033639 w 5033639"/>
              <a:gd name="connsiteY1" fmla="*/ 470516 h 470516"/>
              <a:gd name="connsiteX2" fmla="*/ 5033639 w 5033639"/>
              <a:gd name="connsiteY2" fmla="*/ 0 h 47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3639" h="470516">
                <a:moveTo>
                  <a:pt x="0" y="470516"/>
                </a:moveTo>
                <a:lnTo>
                  <a:pt x="5033639" y="470516"/>
                </a:lnTo>
                <a:lnTo>
                  <a:pt x="5033639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E079F88-E873-212E-892F-FC51EE1986C3}"/>
              </a:ext>
            </a:extLst>
          </p:cNvPr>
          <p:cNvCxnSpPr>
            <a:cxnSpLocks/>
          </p:cNvCxnSpPr>
          <p:nvPr/>
        </p:nvCxnSpPr>
        <p:spPr>
          <a:xfrm flipH="1">
            <a:off x="4964629" y="4731112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D4268A2-BC0F-477D-B24D-C251B5E57302}"/>
              </a:ext>
            </a:extLst>
          </p:cNvPr>
          <p:cNvCxnSpPr>
            <a:cxnSpLocks/>
          </p:cNvCxnSpPr>
          <p:nvPr/>
        </p:nvCxnSpPr>
        <p:spPr>
          <a:xfrm flipH="1">
            <a:off x="8238438" y="4636373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583E8B-16C9-7E25-6D98-864C401BCCD2}"/>
              </a:ext>
            </a:extLst>
          </p:cNvPr>
          <p:cNvSpPr txBox="1"/>
          <p:nvPr/>
        </p:nvSpPr>
        <p:spPr>
          <a:xfrm>
            <a:off x="8342856" y="5258865"/>
            <a:ext cx="335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program.setting_difference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17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21F1EF-2FCC-F5FC-12DF-6D2ACCBE842C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E0CE47-83A3-8D59-79CD-0892EC7C05E1}"/>
              </a:ext>
            </a:extLst>
          </p:cNvPr>
          <p:cNvSpPr txBox="1"/>
          <p:nvPr/>
        </p:nvSpPr>
        <p:spPr>
          <a:xfrm>
            <a:off x="639825" y="591995"/>
            <a:ext cx="71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2.13.DatasetTableEditor {GET||POST}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6CC665-AEBA-5683-6E39-1C3169B755C2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http://{root}/dataset</a:t>
            </a:r>
            <a:r>
              <a:rPr lang="en-US" altLang="ja-JP" dirty="0"/>
              <a:t>/{machine_id}/search?q={query}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E576BB-A91A-9225-DB46-BE5563426AE1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4F674C-13C7-4535-A65D-AD8B143183B0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2.13.1.GET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E10A88-873F-0B35-EE7B-5606CDFF7664}"/>
              </a:ext>
            </a:extLst>
          </p:cNvPr>
          <p:cNvSpPr txBox="1"/>
          <p:nvPr/>
        </p:nvSpPr>
        <p:spPr>
          <a:xfrm>
            <a:off x="624802" y="275216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2.13.2.POST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FF1F04-8FE4-6479-9016-1820394C8A10}"/>
              </a:ext>
            </a:extLst>
          </p:cNvPr>
          <p:cNvSpPr txBox="1"/>
          <p:nvPr/>
        </p:nvSpPr>
        <p:spPr>
          <a:xfrm>
            <a:off x="1024584" y="1957771"/>
            <a:ext cx="50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検索結果をリターンする。</a:t>
            </a:r>
            <a:r>
              <a:rPr kumimoji="1" lang="en-US" altLang="ja-JP" dirty="0"/>
              <a:t>※</a:t>
            </a:r>
            <a:r>
              <a:rPr kumimoji="1" lang="ja-JP" altLang="en-US" dirty="0"/>
              <a:t>詳細は要相談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E92E3C-E07C-AE9B-7DE1-64A1C75402CC}"/>
              </a:ext>
            </a:extLst>
          </p:cNvPr>
          <p:cNvSpPr txBox="1"/>
          <p:nvPr/>
        </p:nvSpPr>
        <p:spPr>
          <a:xfrm>
            <a:off x="1024583" y="3294449"/>
            <a:ext cx="960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実装しない。</a:t>
            </a:r>
            <a:endParaRPr kumimoji="1" lang="en-US" altLang="ja-JP" dirty="0"/>
          </a:p>
          <a:p>
            <a:r>
              <a:rPr lang="ja-JP" altLang="en-US" dirty="0"/>
              <a:t>統計量データはパフォーマンスを考慮し、</a:t>
            </a:r>
            <a:r>
              <a:rPr lang="en-US" altLang="ja-JP" dirty="0"/>
              <a:t>App</a:t>
            </a:r>
            <a:r>
              <a:rPr lang="ja-JP" altLang="en-US" dirty="0"/>
              <a:t>から</a:t>
            </a:r>
            <a:r>
              <a:rPr lang="en-US" altLang="ja-JP" dirty="0"/>
              <a:t>DB</a:t>
            </a:r>
            <a:r>
              <a:rPr lang="ja-JP" altLang="en-US" dirty="0"/>
              <a:t>に直接</a:t>
            </a:r>
            <a:r>
              <a:rPr lang="en-US" altLang="ja-JP" dirty="0"/>
              <a:t>SQL</a:t>
            </a:r>
            <a:r>
              <a:rPr lang="ja-JP" altLang="en-US" dirty="0"/>
              <a:t>を実行する。</a:t>
            </a:r>
            <a:endParaRPr kumimoji="1"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D5FA074-1459-363C-0181-8A47BBFD2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09216"/>
              </p:ext>
            </p:extLst>
          </p:nvPr>
        </p:nvGraphicFramePr>
        <p:xfrm>
          <a:off x="5723921" y="4172895"/>
          <a:ext cx="1851178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78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DatasetTableEditor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9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F09C5DD8-A7EE-BB4B-6538-48C65407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628" y="4167426"/>
            <a:ext cx="698601" cy="7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77E373A5-8699-9AAD-6620-A00CEF6C0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91234"/>
              </p:ext>
            </p:extLst>
          </p:nvPr>
        </p:nvGraphicFramePr>
        <p:xfrm>
          <a:off x="1864310" y="5365514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SqlWriter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29991E6-52BE-8095-0741-0CE555052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34515"/>
              </p:ext>
            </p:extLst>
          </p:nvPr>
        </p:nvGraphicFramePr>
        <p:xfrm>
          <a:off x="2937737" y="4201747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596ADAD-E505-0BA4-A723-031D35E3847C}"/>
              </a:ext>
            </a:extLst>
          </p:cNvPr>
          <p:cNvCxnSpPr>
            <a:cxnSpLocks/>
          </p:cNvCxnSpPr>
          <p:nvPr/>
        </p:nvCxnSpPr>
        <p:spPr>
          <a:xfrm flipH="1">
            <a:off x="4526997" y="4679384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6CD338BE-30CC-313D-D80C-DF28488E4380}"/>
              </a:ext>
            </a:extLst>
          </p:cNvPr>
          <p:cNvSpPr/>
          <p:nvPr/>
        </p:nvSpPr>
        <p:spPr>
          <a:xfrm>
            <a:off x="4101483" y="5319261"/>
            <a:ext cx="5362113" cy="906630"/>
          </a:xfrm>
          <a:custGeom>
            <a:avLst/>
            <a:gdLst>
              <a:gd name="connsiteX0" fmla="*/ 0 w 5033639"/>
              <a:gd name="connsiteY0" fmla="*/ 470516 h 470516"/>
              <a:gd name="connsiteX1" fmla="*/ 5033639 w 5033639"/>
              <a:gd name="connsiteY1" fmla="*/ 470516 h 470516"/>
              <a:gd name="connsiteX2" fmla="*/ 5033639 w 5033639"/>
              <a:gd name="connsiteY2" fmla="*/ 0 h 47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3639" h="470516">
                <a:moveTo>
                  <a:pt x="0" y="470516"/>
                </a:moveTo>
                <a:lnTo>
                  <a:pt x="5033639" y="470516"/>
                </a:lnTo>
                <a:lnTo>
                  <a:pt x="5033639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4F23260-8C16-CCF8-9B13-058156F4E471}"/>
              </a:ext>
            </a:extLst>
          </p:cNvPr>
          <p:cNvCxnSpPr>
            <a:cxnSpLocks/>
          </p:cNvCxnSpPr>
          <p:nvPr/>
        </p:nvCxnSpPr>
        <p:spPr>
          <a:xfrm flipH="1">
            <a:off x="7800806" y="4584645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DFFC27-5758-A6F9-DE4A-14AFC1A59B16}"/>
              </a:ext>
            </a:extLst>
          </p:cNvPr>
          <p:cNvSpPr txBox="1"/>
          <p:nvPr/>
        </p:nvSpPr>
        <p:spPr>
          <a:xfrm>
            <a:off x="8456968" y="4949930"/>
            <a:ext cx="289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dataset.***</a:t>
            </a:r>
            <a:endParaRPr kumimoji="1" lang="ja-JP" altLang="en-US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D97C5E5C-54E0-E353-9B8B-91EABDF71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9740"/>
              </p:ext>
            </p:extLst>
          </p:nvPr>
        </p:nvGraphicFramePr>
        <p:xfrm>
          <a:off x="2677450" y="5795705"/>
          <a:ext cx="989140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40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FirstCalc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B364CD09-5FC8-BC40-5035-B776245CC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01685"/>
              </p:ext>
            </p:extLst>
          </p:nvPr>
        </p:nvGraphicFramePr>
        <p:xfrm>
          <a:off x="715587" y="5835814"/>
          <a:ext cx="1464183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83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ExclusionRegi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487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21F1EF-2FCC-F5FC-12DF-6D2ACCBE842C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E0CE47-83A3-8D59-79CD-0892EC7C05E1}"/>
              </a:ext>
            </a:extLst>
          </p:cNvPr>
          <p:cNvSpPr txBox="1"/>
          <p:nvPr/>
        </p:nvSpPr>
        <p:spPr>
          <a:xfrm>
            <a:off x="639825" y="591995"/>
            <a:ext cx="714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2.14. </a:t>
            </a:r>
            <a:r>
              <a:rPr lang="en-US" altLang="ja-JP" sz="2400" b="1" dirty="0" err="1"/>
              <a:t>ArrayTableEditor</a:t>
            </a:r>
            <a:r>
              <a:rPr lang="en-US" altLang="ja-JP" sz="2400" b="1" dirty="0"/>
              <a:t> {GET||POST}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6CC665-AEBA-5683-6E39-1C3169B755C2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http://{root}/array</a:t>
            </a:r>
            <a:r>
              <a:rPr lang="en-US" altLang="ja-JP" dirty="0"/>
              <a:t>/{machine_id}/search?q={query}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E576BB-A91A-9225-DB46-BE5563426AE1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4F674C-13C7-4535-A65D-AD8B143183B0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2.14.1. GET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E10A88-873F-0B35-EE7B-5606CDFF7664}"/>
              </a:ext>
            </a:extLst>
          </p:cNvPr>
          <p:cNvSpPr txBox="1"/>
          <p:nvPr/>
        </p:nvSpPr>
        <p:spPr>
          <a:xfrm>
            <a:off x="624802" y="275216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2.13.2.POST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FF1F04-8FE4-6479-9016-1820394C8A10}"/>
              </a:ext>
            </a:extLst>
          </p:cNvPr>
          <p:cNvSpPr txBox="1"/>
          <p:nvPr/>
        </p:nvSpPr>
        <p:spPr>
          <a:xfrm>
            <a:off x="1024584" y="1957771"/>
            <a:ext cx="50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検索結果をリターンする。</a:t>
            </a:r>
            <a:r>
              <a:rPr kumimoji="1" lang="en-US" altLang="ja-JP" dirty="0"/>
              <a:t>※</a:t>
            </a:r>
            <a:r>
              <a:rPr kumimoji="1" lang="ja-JP" altLang="en-US" dirty="0"/>
              <a:t>詳細は要相談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1E92E3C-E07C-AE9B-7DE1-64A1C75402CC}"/>
              </a:ext>
            </a:extLst>
          </p:cNvPr>
          <p:cNvSpPr txBox="1"/>
          <p:nvPr/>
        </p:nvSpPr>
        <p:spPr>
          <a:xfrm>
            <a:off x="1024583" y="3294449"/>
            <a:ext cx="960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実装しない。</a:t>
            </a:r>
            <a:endParaRPr kumimoji="1" lang="en-US" altLang="ja-JP" dirty="0"/>
          </a:p>
          <a:p>
            <a:r>
              <a:rPr lang="ja-JP" altLang="en-US" dirty="0"/>
              <a:t>統計量データはパフォーマンスを考慮し、</a:t>
            </a:r>
            <a:r>
              <a:rPr lang="en-US" altLang="ja-JP" dirty="0"/>
              <a:t>App</a:t>
            </a:r>
            <a:r>
              <a:rPr lang="ja-JP" altLang="en-US" dirty="0"/>
              <a:t>から</a:t>
            </a:r>
            <a:r>
              <a:rPr lang="en-US" altLang="ja-JP" dirty="0"/>
              <a:t>DB</a:t>
            </a:r>
            <a:r>
              <a:rPr lang="ja-JP" altLang="en-US" dirty="0"/>
              <a:t>に直接</a:t>
            </a:r>
            <a:r>
              <a:rPr lang="en-US" altLang="ja-JP" dirty="0"/>
              <a:t>SQL</a:t>
            </a:r>
            <a:r>
              <a:rPr lang="ja-JP" altLang="en-US" dirty="0"/>
              <a:t>を実行する。</a:t>
            </a:r>
            <a:endParaRPr kumimoji="1"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D5FA074-1459-363C-0181-8A47BBFD2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06603"/>
              </p:ext>
            </p:extLst>
          </p:nvPr>
        </p:nvGraphicFramePr>
        <p:xfrm>
          <a:off x="5723921" y="4172895"/>
          <a:ext cx="1851178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78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ArrayTableEditor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9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F09C5DD8-A7EE-BB4B-6538-48C65407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628" y="4167426"/>
            <a:ext cx="698601" cy="7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29991E6-52BE-8095-0741-0CE5550529F8}"/>
              </a:ext>
            </a:extLst>
          </p:cNvPr>
          <p:cNvGraphicFramePr>
            <a:graphicFrameLocks noGrp="1"/>
          </p:cNvGraphicFramePr>
          <p:nvPr/>
        </p:nvGraphicFramePr>
        <p:xfrm>
          <a:off x="2937737" y="4201747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596ADAD-E505-0BA4-A723-031D35E3847C}"/>
              </a:ext>
            </a:extLst>
          </p:cNvPr>
          <p:cNvCxnSpPr>
            <a:cxnSpLocks/>
          </p:cNvCxnSpPr>
          <p:nvPr/>
        </p:nvCxnSpPr>
        <p:spPr>
          <a:xfrm flipH="1">
            <a:off x="4526997" y="4679384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6CD338BE-30CC-313D-D80C-DF28488E4380}"/>
              </a:ext>
            </a:extLst>
          </p:cNvPr>
          <p:cNvSpPr/>
          <p:nvPr/>
        </p:nvSpPr>
        <p:spPr>
          <a:xfrm>
            <a:off x="4101483" y="5319261"/>
            <a:ext cx="5362113" cy="906630"/>
          </a:xfrm>
          <a:custGeom>
            <a:avLst/>
            <a:gdLst>
              <a:gd name="connsiteX0" fmla="*/ 0 w 5033639"/>
              <a:gd name="connsiteY0" fmla="*/ 470516 h 470516"/>
              <a:gd name="connsiteX1" fmla="*/ 5033639 w 5033639"/>
              <a:gd name="connsiteY1" fmla="*/ 470516 h 470516"/>
              <a:gd name="connsiteX2" fmla="*/ 5033639 w 5033639"/>
              <a:gd name="connsiteY2" fmla="*/ 0 h 47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3639" h="470516">
                <a:moveTo>
                  <a:pt x="0" y="470516"/>
                </a:moveTo>
                <a:lnTo>
                  <a:pt x="5033639" y="470516"/>
                </a:lnTo>
                <a:lnTo>
                  <a:pt x="5033639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4F23260-8C16-CCF8-9B13-058156F4E471}"/>
              </a:ext>
            </a:extLst>
          </p:cNvPr>
          <p:cNvCxnSpPr>
            <a:cxnSpLocks/>
          </p:cNvCxnSpPr>
          <p:nvPr/>
        </p:nvCxnSpPr>
        <p:spPr>
          <a:xfrm flipH="1">
            <a:off x="7800806" y="4584645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DFFC27-5758-A6F9-DE4A-14AFC1A59B16}"/>
              </a:ext>
            </a:extLst>
          </p:cNvPr>
          <p:cNvSpPr txBox="1"/>
          <p:nvPr/>
        </p:nvSpPr>
        <p:spPr>
          <a:xfrm>
            <a:off x="8818192" y="4949929"/>
            <a:ext cx="199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array</a:t>
            </a:r>
            <a:r>
              <a:rPr kumimoji="1" lang="en-US" altLang="ja-JP" dirty="0"/>
              <a:t>.***</a:t>
            </a:r>
            <a:endParaRPr kumimoji="1" lang="ja-JP" altLang="en-US" dirty="0"/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B364CD09-5FC8-BC40-5035-B776245CC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13577"/>
              </p:ext>
            </p:extLst>
          </p:nvPr>
        </p:nvGraphicFramePr>
        <p:xfrm>
          <a:off x="2515459" y="5749719"/>
          <a:ext cx="1464183" cy="95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83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383906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?Extractor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29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0C0882-4076-B31C-AB20-9B2A36224FB3}"/>
              </a:ext>
            </a:extLst>
          </p:cNvPr>
          <p:cNvSpPr txBox="1"/>
          <p:nvPr/>
        </p:nvSpPr>
        <p:spPr>
          <a:xfrm>
            <a:off x="246205" y="187723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01BABF-A45A-5CAD-6810-EE5AFDA66981}"/>
              </a:ext>
            </a:extLst>
          </p:cNvPr>
          <p:cNvSpPr txBox="1"/>
          <p:nvPr/>
        </p:nvSpPr>
        <p:spPr>
          <a:xfrm>
            <a:off x="639825" y="591995"/>
            <a:ext cx="827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2.99. Information {GET}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614B89-8567-3C9A-E1AE-0287C9552A9D}"/>
              </a:ext>
            </a:extLst>
          </p:cNvPr>
          <p:cNvSpPr txBox="1"/>
          <p:nvPr/>
        </p:nvSpPr>
        <p:spPr>
          <a:xfrm>
            <a:off x="1864310" y="150701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http://{root}/info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791520-6E3B-F0ED-9EEF-49918CF12C28}"/>
              </a:ext>
            </a:extLst>
          </p:cNvPr>
          <p:cNvSpPr txBox="1"/>
          <p:nvPr/>
        </p:nvSpPr>
        <p:spPr>
          <a:xfrm>
            <a:off x="861133" y="1458810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8732F3-B318-9483-EA74-B36ED1F0D198}"/>
              </a:ext>
            </a:extLst>
          </p:cNvPr>
          <p:cNvSpPr txBox="1"/>
          <p:nvPr/>
        </p:nvSpPr>
        <p:spPr>
          <a:xfrm>
            <a:off x="639826" y="1040589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2.99.1. GET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DA0A8D-C653-52B9-CEAE-0A90CC27FAD1}"/>
              </a:ext>
            </a:extLst>
          </p:cNvPr>
          <p:cNvSpPr txBox="1"/>
          <p:nvPr/>
        </p:nvSpPr>
        <p:spPr>
          <a:xfrm>
            <a:off x="1120930" y="2068545"/>
            <a:ext cx="453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editor</a:t>
            </a:r>
            <a:r>
              <a:rPr kumimoji="1" lang="ja-JP" altLang="en-US" dirty="0"/>
              <a:t>自身の情報を</a:t>
            </a:r>
            <a:r>
              <a:rPr kumimoji="1" lang="en-US" altLang="ja-JP" dirty="0" err="1"/>
              <a:t>json</a:t>
            </a:r>
            <a:r>
              <a:rPr kumimoji="1" lang="ja-JP" altLang="en-US" dirty="0"/>
              <a:t>でリターンする。</a:t>
            </a:r>
            <a:endParaRPr kumimoji="1" lang="en-US" altLang="ja-JP" dirty="0"/>
          </a:p>
          <a:p>
            <a:r>
              <a:rPr kumimoji="1" lang="ja-JP" altLang="en-US" dirty="0"/>
              <a:t>おもに死活確認</a:t>
            </a:r>
            <a:r>
              <a:rPr lang="ja-JP" altLang="en-US" dirty="0"/>
              <a:t>用のため認証不要。</a:t>
            </a:r>
            <a:endParaRPr kumimoji="1" lang="ja-JP" altLang="en-US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825285D-D6C7-3084-3198-591F335CF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40950"/>
              </p:ext>
            </p:extLst>
          </p:nvPr>
        </p:nvGraphicFramePr>
        <p:xfrm>
          <a:off x="1420924" y="5375343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AppManager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BE72C9-E1A1-78E1-0B4A-DB75CA620E0C}"/>
              </a:ext>
            </a:extLst>
          </p:cNvPr>
          <p:cNvCxnSpPr>
            <a:cxnSpLocks/>
          </p:cNvCxnSpPr>
          <p:nvPr/>
        </p:nvCxnSpPr>
        <p:spPr>
          <a:xfrm>
            <a:off x="2874765" y="5819625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F1B87536-704B-4827-F0F6-433494818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25159"/>
              </p:ext>
            </p:extLst>
          </p:nvPr>
        </p:nvGraphicFramePr>
        <p:xfrm>
          <a:off x="4207108" y="5389434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0BF6DF-CF74-89F9-D3A3-B4116C2CC085}"/>
              </a:ext>
            </a:extLst>
          </p:cNvPr>
          <p:cNvSpPr txBox="1"/>
          <p:nvPr/>
        </p:nvSpPr>
        <p:spPr>
          <a:xfrm>
            <a:off x="861133" y="2915637"/>
            <a:ext cx="179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response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21555B-95EA-19A3-241F-FEC875136261}"/>
              </a:ext>
            </a:extLst>
          </p:cNvPr>
          <p:cNvSpPr txBox="1"/>
          <p:nvPr/>
        </p:nvSpPr>
        <p:spPr>
          <a:xfrm>
            <a:off x="2721006" y="2975232"/>
            <a:ext cx="693346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{</a:t>
            </a:r>
          </a:p>
          <a:p>
            <a:r>
              <a:rPr lang="en-US" altLang="ja-JP" dirty="0"/>
              <a:t>version : {</a:t>
            </a:r>
            <a:r>
              <a:rPr lang="en-US" altLang="ja-JP" dirty="0" err="1"/>
              <a:t>ver</a:t>
            </a:r>
            <a:r>
              <a:rPr lang="en-US" altLang="ja-JP" dirty="0"/>
              <a:t>},</a:t>
            </a:r>
          </a:p>
          <a:p>
            <a:r>
              <a:rPr kumimoji="1" lang="en-US" altLang="ja-JP" dirty="0"/>
              <a:t>??</a:t>
            </a:r>
          </a:p>
          <a:p>
            <a:r>
              <a:rPr lang="en-US" altLang="ja-JP" dirty="0"/>
              <a:t>??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0EAE8C7-7B0C-EF37-3493-2D6FD4A86EBF}"/>
              </a:ext>
            </a:extLst>
          </p:cNvPr>
          <p:cNvSpPr txBox="1"/>
          <p:nvPr/>
        </p:nvSpPr>
        <p:spPr>
          <a:xfrm>
            <a:off x="2399314" y="4604992"/>
            <a:ext cx="453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リターンする内容は要相談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69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7A8F13-FF70-6C53-6716-503626B9A9C3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3.</a:t>
            </a:r>
            <a:r>
              <a:rPr lang="ja-JP" altLang="en-US" sz="2400" b="1" dirty="0"/>
              <a:t>その他仕様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702D1B-3EAB-1F43-AFAC-49917316DCAF}"/>
              </a:ext>
            </a:extLst>
          </p:cNvPr>
          <p:cNvSpPr txBox="1"/>
          <p:nvPr/>
        </p:nvSpPr>
        <p:spPr>
          <a:xfrm>
            <a:off x="710215" y="1303520"/>
            <a:ext cx="906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アクセス制御は設定ファイルにて変更可能なこと</a:t>
            </a:r>
            <a:endParaRPr lang="en-US" altLang="ja-JP" dirty="0"/>
          </a:p>
          <a:p>
            <a:r>
              <a:rPr kumimoji="1" lang="ja-JP" altLang="en-US" dirty="0"/>
              <a:t>・セッション管理は設定ファイルにて変更可能なこと</a:t>
            </a:r>
            <a:endParaRPr kumimoji="1" lang="en-US" altLang="ja-JP" dirty="0"/>
          </a:p>
          <a:p>
            <a:r>
              <a:rPr lang="ja-JP" altLang="en-US" dirty="0"/>
              <a:t>・ロガー搭載すること。日数、容量制限を設け、設定ファイルにて変更可能なこと。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64229F-C9DC-43B5-D054-0E5759DBB2FD}"/>
              </a:ext>
            </a:extLst>
          </p:cNvPr>
          <p:cNvSpPr txBox="1"/>
          <p:nvPr/>
        </p:nvSpPr>
        <p:spPr>
          <a:xfrm>
            <a:off x="271404" y="4257401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4. </a:t>
            </a:r>
            <a:r>
              <a:rPr lang="en-US" altLang="ja-JP" sz="2400" b="1" dirty="0" err="1"/>
              <a:t>XsdbEditor</a:t>
            </a:r>
            <a:r>
              <a:rPr lang="ja-JP" altLang="en-US" sz="2400" b="1" dirty="0"/>
              <a:t>の成果物</a:t>
            </a:r>
            <a:endParaRPr kumimoji="1" lang="ja-JP" altLang="en-US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66AF8B-D2A1-135A-E4A7-535DFA24814C}"/>
              </a:ext>
            </a:extLst>
          </p:cNvPr>
          <p:cNvSpPr txBox="1"/>
          <p:nvPr/>
        </p:nvSpPr>
        <p:spPr>
          <a:xfrm>
            <a:off x="457202" y="4954315"/>
            <a:ext cx="11580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各</a:t>
            </a:r>
            <a:r>
              <a:rPr lang="en-US" altLang="ja-JP" dirty="0"/>
              <a:t>Editor</a:t>
            </a:r>
            <a:r>
              <a:rPr lang="ja-JP" altLang="en-US" dirty="0"/>
              <a:t>の詳細設計書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API</a:t>
            </a:r>
            <a:r>
              <a:rPr kumimoji="1" lang="ja-JP" altLang="en-US" dirty="0"/>
              <a:t>仕様書（</a:t>
            </a:r>
            <a:r>
              <a:rPr kumimoji="1" lang="en-US" altLang="ja-JP" dirty="0"/>
              <a:t>md</a:t>
            </a:r>
            <a:r>
              <a:rPr kumimoji="1" lang="ja-JP" altLang="en-US" dirty="0"/>
              <a:t>や</a:t>
            </a:r>
            <a:r>
              <a:rPr lang="en-US" altLang="ja-JP" dirty="0"/>
              <a:t>html</a:t>
            </a:r>
            <a:r>
              <a:rPr lang="ja-JP" altLang="en-US" dirty="0"/>
              <a:t>で可。サードパーティーが理解できるように一般的な</a:t>
            </a:r>
            <a:r>
              <a:rPr lang="en-US" altLang="ja-JP" dirty="0" err="1"/>
              <a:t>WebAPI</a:t>
            </a:r>
            <a:r>
              <a:rPr lang="ja-JP" altLang="en-US" dirty="0"/>
              <a:t>のドキュメント</a:t>
            </a:r>
            <a:r>
              <a:rPr lang="en-US" altLang="ja-JP" dirty="0"/>
              <a:t>(API Blueprint</a:t>
            </a:r>
            <a:r>
              <a:rPr lang="ja-JP" altLang="en-US" dirty="0"/>
              <a:t>とか？</a:t>
            </a:r>
            <a:r>
              <a:rPr lang="en-US" altLang="ja-JP" dirty="0"/>
              <a:t>)</a:t>
            </a:r>
            <a:r>
              <a:rPr lang="ja-JP" altLang="en-US" dirty="0"/>
              <a:t>で可。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・テストプログラム（</a:t>
            </a:r>
            <a:r>
              <a:rPr lang="en-US" altLang="ja-JP" dirty="0"/>
              <a:t>API</a:t>
            </a:r>
            <a:r>
              <a:rPr lang="ja-JP" altLang="en-US" dirty="0"/>
              <a:t>実行できる簡易的な</a:t>
            </a:r>
            <a:r>
              <a:rPr lang="en-US" altLang="ja-JP" dirty="0"/>
              <a:t>SPA</a:t>
            </a:r>
            <a:r>
              <a:rPr lang="ja-JP" altLang="en-US" dirty="0"/>
              <a:t>など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kumimoji="1" lang="ja-JP" altLang="en-US" dirty="0"/>
              <a:t>テスト結果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E99AD7-2107-E8F5-BC1D-B2C0EBFE0613}"/>
              </a:ext>
            </a:extLst>
          </p:cNvPr>
          <p:cNvSpPr txBox="1"/>
          <p:nvPr/>
        </p:nvSpPr>
        <p:spPr>
          <a:xfrm>
            <a:off x="582123" y="2255273"/>
            <a:ext cx="466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3.2. </a:t>
            </a:r>
            <a:r>
              <a:rPr kumimoji="1" lang="ja-JP" altLang="en-US" sz="2400" b="1" dirty="0"/>
              <a:t>コード品質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F88100-0E6A-6918-0CC2-9F753F266182}"/>
              </a:ext>
            </a:extLst>
          </p:cNvPr>
          <p:cNvSpPr txBox="1"/>
          <p:nvPr/>
        </p:nvSpPr>
        <p:spPr>
          <a:xfrm>
            <a:off x="794554" y="2667740"/>
            <a:ext cx="6995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SOLID</a:t>
            </a:r>
            <a:r>
              <a:rPr kumimoji="1" lang="ja-JP" altLang="en-US" dirty="0"/>
              <a:t>原則極力守る</a:t>
            </a:r>
            <a:endParaRPr kumimoji="1" lang="en-US" altLang="ja-JP" dirty="0"/>
          </a:p>
          <a:p>
            <a:r>
              <a:rPr kumimoji="1" lang="ja-JP" altLang="en-US" dirty="0"/>
              <a:t>・各言語のコーディング規則に準ずる（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なら</a:t>
            </a:r>
            <a:r>
              <a:rPr kumimoji="1" lang="en-US" altLang="ja-JP" dirty="0"/>
              <a:t>PEP8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・リファクタリングが容易なこと</a:t>
            </a:r>
            <a:endParaRPr kumimoji="1" lang="en-US" altLang="ja-JP" dirty="0"/>
          </a:p>
          <a:p>
            <a:r>
              <a:rPr lang="ja-JP" altLang="en-US" dirty="0"/>
              <a:t>・適切なエラーハンドリングを行うこと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lang="zh-TW" altLang="en-US" dirty="0"/>
              <a:t>循環的複雑度　</a:t>
            </a:r>
            <a:r>
              <a:rPr lang="en-US" altLang="zh-TW" dirty="0"/>
              <a:t>10</a:t>
            </a:r>
            <a:r>
              <a:rPr lang="zh-TW" altLang="en-US" dirty="0"/>
              <a:t>以下</a:t>
            </a:r>
            <a:r>
              <a:rPr lang="ja-JP" altLang="en-US" dirty="0"/>
              <a:t>を目指すこと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51EED8-9CB1-9A03-EB81-4C621EBF0245}"/>
              </a:ext>
            </a:extLst>
          </p:cNvPr>
          <p:cNvSpPr txBox="1"/>
          <p:nvPr/>
        </p:nvSpPr>
        <p:spPr>
          <a:xfrm>
            <a:off x="582123" y="773655"/>
            <a:ext cx="466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3.1. </a:t>
            </a:r>
            <a:r>
              <a:rPr lang="ja-JP" altLang="en-US" sz="2400" b="1" dirty="0"/>
              <a:t>設定ファイルとロギング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60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CAF92B-A192-0939-32F4-BEA96703F71B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1.XsdbEditor</a:t>
            </a:r>
            <a:r>
              <a:rPr lang="ja-JP" altLang="en-US" sz="2400" b="1" dirty="0"/>
              <a:t>の主な要件</a:t>
            </a:r>
            <a:endParaRPr kumimoji="1" lang="ja-JP" altLang="en-US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17DF12-FE76-1BED-EF8F-9CD99C26B122}"/>
              </a:ext>
            </a:extLst>
          </p:cNvPr>
          <p:cNvSpPr txBox="1"/>
          <p:nvPr/>
        </p:nvSpPr>
        <p:spPr>
          <a:xfrm>
            <a:off x="619113" y="687734"/>
            <a:ext cx="702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1.1.XsdbEditor</a:t>
            </a:r>
            <a:r>
              <a:rPr lang="ja-JP" altLang="en-US" sz="2400" b="1" dirty="0"/>
              <a:t>の認証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B3A297-07B4-CDC9-57BB-E70D2EF553FB}"/>
              </a:ext>
            </a:extLst>
          </p:cNvPr>
          <p:cNvSpPr txBox="1"/>
          <p:nvPr/>
        </p:nvSpPr>
        <p:spPr>
          <a:xfrm>
            <a:off x="907851" y="1157340"/>
            <a:ext cx="10031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リクエストにヘッダーに</a:t>
            </a:r>
            <a:r>
              <a:rPr lang="en-US" altLang="ja-JP" dirty="0" err="1"/>
              <a:t>Autorization</a:t>
            </a:r>
            <a:r>
              <a:rPr lang="ja-JP" altLang="en-US" dirty="0"/>
              <a:t>属性に</a:t>
            </a:r>
            <a:r>
              <a:rPr lang="en-US" altLang="ja-JP" dirty="0" err="1"/>
              <a:t>jwt</a:t>
            </a:r>
            <a:r>
              <a:rPr lang="ja-JP" altLang="en-US" dirty="0"/>
              <a:t>を含める。</a:t>
            </a:r>
            <a:endParaRPr lang="en-US" altLang="ja-JP" dirty="0"/>
          </a:p>
          <a:p>
            <a:r>
              <a:rPr lang="en-US" altLang="ja-JP" i="0" dirty="0" err="1">
                <a:effectLst/>
                <a:latin typeface="YakuHanJPs"/>
              </a:rPr>
              <a:t>jwt</a:t>
            </a:r>
            <a:r>
              <a:rPr lang="ja-JP" altLang="en-US" i="0" dirty="0">
                <a:effectLst/>
                <a:latin typeface="YakuHanJPs"/>
              </a:rPr>
              <a:t>は　</a:t>
            </a:r>
            <a:r>
              <a:rPr lang="en-US" altLang="ja-JP" i="0" dirty="0">
                <a:effectLst/>
                <a:latin typeface="YakuHanJPs"/>
              </a:rPr>
              <a:t>2.1.</a:t>
            </a:r>
            <a:r>
              <a:rPr lang="ja-JP" altLang="en-US" i="0" dirty="0">
                <a:effectLst/>
                <a:latin typeface="YakuHanJPs"/>
              </a:rPr>
              <a:t>の</a:t>
            </a:r>
            <a:r>
              <a:rPr lang="en-US" altLang="ja-JP" i="0" dirty="0">
                <a:effectLst/>
                <a:latin typeface="YakuHanJPs"/>
              </a:rPr>
              <a:t>login</a:t>
            </a:r>
            <a:r>
              <a:rPr lang="ja-JP" altLang="en-US" i="0" dirty="0">
                <a:effectLst/>
                <a:latin typeface="YakuHanJPs"/>
              </a:rPr>
              <a:t>にて発行する。</a:t>
            </a:r>
            <a:r>
              <a:rPr lang="en-US" altLang="ja-JP" dirty="0">
                <a:latin typeface="YakuHanJPs"/>
              </a:rPr>
              <a:t>※</a:t>
            </a:r>
            <a:r>
              <a:rPr lang="ja-JP" altLang="en-US" dirty="0">
                <a:latin typeface="YakuHanJPs"/>
              </a:rPr>
              <a:t>詳細は</a:t>
            </a:r>
            <a:r>
              <a:rPr lang="en-US" altLang="ja-JP" dirty="0">
                <a:latin typeface="YakuHanJPs"/>
              </a:rPr>
              <a:t>2.1</a:t>
            </a:r>
            <a:r>
              <a:rPr lang="ja-JP" altLang="en-US" dirty="0">
                <a:latin typeface="YakuHanJPs"/>
              </a:rPr>
              <a:t>参照</a:t>
            </a:r>
            <a:endParaRPr lang="en-US" altLang="ja-JP" i="0" dirty="0">
              <a:effectLst/>
              <a:latin typeface="YakuHanJPs"/>
            </a:endParaRPr>
          </a:p>
          <a:p>
            <a:r>
              <a:rPr lang="ja-JP" altLang="en-US" i="0" dirty="0">
                <a:effectLst/>
                <a:latin typeface="YakuHanJPs"/>
              </a:rPr>
              <a:t>（つまり、</a:t>
            </a:r>
            <a:r>
              <a:rPr lang="en-US" altLang="ja-JP" dirty="0">
                <a:latin typeface="YakuHanJPs"/>
              </a:rPr>
              <a:t>GET</a:t>
            </a:r>
            <a:r>
              <a:rPr lang="en-US" altLang="ja-JP" i="0" dirty="0">
                <a:effectLst/>
                <a:latin typeface="YakuHanJPs"/>
              </a:rPr>
              <a:t>: login/</a:t>
            </a:r>
            <a:r>
              <a:rPr lang="ja-JP" altLang="en-US" dirty="0">
                <a:latin typeface="YakuHanJPs"/>
              </a:rPr>
              <a:t>のみヘッダーに</a:t>
            </a:r>
            <a:r>
              <a:rPr lang="en-US" altLang="ja-JP" dirty="0" err="1">
                <a:latin typeface="YakuHanJPs"/>
              </a:rPr>
              <a:t>jwt</a:t>
            </a:r>
            <a:r>
              <a:rPr lang="ja-JP" altLang="en-US" dirty="0">
                <a:latin typeface="YakuHanJPs"/>
              </a:rPr>
              <a:t>は不要だが、それ以外は全て必要）</a:t>
            </a:r>
            <a:endParaRPr lang="en-US" altLang="ja-JP" dirty="0">
              <a:latin typeface="YakuHanJPs"/>
            </a:endParaRPr>
          </a:p>
          <a:p>
            <a:r>
              <a:rPr lang="ja-JP" altLang="en-US" dirty="0">
                <a:latin typeface="YakuHanJPs"/>
              </a:rPr>
              <a:t>失敗は</a:t>
            </a:r>
            <a:r>
              <a:rPr lang="en-US" altLang="ja-JP" dirty="0">
                <a:latin typeface="YakuHanJPs"/>
              </a:rPr>
              <a:t>400</a:t>
            </a:r>
            <a:r>
              <a:rPr lang="ja-JP" altLang="en-US" dirty="0">
                <a:latin typeface="YakuHanJPs"/>
              </a:rPr>
              <a:t>系エラーを適切にリターンすること。</a:t>
            </a:r>
            <a:endParaRPr lang="ja-JP" altLang="en-US" i="0" dirty="0">
              <a:effectLst/>
              <a:latin typeface="YakuHanJP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06DDF2-CAA5-62F6-8BEF-FE8C6E64CFE4}"/>
              </a:ext>
            </a:extLst>
          </p:cNvPr>
          <p:cNvSpPr txBox="1"/>
          <p:nvPr/>
        </p:nvSpPr>
        <p:spPr>
          <a:xfrm>
            <a:off x="933747" y="2399752"/>
            <a:ext cx="693346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GET</a:t>
            </a:r>
            <a:r>
              <a:rPr lang="ja-JP" altLang="en-US" dirty="0"/>
              <a:t> </a:t>
            </a:r>
            <a:r>
              <a:rPr kumimoji="1" lang="en-US" altLang="ja-JP" dirty="0"/>
              <a:t>http://{root}/{※app-name}/</a:t>
            </a:r>
            <a:r>
              <a:rPr lang="en-US" altLang="ja-JP" dirty="0" err="1"/>
              <a:t>search</a:t>
            </a:r>
            <a:r>
              <a:rPr kumimoji="1" lang="en-US" altLang="ja-JP" dirty="0" err="1"/>
              <a:t>?</a:t>
            </a:r>
            <a:r>
              <a:rPr lang="en-US" altLang="ja-JP" dirty="0" err="1"/>
              <a:t>q</a:t>
            </a:r>
            <a:r>
              <a:rPr kumimoji="1" lang="en-US" altLang="ja-JP" dirty="0"/>
              <a:t>={query}</a:t>
            </a:r>
          </a:p>
          <a:p>
            <a:r>
              <a:rPr lang="en-US" altLang="ja-JP" dirty="0"/>
              <a:t>Authorization: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en-US" altLang="ja-JP" dirty="0" err="1"/>
              <a:t>jwt</a:t>
            </a:r>
            <a:r>
              <a:rPr lang="en-US" altLang="ja-JP" dirty="0"/>
              <a:t>}</a:t>
            </a:r>
            <a:endParaRPr lang="ja-JP" altLang="en-US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61FAB4AE-9A34-7E08-3DBE-E1E45C063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75218"/>
              </p:ext>
            </p:extLst>
          </p:nvPr>
        </p:nvGraphicFramePr>
        <p:xfrm>
          <a:off x="6459360" y="3282785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Authorizer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A1FB16AF-F1FF-25D3-942D-44BBBBB68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90020"/>
              </p:ext>
            </p:extLst>
          </p:nvPr>
        </p:nvGraphicFramePr>
        <p:xfrm>
          <a:off x="432011" y="3286743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7092C23-7917-4042-847C-4D58A0477883}"/>
              </a:ext>
            </a:extLst>
          </p:cNvPr>
          <p:cNvCxnSpPr>
            <a:cxnSpLocks/>
          </p:cNvCxnSpPr>
          <p:nvPr/>
        </p:nvCxnSpPr>
        <p:spPr>
          <a:xfrm>
            <a:off x="1049451" y="4499643"/>
            <a:ext cx="309642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F6282046-9038-12F3-EDD5-FB76C3E0F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68508"/>
              </p:ext>
            </p:extLst>
          </p:nvPr>
        </p:nvGraphicFramePr>
        <p:xfrm>
          <a:off x="3652080" y="3289338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F6F152C-CBCC-B0E4-B34E-E0395E2F2F18}"/>
              </a:ext>
            </a:extLst>
          </p:cNvPr>
          <p:cNvCxnSpPr>
            <a:cxnSpLocks/>
          </p:cNvCxnSpPr>
          <p:nvPr/>
        </p:nvCxnSpPr>
        <p:spPr>
          <a:xfrm>
            <a:off x="4429318" y="4499643"/>
            <a:ext cx="259291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130F20F2-E636-CD37-68D5-B5C45D021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668" y="3097615"/>
            <a:ext cx="698601" cy="7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7A03258-B648-B60E-A528-F811D2945EA1}"/>
              </a:ext>
            </a:extLst>
          </p:cNvPr>
          <p:cNvSpPr txBox="1"/>
          <p:nvPr/>
        </p:nvSpPr>
        <p:spPr>
          <a:xfrm>
            <a:off x="8277667" y="3919535"/>
            <a:ext cx="19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master.account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28C5CD3-27AB-F0A1-DEF7-F206D85618A2}"/>
              </a:ext>
            </a:extLst>
          </p:cNvPr>
          <p:cNvCxnSpPr>
            <a:cxnSpLocks/>
          </p:cNvCxnSpPr>
          <p:nvPr/>
        </p:nvCxnSpPr>
        <p:spPr>
          <a:xfrm>
            <a:off x="7451551" y="4489510"/>
            <a:ext cx="8313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45A8945-A626-CEFC-6B46-8F6C1B22CB6F}"/>
              </a:ext>
            </a:extLst>
          </p:cNvPr>
          <p:cNvCxnSpPr>
            <a:cxnSpLocks/>
          </p:cNvCxnSpPr>
          <p:nvPr/>
        </p:nvCxnSpPr>
        <p:spPr>
          <a:xfrm flipH="1">
            <a:off x="4378268" y="4834050"/>
            <a:ext cx="271435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BAF06C-466C-46AB-ECDA-58973570883B}"/>
              </a:ext>
            </a:extLst>
          </p:cNvPr>
          <p:cNvSpPr txBox="1"/>
          <p:nvPr/>
        </p:nvSpPr>
        <p:spPr>
          <a:xfrm>
            <a:off x="5893078" y="4493090"/>
            <a:ext cx="7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twt</a:t>
            </a:r>
            <a:endParaRPr lang="en-US" altLang="ja-JP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F6A514C-1E0C-C375-959A-C18BA3F6C836}"/>
              </a:ext>
            </a:extLst>
          </p:cNvPr>
          <p:cNvCxnSpPr>
            <a:cxnSpLocks/>
          </p:cNvCxnSpPr>
          <p:nvPr/>
        </p:nvCxnSpPr>
        <p:spPr>
          <a:xfrm flipH="1">
            <a:off x="1049451" y="4834050"/>
            <a:ext cx="306527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8C64291-81AC-DDC9-DB0C-AC2A7F107820}"/>
              </a:ext>
            </a:extLst>
          </p:cNvPr>
          <p:cNvSpPr txBox="1"/>
          <p:nvPr/>
        </p:nvSpPr>
        <p:spPr>
          <a:xfrm>
            <a:off x="2935707" y="4489510"/>
            <a:ext cx="7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twt</a:t>
            </a:r>
            <a:endParaRPr lang="en-US" altLang="ja-JP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4C43A40-6BE2-B0E9-EAEF-EB802A16D9D5}"/>
              </a:ext>
            </a:extLst>
          </p:cNvPr>
          <p:cNvCxnSpPr>
            <a:cxnSpLocks/>
          </p:cNvCxnSpPr>
          <p:nvPr/>
        </p:nvCxnSpPr>
        <p:spPr>
          <a:xfrm>
            <a:off x="994299" y="4326999"/>
            <a:ext cx="0" cy="243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B044617-9A35-EC8D-0B11-ADAC8D242727}"/>
              </a:ext>
            </a:extLst>
          </p:cNvPr>
          <p:cNvCxnSpPr>
            <a:cxnSpLocks/>
          </p:cNvCxnSpPr>
          <p:nvPr/>
        </p:nvCxnSpPr>
        <p:spPr>
          <a:xfrm>
            <a:off x="4269520" y="4326999"/>
            <a:ext cx="0" cy="2439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6799CD0-2A9D-996F-3907-B9B31DFE0051}"/>
              </a:ext>
            </a:extLst>
          </p:cNvPr>
          <p:cNvCxnSpPr>
            <a:cxnSpLocks/>
          </p:cNvCxnSpPr>
          <p:nvPr/>
        </p:nvCxnSpPr>
        <p:spPr>
          <a:xfrm>
            <a:off x="7092619" y="4326999"/>
            <a:ext cx="0" cy="83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353D3ED-D759-E265-61D8-F8DA94ED4285}"/>
              </a:ext>
            </a:extLst>
          </p:cNvPr>
          <p:cNvCxnSpPr>
            <a:cxnSpLocks/>
          </p:cNvCxnSpPr>
          <p:nvPr/>
        </p:nvCxnSpPr>
        <p:spPr>
          <a:xfrm>
            <a:off x="9098827" y="4326999"/>
            <a:ext cx="0" cy="90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706CD5C-088B-EE59-070B-CE20B156D48C}"/>
              </a:ext>
            </a:extLst>
          </p:cNvPr>
          <p:cNvSpPr txBox="1"/>
          <p:nvPr/>
        </p:nvSpPr>
        <p:spPr>
          <a:xfrm>
            <a:off x="1970123" y="4104201"/>
            <a:ext cx="131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POST: /login</a:t>
            </a:r>
            <a:endParaRPr kumimoji="1" lang="en-US" altLang="ja-JP" sz="12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3374D40-A898-46AC-9FEC-7B6335691086}"/>
              </a:ext>
            </a:extLst>
          </p:cNvPr>
          <p:cNvSpPr txBox="1"/>
          <p:nvPr/>
        </p:nvSpPr>
        <p:spPr>
          <a:xfrm>
            <a:off x="5278610" y="4158684"/>
            <a:ext cx="131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used</a:t>
            </a:r>
            <a:endParaRPr kumimoji="1" lang="en-US" altLang="ja-JP" sz="1200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1A3B645-45A1-8A03-743F-C75F5DD7B7B7}"/>
              </a:ext>
            </a:extLst>
          </p:cNvPr>
          <p:cNvSpPr txBox="1"/>
          <p:nvPr/>
        </p:nvSpPr>
        <p:spPr>
          <a:xfrm>
            <a:off x="7640716" y="4183807"/>
            <a:ext cx="131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read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5B5CA4E-1F9D-77AD-D3F6-05EE8A24E8A1}"/>
              </a:ext>
            </a:extLst>
          </p:cNvPr>
          <p:cNvSpPr txBox="1"/>
          <p:nvPr/>
        </p:nvSpPr>
        <p:spPr>
          <a:xfrm>
            <a:off x="7049541" y="4546918"/>
            <a:ext cx="131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if ok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AB9E639-2D34-438F-E17C-CC26F6732116}"/>
              </a:ext>
            </a:extLst>
          </p:cNvPr>
          <p:cNvCxnSpPr>
            <a:cxnSpLocks/>
          </p:cNvCxnSpPr>
          <p:nvPr/>
        </p:nvCxnSpPr>
        <p:spPr>
          <a:xfrm>
            <a:off x="1049451" y="5982214"/>
            <a:ext cx="309642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65CC512-674F-50E8-A46C-C4B4D465C7D0}"/>
              </a:ext>
            </a:extLst>
          </p:cNvPr>
          <p:cNvSpPr txBox="1"/>
          <p:nvPr/>
        </p:nvSpPr>
        <p:spPr>
          <a:xfrm>
            <a:off x="1833562" y="5751381"/>
            <a:ext cx="232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POST: /app-name</a:t>
            </a:r>
          </a:p>
          <a:p>
            <a:r>
              <a:rPr kumimoji="1" lang="en-US" altLang="ja-JP" sz="1200" b="1" dirty="0"/>
              <a:t>Authorization : my-</a:t>
            </a:r>
            <a:r>
              <a:rPr lang="en-US" altLang="ja-JP" sz="1200" b="1" dirty="0" err="1"/>
              <a:t>jwt</a:t>
            </a:r>
            <a:endParaRPr kumimoji="1" lang="en-US" altLang="ja-JP" sz="1200" b="1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A597B1D-C08C-6319-AE25-A0ADE3695D72}"/>
              </a:ext>
            </a:extLst>
          </p:cNvPr>
          <p:cNvCxnSpPr>
            <a:cxnSpLocks/>
          </p:cNvCxnSpPr>
          <p:nvPr/>
        </p:nvCxnSpPr>
        <p:spPr>
          <a:xfrm>
            <a:off x="4378268" y="5946652"/>
            <a:ext cx="687861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F06080A-36B4-68CD-278B-C83B1266D324}"/>
              </a:ext>
            </a:extLst>
          </p:cNvPr>
          <p:cNvSpPr txBox="1"/>
          <p:nvPr/>
        </p:nvSpPr>
        <p:spPr>
          <a:xfrm>
            <a:off x="6850373" y="5669653"/>
            <a:ext cx="790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used</a:t>
            </a:r>
            <a:endParaRPr kumimoji="1" lang="en-US" altLang="ja-JP" sz="1200" b="1" dirty="0"/>
          </a:p>
        </p:txBody>
      </p:sp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21DBFA91-CBB8-ACC8-A68D-EB7AC612C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12705"/>
              </p:ext>
            </p:extLst>
          </p:nvPr>
        </p:nvGraphicFramePr>
        <p:xfrm>
          <a:off x="10733333" y="3243819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?</a:t>
                      </a:r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AppName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4A29162-E2D0-9F81-9708-0262E49815E9}"/>
              </a:ext>
            </a:extLst>
          </p:cNvPr>
          <p:cNvCxnSpPr>
            <a:cxnSpLocks/>
          </p:cNvCxnSpPr>
          <p:nvPr/>
        </p:nvCxnSpPr>
        <p:spPr>
          <a:xfrm>
            <a:off x="11350773" y="4460806"/>
            <a:ext cx="0" cy="230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6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27674B-9F84-512E-8714-7B66275F3D6F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1.XsdbEditor</a:t>
            </a:r>
            <a:r>
              <a:rPr lang="ja-JP" altLang="en-US" sz="2400" b="1" dirty="0"/>
              <a:t>の主な要件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0128E1-F2BE-BE38-9165-B6D30B5E3366}"/>
              </a:ext>
            </a:extLst>
          </p:cNvPr>
          <p:cNvSpPr txBox="1"/>
          <p:nvPr/>
        </p:nvSpPr>
        <p:spPr>
          <a:xfrm>
            <a:off x="619113" y="584335"/>
            <a:ext cx="702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1.2.XsdbEditor</a:t>
            </a:r>
            <a:r>
              <a:rPr lang="ja-JP" altLang="en-US" sz="2400" b="1" dirty="0"/>
              <a:t>の主なメソッドおよび</a:t>
            </a:r>
            <a:r>
              <a:rPr lang="en-US" altLang="ja-JP" sz="2400" b="1" dirty="0"/>
              <a:t>URI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7FCF9E-4360-F66C-AC91-AD7E08DF13D9}"/>
              </a:ext>
            </a:extLst>
          </p:cNvPr>
          <p:cNvSpPr txBox="1"/>
          <p:nvPr/>
        </p:nvSpPr>
        <p:spPr>
          <a:xfrm>
            <a:off x="1198979" y="2611074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http://{root}/{※app-name}/</a:t>
            </a:r>
            <a:r>
              <a:rPr lang="en-US" altLang="ja-JP" dirty="0" err="1"/>
              <a:t>search</a:t>
            </a:r>
            <a:r>
              <a:rPr kumimoji="1" lang="en-US" altLang="ja-JP" dirty="0" err="1"/>
              <a:t>?</a:t>
            </a:r>
            <a:r>
              <a:rPr lang="en-US" altLang="ja-JP" dirty="0" err="1"/>
              <a:t>q</a:t>
            </a:r>
            <a:r>
              <a:rPr kumimoji="1" lang="en-US" altLang="ja-JP" dirty="0"/>
              <a:t>={query}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711934-A886-28F3-DA1F-E6AD98BAD821}"/>
              </a:ext>
            </a:extLst>
          </p:cNvPr>
          <p:cNvSpPr txBox="1"/>
          <p:nvPr/>
        </p:nvSpPr>
        <p:spPr>
          <a:xfrm>
            <a:off x="619113" y="2174136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1.1.1.GET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720058-6627-3793-5E49-18F440401FB1}"/>
              </a:ext>
            </a:extLst>
          </p:cNvPr>
          <p:cNvSpPr txBox="1"/>
          <p:nvPr/>
        </p:nvSpPr>
        <p:spPr>
          <a:xfrm>
            <a:off x="690630" y="3616644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1.1.2.POST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D3F7F2-B5AC-57D9-9F11-5C3B83FEC144}"/>
              </a:ext>
            </a:extLst>
          </p:cNvPr>
          <p:cNvSpPr txBox="1"/>
          <p:nvPr/>
        </p:nvSpPr>
        <p:spPr>
          <a:xfrm>
            <a:off x="1219694" y="417346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http://{root}/{※app-name}/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2DCB6F-185B-DD35-824D-B6578EDB6F98}"/>
              </a:ext>
            </a:extLst>
          </p:cNvPr>
          <p:cNvSpPr txBox="1"/>
          <p:nvPr/>
        </p:nvSpPr>
        <p:spPr>
          <a:xfrm>
            <a:off x="9515875" y="6406370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※app</a:t>
            </a:r>
            <a:r>
              <a:rPr kumimoji="1" lang="ja-JP" altLang="en-US" dirty="0"/>
              <a:t>詳細は</a:t>
            </a:r>
            <a:r>
              <a:rPr kumimoji="1" lang="en-US" altLang="ja-JP" dirty="0"/>
              <a:t>2.</a:t>
            </a:r>
            <a:r>
              <a:rPr kumimoji="1" lang="ja-JP" altLang="en-US" dirty="0"/>
              <a:t>へ続く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557B61-3F09-7E00-7049-0266DFCD478F}"/>
              </a:ext>
            </a:extLst>
          </p:cNvPr>
          <p:cNvSpPr txBox="1"/>
          <p:nvPr/>
        </p:nvSpPr>
        <p:spPr>
          <a:xfrm>
            <a:off x="1178264" y="2980406"/>
            <a:ext cx="951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テーブルの情報を</a:t>
            </a:r>
            <a:r>
              <a:rPr lang="en-US" altLang="ja-JP" dirty="0" err="1"/>
              <a:t>json</a:t>
            </a:r>
            <a:r>
              <a:rPr lang="ja-JP" altLang="en-US" dirty="0"/>
              <a:t>でリターンする。クエリパラメタで検索を指示する。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3E6081-40E7-0292-97CB-50391D9E42B1}"/>
              </a:ext>
            </a:extLst>
          </p:cNvPr>
          <p:cNvSpPr txBox="1"/>
          <p:nvPr/>
        </p:nvSpPr>
        <p:spPr>
          <a:xfrm>
            <a:off x="1178266" y="4583214"/>
            <a:ext cx="9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token</a:t>
            </a:r>
            <a:r>
              <a:rPr lang="ja-JP" altLang="en-US" dirty="0"/>
              <a:t>で認証行う。編集情報は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josn</a:t>
            </a:r>
            <a:r>
              <a:rPr lang="ja-JP" altLang="en-US" dirty="0"/>
              <a:t>で渡し、結果を</a:t>
            </a:r>
            <a:r>
              <a:rPr lang="en-US" altLang="ja-JP" dirty="0" err="1"/>
              <a:t>json</a:t>
            </a:r>
            <a:r>
              <a:rPr lang="ja-JP" altLang="en-US" dirty="0"/>
              <a:t>でリターンする。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133CA0-DF14-D957-3169-F178D92969D0}"/>
              </a:ext>
            </a:extLst>
          </p:cNvPr>
          <p:cNvSpPr txBox="1"/>
          <p:nvPr/>
        </p:nvSpPr>
        <p:spPr>
          <a:xfrm>
            <a:off x="690629" y="49319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1.1.3.DELETE</a:t>
            </a:r>
            <a:endParaRPr kumimoji="1" lang="ja-JP" altLang="en-US" sz="2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61AD459-F649-C720-EB12-2CE6B103A9BF}"/>
              </a:ext>
            </a:extLst>
          </p:cNvPr>
          <p:cNvSpPr txBox="1"/>
          <p:nvPr/>
        </p:nvSpPr>
        <p:spPr>
          <a:xfrm>
            <a:off x="1178265" y="5556549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http://{root}/{※app-name}/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74BF25-E0F1-18CC-A8D2-36C3886018C5}"/>
              </a:ext>
            </a:extLst>
          </p:cNvPr>
          <p:cNvSpPr txBox="1"/>
          <p:nvPr/>
        </p:nvSpPr>
        <p:spPr>
          <a:xfrm>
            <a:off x="1157551" y="6083205"/>
            <a:ext cx="733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編集情報は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josn</a:t>
            </a:r>
            <a:r>
              <a:rPr lang="ja-JP" altLang="en-US" dirty="0"/>
              <a:t>で渡し、結果を</a:t>
            </a:r>
            <a:r>
              <a:rPr lang="en-US" altLang="ja-JP" dirty="0" err="1"/>
              <a:t>json</a:t>
            </a:r>
            <a:r>
              <a:rPr lang="ja-JP" altLang="en-US" dirty="0"/>
              <a:t>でリターンする。実装するかどうかはアプリに依存する。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047933-80A4-3FEA-B0FE-EA46254480E0}"/>
              </a:ext>
            </a:extLst>
          </p:cNvPr>
          <p:cNvSpPr txBox="1"/>
          <p:nvPr/>
        </p:nvSpPr>
        <p:spPr>
          <a:xfrm>
            <a:off x="918820" y="954640"/>
            <a:ext cx="71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※root</a:t>
            </a:r>
            <a:r>
              <a:rPr lang="ja-JP" altLang="en-US" dirty="0"/>
              <a:t>の</a:t>
            </a:r>
            <a:r>
              <a:rPr lang="en-US" altLang="ja-JP" dirty="0"/>
              <a:t>UIR</a:t>
            </a:r>
            <a:r>
              <a:rPr lang="ja-JP" altLang="en-US" dirty="0"/>
              <a:t>　下記 </a:t>
            </a:r>
            <a:r>
              <a:rPr lang="en-US" altLang="ja-JP" dirty="0"/>
              <a:t>{root}</a:t>
            </a:r>
            <a:r>
              <a:rPr lang="ja-JP" altLang="en-US" dirty="0"/>
              <a:t>と省略する。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1CFBA0-6BA3-16B3-3D2B-BA23090AEEA1}"/>
              </a:ext>
            </a:extLst>
          </p:cNvPr>
          <p:cNvSpPr txBox="1"/>
          <p:nvPr/>
        </p:nvSpPr>
        <p:spPr>
          <a:xfrm>
            <a:off x="1003157" y="1366239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http://{root}/api/{</a:t>
            </a:r>
            <a:r>
              <a:rPr kumimoji="1" lang="en-US" altLang="ja-JP" dirty="0" err="1"/>
              <a:t>ver</a:t>
            </a:r>
            <a:r>
              <a:rPr kumimoji="1" lang="en-US" altLang="ja-JP" dirty="0"/>
              <a:t>}/...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B85637-4647-349E-EAFF-BF3B0877E1BB}"/>
              </a:ext>
            </a:extLst>
          </p:cNvPr>
          <p:cNvSpPr txBox="1"/>
          <p:nvPr/>
        </p:nvSpPr>
        <p:spPr>
          <a:xfrm>
            <a:off x="918820" y="1784595"/>
            <a:ext cx="58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ver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v1</a:t>
            </a:r>
            <a:r>
              <a:rPr kumimoji="1" lang="ja-JP" altLang="en-US" dirty="0"/>
              <a:t>から始めることとする。</a:t>
            </a:r>
          </a:p>
        </p:txBody>
      </p:sp>
    </p:spTree>
    <p:extLst>
      <p:ext uri="{BB962C8B-B14F-4D97-AF65-F5344CB8AC3E}">
        <p14:creationId xmlns:p14="http://schemas.microsoft.com/office/powerpoint/2010/main" val="6895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E8C49E-6D70-D691-825E-D397D2101602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046C854-3653-3C8F-3A3A-C20DD3CCF250}"/>
              </a:ext>
            </a:extLst>
          </p:cNvPr>
          <p:cNvCxnSpPr/>
          <p:nvPr/>
        </p:nvCxnSpPr>
        <p:spPr>
          <a:xfrm>
            <a:off x="3650468" y="3058746"/>
            <a:ext cx="11599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8BB6B3B-2251-9789-7AF6-E2AF18B65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79706"/>
              </p:ext>
            </p:extLst>
          </p:nvPr>
        </p:nvGraphicFramePr>
        <p:xfrm>
          <a:off x="2111612" y="2663901"/>
          <a:ext cx="1538856" cy="85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856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1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XsdbEditorAPI</a:t>
                      </a:r>
                      <a:endParaRPr kumimoji="1" lang="ja-JP" altLang="en-US" sz="11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D8C791-8DEA-D3F0-C0D0-04683CFD6BCB}"/>
              </a:ext>
            </a:extLst>
          </p:cNvPr>
          <p:cNvCxnSpPr>
            <a:cxnSpLocks/>
          </p:cNvCxnSpPr>
          <p:nvPr/>
        </p:nvCxnSpPr>
        <p:spPr>
          <a:xfrm flipV="1">
            <a:off x="5844398" y="998751"/>
            <a:ext cx="1516820" cy="1840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864DE31-6E56-D40E-D41F-CE389FCDB06B}"/>
              </a:ext>
            </a:extLst>
          </p:cNvPr>
          <p:cNvCxnSpPr>
            <a:cxnSpLocks/>
          </p:cNvCxnSpPr>
          <p:nvPr/>
        </p:nvCxnSpPr>
        <p:spPr>
          <a:xfrm>
            <a:off x="6009552" y="3098987"/>
            <a:ext cx="1268278" cy="291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7F914B4-515A-C3E5-DB2A-ADD22DDFBDEF}"/>
              </a:ext>
            </a:extLst>
          </p:cNvPr>
          <p:cNvCxnSpPr>
            <a:cxnSpLocks/>
          </p:cNvCxnSpPr>
          <p:nvPr/>
        </p:nvCxnSpPr>
        <p:spPr>
          <a:xfrm>
            <a:off x="6135496" y="3334209"/>
            <a:ext cx="1104224" cy="8738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6D7F164-25F1-B4BC-0F59-BC4362A31B4B}"/>
              </a:ext>
            </a:extLst>
          </p:cNvPr>
          <p:cNvCxnSpPr>
            <a:cxnSpLocks/>
          </p:cNvCxnSpPr>
          <p:nvPr/>
        </p:nvCxnSpPr>
        <p:spPr>
          <a:xfrm flipV="1">
            <a:off x="6009552" y="1747152"/>
            <a:ext cx="1160349" cy="10827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69DAD29-391A-9E06-ED2D-0B28167678D5}"/>
              </a:ext>
            </a:extLst>
          </p:cNvPr>
          <p:cNvCxnSpPr>
            <a:cxnSpLocks/>
          </p:cNvCxnSpPr>
          <p:nvPr/>
        </p:nvCxnSpPr>
        <p:spPr>
          <a:xfrm flipV="1">
            <a:off x="6041008" y="2603277"/>
            <a:ext cx="1198712" cy="3120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CCCCE43E-68CA-AA9A-BB5B-629EEC121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04542"/>
              </p:ext>
            </p:extLst>
          </p:nvPr>
        </p:nvGraphicFramePr>
        <p:xfrm>
          <a:off x="7147945" y="755074"/>
          <a:ext cx="1942790" cy="57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790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193189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GodTableEditer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300479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26424E25-6CDB-6CB5-D294-9EDBF0BDD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34783"/>
              </p:ext>
            </p:extLst>
          </p:nvPr>
        </p:nvGraphicFramePr>
        <p:xfrm>
          <a:off x="7196470" y="1571046"/>
          <a:ext cx="1942790" cy="686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790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12036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MachinesTableEditer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41185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4BCEE3B1-BB44-1477-4DD6-96BC93CAE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24256"/>
              </p:ext>
            </p:extLst>
          </p:nvPr>
        </p:nvGraphicFramePr>
        <p:xfrm>
          <a:off x="7164521" y="2427783"/>
          <a:ext cx="1942789" cy="646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789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19162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ProcessesTableEditer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372206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ECF8DA29-41F4-317A-3525-55A952869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23010"/>
              </p:ext>
            </p:extLst>
          </p:nvPr>
        </p:nvGraphicFramePr>
        <p:xfrm>
          <a:off x="7182511" y="3273763"/>
          <a:ext cx="1995928" cy="577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28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170756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ToolsTableEditer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30282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03CDA1A1-0888-4BF0-8E48-A52A9CAA4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70276"/>
              </p:ext>
            </p:extLst>
          </p:nvPr>
        </p:nvGraphicFramePr>
        <p:xfrm>
          <a:off x="7169900" y="4048924"/>
          <a:ext cx="2065747" cy="59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747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164017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AutoRenewTableEditer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318583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18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02718EED-E55E-AC5D-0358-D0EB48AF6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554" y="2306590"/>
            <a:ext cx="935406" cy="95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601805-E716-86BE-CC00-DA3644FB66FD}"/>
              </a:ext>
            </a:extLst>
          </p:cNvPr>
          <p:cNvSpPr txBox="1"/>
          <p:nvPr/>
        </p:nvSpPr>
        <p:spPr>
          <a:xfrm>
            <a:off x="10679838" y="3305479"/>
            <a:ext cx="8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xsdb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878284F-F511-1350-C416-57E232A2BF15}"/>
              </a:ext>
            </a:extLst>
          </p:cNvPr>
          <p:cNvCxnSpPr>
            <a:cxnSpLocks/>
          </p:cNvCxnSpPr>
          <p:nvPr/>
        </p:nvCxnSpPr>
        <p:spPr>
          <a:xfrm>
            <a:off x="9359561" y="1270122"/>
            <a:ext cx="885271" cy="827695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26C1537-B8F6-E972-05B1-51D9AD517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68555"/>
              </p:ext>
            </p:extLst>
          </p:nvPr>
        </p:nvGraphicFramePr>
        <p:xfrm>
          <a:off x="4638066" y="2680717"/>
          <a:ext cx="1538856" cy="101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856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42359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XsdbEeditor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73926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EA82E6F-47ED-BA09-8584-DCD9DE2E95CE}"/>
              </a:ext>
            </a:extLst>
          </p:cNvPr>
          <p:cNvSpPr txBox="1"/>
          <p:nvPr/>
        </p:nvSpPr>
        <p:spPr>
          <a:xfrm>
            <a:off x="6648709" y="5998395"/>
            <a:ext cx="350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非同期処理が可能な</a:t>
            </a:r>
            <a:r>
              <a:rPr kumimoji="1" lang="en-US" altLang="ja-JP" dirty="0"/>
              <a:t>Treads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224931-0808-DD7C-58B9-5259DC84F61C}"/>
              </a:ext>
            </a:extLst>
          </p:cNvPr>
          <p:cNvSpPr txBox="1"/>
          <p:nvPr/>
        </p:nvSpPr>
        <p:spPr>
          <a:xfrm>
            <a:off x="276457" y="911806"/>
            <a:ext cx="5965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リクエストに対して各スレッド（プロセス）が安全に</a:t>
            </a:r>
            <a:r>
              <a:rPr lang="en-US" altLang="ja-JP" dirty="0" err="1"/>
              <a:t>xsdb</a:t>
            </a:r>
            <a:r>
              <a:rPr lang="ja-JP" altLang="en-US" dirty="0"/>
              <a:t>を変更する。</a:t>
            </a:r>
            <a:r>
              <a:rPr lang="en-US" altLang="ja-JP" dirty="0" err="1"/>
              <a:t>jwt</a:t>
            </a:r>
            <a:r>
              <a:rPr lang="ja-JP" altLang="en-US" dirty="0"/>
              <a:t>認証によりセキュリティ面を考慮する。</a:t>
            </a:r>
            <a:endParaRPr lang="ja-JP" altLang="en-US" i="0" dirty="0">
              <a:effectLst/>
              <a:latin typeface="YakuHanJPs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AD96021-3479-E377-012A-792216116CAF}"/>
              </a:ext>
            </a:extLst>
          </p:cNvPr>
          <p:cNvCxnSpPr/>
          <p:nvPr/>
        </p:nvCxnSpPr>
        <p:spPr>
          <a:xfrm>
            <a:off x="693416" y="3273763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16CC2CA-40CF-5282-9CAC-2FC852F841C7}"/>
              </a:ext>
            </a:extLst>
          </p:cNvPr>
          <p:cNvSpPr txBox="1"/>
          <p:nvPr/>
        </p:nvSpPr>
        <p:spPr>
          <a:xfrm>
            <a:off x="594504" y="2937363"/>
            <a:ext cx="1254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http:GET||POST</a:t>
            </a:r>
            <a:endParaRPr kumimoji="1" lang="ja-JP" altLang="en-US" sz="105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9626BD0-B0A9-0AF9-8F7A-C1BBCAD5D74A}"/>
              </a:ext>
            </a:extLst>
          </p:cNvPr>
          <p:cNvSpPr txBox="1"/>
          <p:nvPr/>
        </p:nvSpPr>
        <p:spPr>
          <a:xfrm>
            <a:off x="346793" y="2105013"/>
            <a:ext cx="4438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http://{root}/{god-table}/</a:t>
            </a:r>
            <a:endParaRPr kumimoji="1" lang="ja-JP" altLang="en-US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02AD359-8814-8C07-B616-3DFDFE35DF53}"/>
              </a:ext>
            </a:extLst>
          </p:cNvPr>
          <p:cNvSpPr txBox="1"/>
          <p:nvPr/>
        </p:nvSpPr>
        <p:spPr>
          <a:xfrm>
            <a:off x="7823068" y="4764010"/>
            <a:ext cx="1156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・</a:t>
            </a:r>
            <a:endParaRPr kumimoji="1" lang="en-US" altLang="ja-JP" b="1" dirty="0"/>
          </a:p>
          <a:p>
            <a:r>
              <a:rPr lang="ja-JP" altLang="en-US" b="1" dirty="0"/>
              <a:t>・</a:t>
            </a:r>
            <a:endParaRPr lang="en-US" altLang="ja-JP" b="1" dirty="0"/>
          </a:p>
          <a:p>
            <a:r>
              <a:rPr kumimoji="1" lang="ja-JP" altLang="en-US" b="1" dirty="0"/>
              <a:t>・</a:t>
            </a:r>
            <a:endParaRPr kumimoji="1" lang="en-US" altLang="ja-JP" b="1" dirty="0"/>
          </a:p>
          <a:p>
            <a:r>
              <a:rPr lang="ja-JP" altLang="en-US" b="1" dirty="0"/>
              <a:t>・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1805BC-787C-9A08-7460-E3DFEC00E1C0}"/>
              </a:ext>
            </a:extLst>
          </p:cNvPr>
          <p:cNvSpPr txBox="1"/>
          <p:nvPr/>
        </p:nvSpPr>
        <p:spPr>
          <a:xfrm>
            <a:off x="9845337" y="1270122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変更</a:t>
            </a:r>
          </a:p>
        </p:txBody>
      </p:sp>
    </p:spTree>
    <p:extLst>
      <p:ext uri="{BB962C8B-B14F-4D97-AF65-F5344CB8AC3E}">
        <p14:creationId xmlns:p14="http://schemas.microsoft.com/office/powerpoint/2010/main" val="393376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AA2D9C-177F-A15B-3AF3-87ACF96238B5}"/>
              </a:ext>
            </a:extLst>
          </p:cNvPr>
          <p:cNvSpPr txBox="1"/>
          <p:nvPr/>
        </p:nvSpPr>
        <p:spPr>
          <a:xfrm>
            <a:off x="404726" y="616831"/>
            <a:ext cx="877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各機能とエンドポイント一覧</a:t>
            </a:r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338AE3A5-97DC-13FF-45A5-32E232CC9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61930"/>
              </p:ext>
            </p:extLst>
          </p:nvPr>
        </p:nvGraphicFramePr>
        <p:xfrm>
          <a:off x="523783" y="1078495"/>
          <a:ext cx="11267242" cy="57829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1140">
                  <a:extLst>
                    <a:ext uri="{9D8B030D-6E8A-4147-A177-3AD203B41FA5}">
                      <a16:colId xmlns:a16="http://schemas.microsoft.com/office/drawing/2014/main" val="154374744"/>
                    </a:ext>
                  </a:extLst>
                </a:gridCol>
                <a:gridCol w="1984874">
                  <a:extLst>
                    <a:ext uri="{9D8B030D-6E8A-4147-A177-3AD203B41FA5}">
                      <a16:colId xmlns:a16="http://schemas.microsoft.com/office/drawing/2014/main" val="1401166699"/>
                    </a:ext>
                  </a:extLst>
                </a:gridCol>
                <a:gridCol w="4721634">
                  <a:extLst>
                    <a:ext uri="{9D8B030D-6E8A-4147-A177-3AD203B41FA5}">
                      <a16:colId xmlns:a16="http://schemas.microsoft.com/office/drawing/2014/main" val="1411787487"/>
                    </a:ext>
                  </a:extLst>
                </a:gridCol>
                <a:gridCol w="2299594">
                  <a:extLst>
                    <a:ext uri="{9D8B030D-6E8A-4147-A177-3AD203B41FA5}">
                      <a16:colId xmlns:a16="http://schemas.microsoft.com/office/drawing/2014/main" val="56836758"/>
                    </a:ext>
                  </a:extLst>
                </a:gridCol>
              </a:tblGrid>
              <a:tr h="337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ENDPOINT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METHOD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制約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82413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/login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GET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認証機能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9726"/>
                  </a:ext>
                </a:extLst>
              </a:tr>
              <a:tr h="5024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/god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GET, POST,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DELETE,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PATCH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閾値変更の判定対象の参照、編集機能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334551"/>
                  </a:ext>
                </a:extLst>
              </a:tr>
              <a:tr h="5024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/machining-process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GET, POST,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DELETE,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PATCH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設備情報の参照、編集機能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00575"/>
                  </a:ext>
                </a:extLst>
              </a:tr>
              <a:tr h="5024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/tools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GET, POST,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DELETE,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PATCH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工具情報の参照、編集機能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568928"/>
                  </a:ext>
                </a:extLst>
              </a:tr>
              <a:tr h="5024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/machining-processes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GET, POST,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DELETE,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PATCH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加工情報の参照、編集機能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397164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/auto-renew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GET, POST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自動更新の設定参照、編集機能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245554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 err="1"/>
                        <a:t>ch</a:t>
                      </a:r>
                      <a:r>
                        <a:rPr kumimoji="1" lang="en-US" altLang="ja-JP" sz="1400" dirty="0"/>
                        <a:t>-name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GET, POST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設備の</a:t>
                      </a:r>
                      <a:r>
                        <a:rPr kumimoji="1" lang="en-US" altLang="ja-JP" sz="1400" dirty="0" err="1"/>
                        <a:t>ch_name</a:t>
                      </a:r>
                      <a:r>
                        <a:rPr kumimoji="1" lang="ja-JP" altLang="en-US" sz="1400" dirty="0"/>
                        <a:t>のの参照、更新機能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667161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/new-limit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GET, POST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最新のしきい値更新情報の参照、編集機能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Post</a:t>
                      </a:r>
                      <a:r>
                        <a:rPr kumimoji="1" lang="ja-JP" altLang="en-US" sz="1400" dirty="0"/>
                        <a:t>にあり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52823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/old-limit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GET, POST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過去のしきい値更新情報の参照、編集機能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Post</a:t>
                      </a:r>
                      <a:r>
                        <a:rPr kumimoji="1" lang="ja-JP" altLang="en-US" sz="1400" dirty="0"/>
                        <a:t>にあり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17005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/condition-param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GET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設備のしきい値情報、差分の参照機能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55186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/users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POST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ユーザー登録機能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166125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/dataset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GET, POST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dataset</a:t>
                      </a:r>
                      <a:r>
                        <a:rPr kumimoji="1" lang="ja-JP" altLang="en-US" sz="1400" dirty="0"/>
                        <a:t>テーブルの情報提供機能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Post</a:t>
                      </a:r>
                      <a:r>
                        <a:rPr kumimoji="1" lang="ja-JP" altLang="en-US" sz="1400"/>
                        <a:t>にあり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700326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/array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GET, POST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array</a:t>
                      </a:r>
                      <a:r>
                        <a:rPr kumimoji="1" lang="ja-JP" altLang="en-US" sz="1400" dirty="0"/>
                        <a:t>テーブルの情報提供機能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Post</a:t>
                      </a:r>
                      <a:r>
                        <a:rPr kumimoji="1" lang="ja-JP" altLang="en-US" sz="1400" dirty="0"/>
                        <a:t>にあり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55528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/info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GET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XsdbEditor</a:t>
                      </a:r>
                      <a:r>
                        <a:rPr kumimoji="1" lang="ja-JP" altLang="en-US" sz="1400" dirty="0"/>
                        <a:t>自身の情報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51298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673567-6351-0E69-505A-62B681600A90}"/>
              </a:ext>
            </a:extLst>
          </p:cNvPr>
          <p:cNvSpPr txBox="1"/>
          <p:nvPr/>
        </p:nvSpPr>
        <p:spPr>
          <a:xfrm>
            <a:off x="151554" y="160528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50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A2E7F6-EBAB-B342-6138-AB3F5ADAB06B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852585-B837-C597-3271-62B0D3319674}"/>
              </a:ext>
            </a:extLst>
          </p:cNvPr>
          <p:cNvSpPr txBox="1"/>
          <p:nvPr/>
        </p:nvSpPr>
        <p:spPr>
          <a:xfrm>
            <a:off x="639826" y="732206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2.1.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Authorizer{GET}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793A42-B1BB-2CE5-9903-6FEF4E28561E}"/>
              </a:ext>
            </a:extLst>
          </p:cNvPr>
          <p:cNvSpPr txBox="1"/>
          <p:nvPr/>
        </p:nvSpPr>
        <p:spPr>
          <a:xfrm>
            <a:off x="552484" y="1706508"/>
            <a:ext cx="131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241E5A-6624-A973-DE76-28A97A4866B6}"/>
              </a:ext>
            </a:extLst>
          </p:cNvPr>
          <p:cNvSpPr txBox="1"/>
          <p:nvPr/>
        </p:nvSpPr>
        <p:spPr>
          <a:xfrm>
            <a:off x="1869847" y="1746910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http://{root}/login?{paramter}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19D8ED-FD50-3256-401C-531E8A412AA0}"/>
              </a:ext>
            </a:extLst>
          </p:cNvPr>
          <p:cNvSpPr txBox="1"/>
          <p:nvPr/>
        </p:nvSpPr>
        <p:spPr>
          <a:xfrm>
            <a:off x="9124830" y="1755536"/>
            <a:ext cx="23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 err="1"/>
              <a:t>jwt</a:t>
            </a:r>
            <a:r>
              <a:rPr lang="ja-JP" altLang="en-US" dirty="0"/>
              <a:t>をリターン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1155A3-8D52-A371-BCC1-437F98A1BC6B}"/>
              </a:ext>
            </a:extLst>
          </p:cNvPr>
          <p:cNvSpPr txBox="1"/>
          <p:nvPr/>
        </p:nvSpPr>
        <p:spPr>
          <a:xfrm>
            <a:off x="407583" y="2444229"/>
            <a:ext cx="160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err="1"/>
              <a:t>paramter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216D73-D459-6DD5-BDC1-C5E4678FDB29}"/>
              </a:ext>
            </a:extLst>
          </p:cNvPr>
          <p:cNvSpPr txBox="1"/>
          <p:nvPr/>
        </p:nvSpPr>
        <p:spPr>
          <a:xfrm>
            <a:off x="2002097" y="2588964"/>
            <a:ext cx="5694843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{</a:t>
            </a:r>
          </a:p>
          <a:p>
            <a:r>
              <a:rPr lang="en-US" altLang="ja-JP"/>
              <a:t>user</a:t>
            </a:r>
            <a:r>
              <a:rPr lang="en-US" altLang="ja-JP" dirty="0" err="1"/>
              <a:t>_id</a:t>
            </a:r>
            <a:r>
              <a:rPr lang="en-US" altLang="ja-JP" dirty="0"/>
              <a:t> : {name},</a:t>
            </a:r>
          </a:p>
          <a:p>
            <a:r>
              <a:rPr lang="en-US" altLang="ja-JP" dirty="0"/>
              <a:t>secret : {※hash},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D61666-F3B6-3FF3-FAD3-575AA0A08FAC}"/>
              </a:ext>
            </a:extLst>
          </p:cNvPr>
          <p:cNvSpPr txBox="1"/>
          <p:nvPr/>
        </p:nvSpPr>
        <p:spPr>
          <a:xfrm>
            <a:off x="7838983" y="2865963"/>
            <a:ext cx="4359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認証が通れば</a:t>
            </a:r>
            <a:r>
              <a:rPr lang="en-US" altLang="ja-JP" dirty="0" err="1"/>
              <a:t>jwt</a:t>
            </a:r>
            <a:r>
              <a:rPr lang="ja-JP" altLang="en-US" dirty="0"/>
              <a:t>をリターンする。</a:t>
            </a:r>
            <a:endParaRPr lang="en-US" altLang="ja-JP" dirty="0"/>
          </a:p>
          <a:p>
            <a:r>
              <a:rPr lang="en-US" altLang="ja-JP" dirty="0"/>
              <a:t>※{hash}</a:t>
            </a:r>
            <a:r>
              <a:rPr lang="ja-JP" altLang="en-US" dirty="0"/>
              <a:t>は</a:t>
            </a:r>
            <a:r>
              <a:rPr lang="en-US" altLang="ja-JP" dirty="0"/>
              <a:t>”{</a:t>
            </a:r>
            <a:r>
              <a:rPr lang="en-US" altLang="ja-JP" b="1" dirty="0"/>
              <a:t>name}.{password}”</a:t>
            </a:r>
            <a:r>
              <a:rPr lang="ja-JP" altLang="en-US" dirty="0"/>
              <a:t>を</a:t>
            </a:r>
            <a:r>
              <a:rPr lang="en-US" altLang="ja-JP" dirty="0"/>
              <a:t>hs256</a:t>
            </a:r>
            <a:r>
              <a:rPr lang="ja-JP" altLang="en-US" dirty="0"/>
              <a:t>で</a:t>
            </a:r>
            <a:r>
              <a:rPr lang="en-US" altLang="ja-JP" dirty="0"/>
              <a:t>hash</a:t>
            </a:r>
            <a:r>
              <a:rPr lang="ja-JP" altLang="en-US" dirty="0"/>
              <a:t>化</a:t>
            </a:r>
            <a:endParaRPr lang="en-US" altLang="ja-JP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B8C7162E-12DE-4703-E0FD-70C7D0067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00686"/>
              </p:ext>
            </p:extLst>
          </p:nvPr>
        </p:nvGraphicFramePr>
        <p:xfrm>
          <a:off x="7084380" y="5315831"/>
          <a:ext cx="1851178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78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Authorizer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13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6B9CDABE-BA00-B801-F1D2-A8D0C9D21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818" y="5280186"/>
            <a:ext cx="698601" cy="7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E9E972-4CB8-8173-9C41-17B807C43DFA}"/>
              </a:ext>
            </a:extLst>
          </p:cNvPr>
          <p:cNvSpPr txBox="1"/>
          <p:nvPr/>
        </p:nvSpPr>
        <p:spPr>
          <a:xfrm>
            <a:off x="10070817" y="6102106"/>
            <a:ext cx="19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master.account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B0468BB-5516-9BE7-B7D8-37A7F93C087B}"/>
              </a:ext>
            </a:extLst>
          </p:cNvPr>
          <p:cNvCxnSpPr>
            <a:cxnSpLocks/>
          </p:cNvCxnSpPr>
          <p:nvPr/>
        </p:nvCxnSpPr>
        <p:spPr>
          <a:xfrm>
            <a:off x="9069512" y="5771264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7CA56D81-034F-0866-D74A-59C623D66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42625"/>
              </p:ext>
            </p:extLst>
          </p:nvPr>
        </p:nvGraphicFramePr>
        <p:xfrm>
          <a:off x="787656" y="5242206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WebUI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2D9421F-118E-8648-3EF2-F2D984A7F21C}"/>
              </a:ext>
            </a:extLst>
          </p:cNvPr>
          <p:cNvCxnSpPr>
            <a:cxnSpLocks/>
          </p:cNvCxnSpPr>
          <p:nvPr/>
        </p:nvCxnSpPr>
        <p:spPr>
          <a:xfrm>
            <a:off x="2573105" y="5637425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9A7D9BFF-AD97-241E-74F8-7EAEC0A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78147"/>
              </p:ext>
            </p:extLst>
          </p:nvPr>
        </p:nvGraphicFramePr>
        <p:xfrm>
          <a:off x="4148967" y="5311336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06C61F2-086A-F875-8457-CD18E55BEBBD}"/>
              </a:ext>
            </a:extLst>
          </p:cNvPr>
          <p:cNvCxnSpPr>
            <a:cxnSpLocks/>
          </p:cNvCxnSpPr>
          <p:nvPr/>
        </p:nvCxnSpPr>
        <p:spPr>
          <a:xfrm>
            <a:off x="5738227" y="5698962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0ECB7C-CA11-5BA9-6EC2-FD7C59D91141}"/>
              </a:ext>
            </a:extLst>
          </p:cNvPr>
          <p:cNvSpPr txBox="1"/>
          <p:nvPr/>
        </p:nvSpPr>
        <p:spPr>
          <a:xfrm>
            <a:off x="407583" y="4087781"/>
            <a:ext cx="160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return:</a:t>
            </a:r>
            <a:endParaRPr kumimoji="1" lang="ja-JP" altLang="en-US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3566ED-74DF-B991-4BC0-F0DDD3403AB5}"/>
              </a:ext>
            </a:extLst>
          </p:cNvPr>
          <p:cNvSpPr txBox="1"/>
          <p:nvPr/>
        </p:nvSpPr>
        <p:spPr>
          <a:xfrm>
            <a:off x="2103411" y="4156414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{ </a:t>
            </a:r>
            <a:r>
              <a:rPr lang="en-US" altLang="ja-JP" dirty="0" err="1"/>
              <a:t>jwt</a:t>
            </a:r>
            <a:r>
              <a:rPr lang="en-US" altLang="ja-JP" dirty="0"/>
              <a:t> : {header}.{payload}.{signature}}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548E6BF-08D5-F0C2-9B48-27DE3A632E24}"/>
              </a:ext>
            </a:extLst>
          </p:cNvPr>
          <p:cNvCxnSpPr>
            <a:cxnSpLocks/>
          </p:cNvCxnSpPr>
          <p:nvPr/>
        </p:nvCxnSpPr>
        <p:spPr>
          <a:xfrm flipH="1">
            <a:off x="2573105" y="5994665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03336C-1171-A0E8-D828-FE308302877B}"/>
              </a:ext>
            </a:extLst>
          </p:cNvPr>
          <p:cNvSpPr txBox="1"/>
          <p:nvPr/>
        </p:nvSpPr>
        <p:spPr>
          <a:xfrm>
            <a:off x="2847787" y="5668257"/>
            <a:ext cx="7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twt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8B2E186-DF4B-5CB6-249B-38C36C67F1AD}"/>
              </a:ext>
            </a:extLst>
          </p:cNvPr>
          <p:cNvSpPr txBox="1"/>
          <p:nvPr/>
        </p:nvSpPr>
        <p:spPr>
          <a:xfrm>
            <a:off x="681672" y="1122938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2.1.1. GET</a:t>
            </a:r>
            <a:endParaRPr kumimoji="1" lang="ja-JP" altLang="en-US" sz="2400" b="1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415949F-1C3F-1A9A-FFF7-D00C8E6F9E5D}"/>
              </a:ext>
            </a:extLst>
          </p:cNvPr>
          <p:cNvCxnSpPr>
            <a:cxnSpLocks/>
          </p:cNvCxnSpPr>
          <p:nvPr/>
        </p:nvCxnSpPr>
        <p:spPr>
          <a:xfrm flipH="1">
            <a:off x="5650298" y="6097672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1C1153C-B340-EBAC-09D0-2B5D6200A613}"/>
              </a:ext>
            </a:extLst>
          </p:cNvPr>
          <p:cNvSpPr txBox="1"/>
          <p:nvPr/>
        </p:nvSpPr>
        <p:spPr>
          <a:xfrm>
            <a:off x="5924980" y="5771264"/>
            <a:ext cx="7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twt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38D987-70D9-C873-DF15-62D0F1D6B7A2}"/>
              </a:ext>
            </a:extLst>
          </p:cNvPr>
          <p:cNvSpPr txBox="1"/>
          <p:nvPr/>
        </p:nvSpPr>
        <p:spPr>
          <a:xfrm>
            <a:off x="9369448" y="5433750"/>
            <a:ext cx="72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read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C9F75AF-7D3B-9DCF-FE06-91EB1358AA14}"/>
              </a:ext>
            </a:extLst>
          </p:cNvPr>
          <p:cNvSpPr txBox="1"/>
          <p:nvPr/>
        </p:nvSpPr>
        <p:spPr>
          <a:xfrm>
            <a:off x="415370" y="4619920"/>
            <a:ext cx="160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error:</a:t>
            </a:r>
            <a:endParaRPr kumimoji="1" lang="ja-JP" altLang="en-US" sz="2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189FB72-0C06-ED5C-CECE-5AFDA0AB3B8F}"/>
              </a:ext>
            </a:extLst>
          </p:cNvPr>
          <p:cNvSpPr txBox="1"/>
          <p:nvPr/>
        </p:nvSpPr>
        <p:spPr>
          <a:xfrm>
            <a:off x="2111198" y="4688553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-apple-system"/>
              </a:rPr>
              <a:t>401 Unauthorized</a:t>
            </a:r>
          </a:p>
        </p:txBody>
      </p:sp>
    </p:spTree>
    <p:extLst>
      <p:ext uri="{BB962C8B-B14F-4D97-AF65-F5344CB8AC3E}">
        <p14:creationId xmlns:p14="http://schemas.microsoft.com/office/powerpoint/2010/main" val="73433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3C3F4E-7E03-752B-5EF0-974905C79DF8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709FD9-8A32-6C89-073D-F9985986D2C5}"/>
              </a:ext>
            </a:extLst>
          </p:cNvPr>
          <p:cNvSpPr txBox="1"/>
          <p:nvPr/>
        </p:nvSpPr>
        <p:spPr>
          <a:xfrm>
            <a:off x="710847" y="687734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2.1.2.client_type</a:t>
            </a:r>
            <a:endParaRPr kumimoji="1" lang="ja-JP" altLang="en-US" sz="2400" b="1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439E8B02-D326-AF45-8E57-11160FF35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64800"/>
              </p:ext>
            </p:extLst>
          </p:nvPr>
        </p:nvGraphicFramePr>
        <p:xfrm>
          <a:off x="1064334" y="121154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722677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84463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25243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client_type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権限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9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admin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92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各アプリで定義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3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advance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各アプリで定義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8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各アプリで定義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1701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31922B-AA68-0343-CA08-D3ED46325A31}"/>
              </a:ext>
            </a:extLst>
          </p:cNvPr>
          <p:cNvSpPr txBox="1"/>
          <p:nvPr/>
        </p:nvSpPr>
        <p:spPr>
          <a:xfrm>
            <a:off x="906157" y="3701374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2.1.3.jwt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payload</a:t>
            </a:r>
            <a:endParaRPr kumimoji="1" lang="ja-JP" altLang="en-US" sz="2400" b="1" dirty="0"/>
          </a:p>
        </p:txBody>
      </p:sp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1078F6B6-84B1-78D9-F015-BAD5EDAD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17235"/>
              </p:ext>
            </p:extLst>
          </p:nvPr>
        </p:nvGraphicFramePr>
        <p:xfrm>
          <a:off x="1161989" y="4168014"/>
          <a:ext cx="10636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446">
                  <a:extLst>
                    <a:ext uri="{9D8B030D-6E8A-4147-A177-3AD203B41FA5}">
                      <a16:colId xmlns:a16="http://schemas.microsoft.com/office/drawing/2014/main" val="3072267756"/>
                    </a:ext>
                  </a:extLst>
                </a:gridCol>
                <a:gridCol w="3041588">
                  <a:extLst>
                    <a:ext uri="{9D8B030D-6E8A-4147-A177-3AD203B41FA5}">
                      <a16:colId xmlns:a16="http://schemas.microsoft.com/office/drawing/2014/main" val="1068446385"/>
                    </a:ext>
                  </a:extLst>
                </a:gridCol>
                <a:gridCol w="5232400">
                  <a:extLst>
                    <a:ext uri="{9D8B030D-6E8A-4147-A177-3AD203B41FA5}">
                      <a16:colId xmlns:a16="http://schemas.microsoft.com/office/drawing/2014/main" val="2625243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client_type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9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iss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発行者の識別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ver</a:t>
                      </a:r>
                      <a:r>
                        <a:rPr kumimoji="1" lang="ja-JP" altLang="en-US" dirty="0"/>
                        <a:t>情報をハッシュに含める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バージョン変われば再認証とするため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92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有効期限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発行日から１か月（変更可）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3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typ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utf-8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1701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2F275E-B911-86F9-7014-B13709CEADE3}"/>
              </a:ext>
            </a:extLst>
          </p:cNvPr>
          <p:cNvSpPr txBox="1"/>
          <p:nvPr/>
        </p:nvSpPr>
        <p:spPr>
          <a:xfrm>
            <a:off x="5365071" y="3189702"/>
            <a:ext cx="459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可変対応できるように設計のこと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0DEC06-365D-DA0F-AA92-8B02AFE0777E}"/>
              </a:ext>
            </a:extLst>
          </p:cNvPr>
          <p:cNvSpPr txBox="1"/>
          <p:nvPr/>
        </p:nvSpPr>
        <p:spPr>
          <a:xfrm>
            <a:off x="6893016" y="6111009"/>
            <a:ext cx="459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可変対応できるように設計のこと</a:t>
            </a:r>
          </a:p>
        </p:txBody>
      </p:sp>
    </p:spTree>
    <p:extLst>
      <p:ext uri="{BB962C8B-B14F-4D97-AF65-F5344CB8AC3E}">
        <p14:creationId xmlns:p14="http://schemas.microsoft.com/office/powerpoint/2010/main" val="189084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EC40AC5-B93E-7CE3-BA28-4333FFBF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3846"/>
              </p:ext>
            </p:extLst>
          </p:nvPr>
        </p:nvGraphicFramePr>
        <p:xfrm>
          <a:off x="5296627" y="4059434"/>
          <a:ext cx="1541755" cy="7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755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1966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GodTableEditor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42666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pic>
        <p:nvPicPr>
          <p:cNvPr id="11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A521935C-F8D9-4664-B708-2FC63E04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42" y="4106146"/>
            <a:ext cx="594063" cy="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C85A867-84B5-61A7-E9C5-03A539009D3A}"/>
              </a:ext>
            </a:extLst>
          </p:cNvPr>
          <p:cNvSpPr txBox="1"/>
          <p:nvPr/>
        </p:nvSpPr>
        <p:spPr>
          <a:xfrm>
            <a:off x="9437805" y="4236508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main_table</a:t>
            </a:r>
            <a:r>
              <a:rPr lang="en-US" altLang="ja-JP" dirty="0" err="1"/>
              <a:t>.main_table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52E89F-6DD4-B713-323A-B85814776369}"/>
              </a:ext>
            </a:extLst>
          </p:cNvPr>
          <p:cNvSpPr txBox="1"/>
          <p:nvPr/>
        </p:nvSpPr>
        <p:spPr>
          <a:xfrm>
            <a:off x="9526888" y="4975808"/>
            <a:ext cx="20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input.data_ids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A14C3C8-718F-DE87-8753-582E321F0563}"/>
              </a:ext>
            </a:extLst>
          </p:cNvPr>
          <p:cNvCxnSpPr>
            <a:cxnSpLocks/>
          </p:cNvCxnSpPr>
          <p:nvPr/>
        </p:nvCxnSpPr>
        <p:spPr>
          <a:xfrm>
            <a:off x="6986727" y="4301982"/>
            <a:ext cx="154175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8EA46BA-1641-C617-9D50-805982455E99}"/>
              </a:ext>
            </a:extLst>
          </p:cNvPr>
          <p:cNvSpPr/>
          <p:nvPr/>
        </p:nvSpPr>
        <p:spPr>
          <a:xfrm>
            <a:off x="7528264" y="4344849"/>
            <a:ext cx="714679" cy="1770783"/>
          </a:xfrm>
          <a:custGeom>
            <a:avLst/>
            <a:gdLst>
              <a:gd name="connsiteX0" fmla="*/ 0 w 2583402"/>
              <a:gd name="connsiteY0" fmla="*/ 0 h 3737499"/>
              <a:gd name="connsiteX1" fmla="*/ 0 w 2583402"/>
              <a:gd name="connsiteY1" fmla="*/ 3737499 h 3737499"/>
              <a:gd name="connsiteX2" fmla="*/ 2583402 w 2583402"/>
              <a:gd name="connsiteY2" fmla="*/ 3737499 h 373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402" h="3737499">
                <a:moveTo>
                  <a:pt x="0" y="0"/>
                </a:moveTo>
                <a:lnTo>
                  <a:pt x="0" y="3737499"/>
                </a:lnTo>
                <a:lnTo>
                  <a:pt x="2583402" y="3737499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71B76C0-BE81-D595-1B24-E0BDAC7FD209}"/>
              </a:ext>
            </a:extLst>
          </p:cNvPr>
          <p:cNvCxnSpPr>
            <a:cxnSpLocks/>
          </p:cNvCxnSpPr>
          <p:nvPr/>
        </p:nvCxnSpPr>
        <p:spPr>
          <a:xfrm>
            <a:off x="7528265" y="5212328"/>
            <a:ext cx="71467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C54AA1-A5A6-D985-BF96-117177D82E96}"/>
              </a:ext>
            </a:extLst>
          </p:cNvPr>
          <p:cNvSpPr txBox="1"/>
          <p:nvPr/>
        </p:nvSpPr>
        <p:spPr>
          <a:xfrm>
            <a:off x="195943" y="226069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2.XsdbEditor</a:t>
            </a:r>
            <a:r>
              <a:rPr lang="ja-JP" altLang="en-US" sz="2400" b="1" dirty="0"/>
              <a:t>の</a:t>
            </a:r>
            <a:r>
              <a:rPr lang="en-US" altLang="ja-JP" sz="2400" b="1" dirty="0"/>
              <a:t>App</a:t>
            </a:r>
            <a:endParaRPr kumimoji="1" lang="ja-JP" altLang="en-US" sz="2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031299-8DC9-4641-1A2A-6C8A20D86DC4}"/>
              </a:ext>
            </a:extLst>
          </p:cNvPr>
          <p:cNvSpPr txBox="1"/>
          <p:nvPr/>
        </p:nvSpPr>
        <p:spPr>
          <a:xfrm>
            <a:off x="639826" y="591995"/>
            <a:ext cx="629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2.2.GodTableEditor {GET||POST}</a:t>
            </a:r>
            <a:endParaRPr kumimoji="1" lang="ja-JP" altLang="en-US" sz="2400" b="1" dirty="0"/>
          </a:p>
        </p:txBody>
      </p:sp>
      <p:pic>
        <p:nvPicPr>
          <p:cNvPr id="10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E5601E1F-9589-F0BF-862A-28C8E163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642" y="4897305"/>
            <a:ext cx="594063" cy="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データベース　アイコン　postgreSQL に対する画像結果">
            <a:extLst>
              <a:ext uri="{FF2B5EF4-FFF2-40B4-BE49-F238E27FC236}">
                <a16:creationId xmlns:a16="http://schemas.microsoft.com/office/drawing/2014/main" id="{6ECC8E0D-7D0E-4AAB-CEBA-17DD496F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9659" r="89773">
                        <a14:foregroundMark x1="32955" y1="18889" x2="16477" y2="45556"/>
                        <a14:foregroundMark x1="16477" y1="45556" x2="18182" y2="79444"/>
                        <a14:foregroundMark x1="18182" y1="79444" x2="61364" y2="88889"/>
                        <a14:foregroundMark x1="61364" y1="88889" x2="82955" y2="65000"/>
                        <a14:foregroundMark x1="82955" y1="65000" x2="83523" y2="33333"/>
                        <a14:foregroundMark x1="83523" y1="33333" x2="65909" y2="8889"/>
                        <a14:foregroundMark x1="65909" y1="8889" x2="33523" y2="13333"/>
                        <a14:foregroundMark x1="33523" y1="13333" x2="18750" y2="2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25" y="5671490"/>
            <a:ext cx="594063" cy="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96F5F18-C552-AD5B-D5DE-7F170AF76DC0}"/>
              </a:ext>
            </a:extLst>
          </p:cNvPr>
          <p:cNvSpPr txBox="1"/>
          <p:nvPr/>
        </p:nvSpPr>
        <p:spPr>
          <a:xfrm>
            <a:off x="1464815" y="1859908"/>
            <a:ext cx="693346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http://{root}/god</a:t>
            </a:r>
            <a:r>
              <a:rPr lang="en-US" altLang="ja-JP" dirty="0"/>
              <a:t>/search?q={query}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CDF6CA2-8D18-A2C0-1DB8-77DCC367DA92}"/>
              </a:ext>
            </a:extLst>
          </p:cNvPr>
          <p:cNvSpPr txBox="1"/>
          <p:nvPr/>
        </p:nvSpPr>
        <p:spPr>
          <a:xfrm>
            <a:off x="829127" y="1211671"/>
            <a:ext cx="284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2.2.1.GET</a:t>
            </a:r>
            <a:endParaRPr kumimoji="1" lang="ja-JP" altLang="en-US" sz="2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8D8717-9A09-346C-2C1C-0E7352ECC70F}"/>
              </a:ext>
            </a:extLst>
          </p:cNvPr>
          <p:cNvSpPr txBox="1"/>
          <p:nvPr/>
        </p:nvSpPr>
        <p:spPr>
          <a:xfrm>
            <a:off x="1464815" y="2382940"/>
            <a:ext cx="876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main_table</a:t>
            </a:r>
            <a:r>
              <a:rPr kumimoji="1" lang="en-US" altLang="ja-JP" dirty="0"/>
              <a:t>, players</a:t>
            </a:r>
            <a:r>
              <a:rPr kumimoji="1" lang="ja-JP" altLang="en-US" dirty="0"/>
              <a:t>と</a:t>
            </a:r>
            <a:r>
              <a:rPr lang="en-US" altLang="ja-JP" dirty="0"/>
              <a:t>machines</a:t>
            </a:r>
            <a:r>
              <a:rPr lang="ja-JP" altLang="en-US" dirty="0"/>
              <a:t>を</a:t>
            </a:r>
            <a:r>
              <a:rPr lang="en-US" altLang="ja-JP" dirty="0"/>
              <a:t>join</a:t>
            </a:r>
            <a:r>
              <a:rPr lang="ja-JP" altLang="en-US" dirty="0"/>
              <a:t>して検索結果を</a:t>
            </a:r>
            <a:r>
              <a:rPr lang="en-US" altLang="ja-JP" dirty="0" err="1"/>
              <a:t>json</a:t>
            </a:r>
            <a:r>
              <a:rPr lang="ja-JP" altLang="en-US" dirty="0"/>
              <a:t>でリターンする。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29734E-083A-C133-ABB0-8B714963210C}"/>
              </a:ext>
            </a:extLst>
          </p:cNvPr>
          <p:cNvSpPr txBox="1"/>
          <p:nvPr/>
        </p:nvSpPr>
        <p:spPr>
          <a:xfrm>
            <a:off x="9526888" y="5746300"/>
            <a:ext cx="20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master</a:t>
            </a:r>
            <a:r>
              <a:rPr lang="en-US" altLang="ja-JP" dirty="0" err="1"/>
              <a:t>.machine</a:t>
            </a:r>
            <a:endParaRPr kumimoji="1" lang="ja-JP" altLang="en-US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7FCB600C-2478-CF2F-9223-FFC35F44A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06027"/>
              </p:ext>
            </p:extLst>
          </p:nvPr>
        </p:nvGraphicFramePr>
        <p:xfrm>
          <a:off x="331119" y="3979737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WebUI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FBEF048-0194-8D8A-E857-68733C8C8E2E}"/>
              </a:ext>
            </a:extLst>
          </p:cNvPr>
          <p:cNvCxnSpPr>
            <a:cxnSpLocks/>
          </p:cNvCxnSpPr>
          <p:nvPr/>
        </p:nvCxnSpPr>
        <p:spPr>
          <a:xfrm>
            <a:off x="1627847" y="4301982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53D358A3-CA3F-B93A-D681-2C715B3FF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90362"/>
              </p:ext>
            </p:extLst>
          </p:nvPr>
        </p:nvGraphicFramePr>
        <p:xfrm>
          <a:off x="2763534" y="3979737"/>
          <a:ext cx="1234881" cy="86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81">
                  <a:extLst>
                    <a:ext uri="{9D8B030D-6E8A-4147-A177-3AD203B41FA5}">
                      <a16:colId xmlns:a16="http://schemas.microsoft.com/office/drawing/2014/main" val="3939613512"/>
                    </a:ext>
                  </a:extLst>
                </a:gridCol>
              </a:tblGrid>
              <a:tr h="291944">
                <a:tc>
                  <a:txBody>
                    <a:bodyPr/>
                    <a:lstStyle/>
                    <a:p>
                      <a:r>
                        <a:rPr kumimoji="1" lang="en-US" altLang="ja-JP" sz="1200" dirty="0" err="1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endParaRPr kumimoji="1" lang="ja-JP" altLang="en-US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3659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endParaRPr kumimoji="1" lang="en-US" altLang="ja-JP" sz="12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97207"/>
                  </a:ext>
                </a:extLst>
              </a:tr>
            </a:tbl>
          </a:graphicData>
        </a:graphic>
      </p:graphicFrame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5F5896E-2DE6-B2D4-7213-6392EC549F98}"/>
              </a:ext>
            </a:extLst>
          </p:cNvPr>
          <p:cNvCxnSpPr>
            <a:cxnSpLocks/>
          </p:cNvCxnSpPr>
          <p:nvPr/>
        </p:nvCxnSpPr>
        <p:spPr>
          <a:xfrm>
            <a:off x="4122109" y="4344849"/>
            <a:ext cx="101738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35C418-6585-1E2E-8B42-4534347C2A29}"/>
              </a:ext>
            </a:extLst>
          </p:cNvPr>
          <p:cNvSpPr txBox="1"/>
          <p:nvPr/>
        </p:nvSpPr>
        <p:spPr>
          <a:xfrm>
            <a:off x="4438835" y="3345543"/>
            <a:ext cx="459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どのカラムをリターンするかは要相談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6450BFD-5CAF-7524-587B-836115FE3786}"/>
              </a:ext>
            </a:extLst>
          </p:cNvPr>
          <p:cNvSpPr txBox="1"/>
          <p:nvPr/>
        </p:nvSpPr>
        <p:spPr>
          <a:xfrm>
            <a:off x="542691" y="1827036"/>
            <a:ext cx="131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URI</a:t>
            </a:r>
            <a:r>
              <a:rPr kumimoji="1" lang="en-US" altLang="ja-JP" sz="2400" b="1" dirty="0"/>
              <a:t>: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141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headEnd type="none" w="med" len="med"/>
          <a:tailEnd type="arrow" w="med" len="med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81557a-035b-4c56-b6bd-e6a10b84c49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54C87FCEAFB2C4E8EA79F4B65F40EC8" ma:contentTypeVersion="12" ma:contentTypeDescription="新しいドキュメントを作成します。" ma:contentTypeScope="" ma:versionID="19f9e7a4d9ead3e0e2f1dadc2966f143">
  <xsd:schema xmlns:xsd="http://www.w3.org/2001/XMLSchema" xmlns:xs="http://www.w3.org/2001/XMLSchema" xmlns:p="http://schemas.microsoft.com/office/2006/metadata/properties" xmlns:ns2="8a81557a-035b-4c56-b6bd-e6a10b84c496" xmlns:ns3="eb97c0d7-161f-46bf-bfc0-f28e3cce60e1" targetNamespace="http://schemas.microsoft.com/office/2006/metadata/properties" ma:root="true" ma:fieldsID="f93fac6b4eeff2b50919895933b7f4c9" ns2:_="" ns3:_="">
    <xsd:import namespace="8a81557a-035b-4c56-b6bd-e6a10b84c496"/>
    <xsd:import namespace="eb97c0d7-161f-46bf-bfc0-f28e3cce6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1557a-035b-4c56-b6bd-e6a10b84c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401df557-eeb5-435c-8d7c-77a7fa12a9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7c0d7-161f-46bf-bfc0-f28e3cce60e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C5A82F-838C-4B23-A2DE-DB8319C54F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66B926-4F0C-403A-9C1A-287717AC9902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8a81557a-035b-4c56-b6bd-e6a10b84c496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b97c0d7-161f-46bf-bfc0-f28e3cce60e1"/>
  </ds:schemaRefs>
</ds:datastoreItem>
</file>

<file path=customXml/itemProps3.xml><?xml version="1.0" encoding="utf-8"?>
<ds:datastoreItem xmlns:ds="http://schemas.openxmlformats.org/officeDocument/2006/customXml" ds:itemID="{7F14EA8D-9966-455E-B16B-C01E19C4F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81557a-035b-4c56-b6bd-e6a10b84c496"/>
    <ds:schemaRef ds:uri="eb97c0d7-161f-46bf-bfc0-f28e3cce6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2135</Words>
  <Application>Microsoft Office PowerPoint</Application>
  <PresentationFormat>ワイド画面</PresentationFormat>
  <Paragraphs>438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-apple-system</vt:lpstr>
      <vt:lpstr>Meiryo UI</vt:lpstr>
      <vt:lpstr>YakuHanJPs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Uchimura, Hiroki/内村 洋貴</dc:creator>
  <cp:lastModifiedBy>Uchimura, Hiroki/内村 洋貴</cp:lastModifiedBy>
  <cp:revision>364</cp:revision>
  <dcterms:created xsi:type="dcterms:W3CDTF">2023-08-28T01:25:55Z</dcterms:created>
  <dcterms:modified xsi:type="dcterms:W3CDTF">2024-05-28T23:43:52Z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0x010100654C87FCEAFB2C4E8EA79F4B65F40EC8</vt:lpwstr>
  </property>
  <property fmtid="{D5CDD505-2E9C-101B-9397-08002B2CF9AE}" pid="3" name="MediaServiceImageTags">
    <vt:lpwstr/>
  </property>
</Properties>
</file>