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6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44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14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40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1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9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4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4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5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8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0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EDF7137-C91E-471F-B492-ACAE50331289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8BD446B-4C34-4C4A-A90F-637C4D13B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848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035AE8-5AB6-4686-84ED-EB1E3E76C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829928-7959-4F32-864E-6F50F4178DFA}"/>
              </a:ext>
            </a:extLst>
          </p:cNvPr>
          <p:cNvSpPr txBox="1"/>
          <p:nvPr/>
        </p:nvSpPr>
        <p:spPr>
          <a:xfrm>
            <a:off x="2200012" y="67004"/>
            <a:ext cx="764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IMPLEMENTATION OF 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21DB0-03BF-4AD5-9E2C-316E900A08BF}"/>
              </a:ext>
            </a:extLst>
          </p:cNvPr>
          <p:cNvSpPr txBox="1"/>
          <p:nvPr/>
        </p:nvSpPr>
        <p:spPr>
          <a:xfrm>
            <a:off x="167781" y="838899"/>
            <a:ext cx="42364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 rtl="0">
              <a:spcBef>
                <a:spcPts val="305"/>
              </a:spcBef>
              <a:spcAft>
                <a:spcPts val="0"/>
              </a:spcAft>
            </a:pPr>
            <a:r>
              <a:rPr lang="en-IN" sz="1800" b="1" i="0" u="sng" dirty="0">
                <a:effectLst/>
                <a:latin typeface="Times New Roman" panose="02020603050405020304" pitchFamily="18" charset="0"/>
              </a:rPr>
              <a:t>Test Bench Code</a:t>
            </a:r>
            <a:r>
              <a:rPr lang="en-IN" sz="1800" b="1" i="0" u="none" strike="noStrike" dirty="0">
                <a:effectLst/>
                <a:latin typeface="Times New Roman" panose="02020603050405020304" pitchFamily="18" charset="0"/>
              </a:rPr>
              <a:t>: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module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single_port_ram_tb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();								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reg [7:0] data;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reg [5:0]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;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reg we;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reg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clk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;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wire [7:0] q;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single_port_ram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single_port_ram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.data(data),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.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),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.we(we),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.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clk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clk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),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.q(q)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);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CD7B0-40AC-4477-8C43-77E62AFCFC81}"/>
              </a:ext>
            </a:extLst>
          </p:cNvPr>
          <p:cNvSpPr txBox="1"/>
          <p:nvPr/>
        </p:nvSpPr>
        <p:spPr>
          <a:xfrm>
            <a:off x="5679347" y="1435684"/>
            <a:ext cx="64035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initial begin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clk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= 1'b1;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forever #50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clk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= ~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clk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end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initial begin   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$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dumpfile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("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dump.vcd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");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$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dumpvars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(1);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data = 8'h01;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= 5'd0;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we = 1'b1;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#100;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data = 8'h02;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= 5'd01;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#100;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data = 8'h03;</a:t>
            </a:r>
            <a:endParaRPr lang="en-IN" b="1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41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16665-445F-466A-A21A-A9A81319964C}"/>
              </a:ext>
            </a:extLst>
          </p:cNvPr>
          <p:cNvSpPr txBox="1"/>
          <p:nvPr/>
        </p:nvSpPr>
        <p:spPr>
          <a:xfrm>
            <a:off x="1713451" y="125727"/>
            <a:ext cx="8193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IMPLEMENTATION OF 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20CE8-8499-4FCF-B1CE-5330D6DE2181}"/>
              </a:ext>
            </a:extLst>
          </p:cNvPr>
          <p:cNvSpPr txBox="1"/>
          <p:nvPr/>
        </p:nvSpPr>
        <p:spPr>
          <a:xfrm>
            <a:off x="142613" y="813732"/>
            <a:ext cx="116187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sng" dirty="0">
                <a:effectLst/>
                <a:latin typeface="Times New Roman" panose="02020603050405020304" pitchFamily="18" charset="0"/>
              </a:rPr>
              <a:t>Test Bench Code</a:t>
            </a:r>
            <a:r>
              <a:rPr lang="en-IN" sz="1800" b="1" i="0" u="none" strike="noStrike" dirty="0">
                <a:effectLst/>
                <a:latin typeface="Times New Roman" panose="02020603050405020304" pitchFamily="18" charset="0"/>
              </a:rPr>
              <a:t>:</a:t>
            </a:r>
            <a:endParaRPr lang="en-IN" b="1" dirty="0">
              <a:effectLst/>
            </a:endParaRPr>
          </a:p>
          <a:p>
            <a:endParaRPr lang="en-IN" dirty="0"/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 = 5'd02;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   #100;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 = 5'd0;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   we = 1'b0;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   #100;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 = 5'd1;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   #100;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 = 5'd2;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   #100 $finish;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 end  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endParaRPr lang="en-US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</a:rPr>
              <a:t>endmodule</a:t>
            </a:r>
            <a:endParaRPr lang="en-US" b="1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116C74-7B01-4F6E-ADBC-BF79BBE9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62" y="1619075"/>
            <a:ext cx="9613784" cy="51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A75B1F-E972-4337-AD9E-9EA5D2AB982F}"/>
              </a:ext>
            </a:extLst>
          </p:cNvPr>
          <p:cNvSpPr/>
          <p:nvPr/>
        </p:nvSpPr>
        <p:spPr>
          <a:xfrm>
            <a:off x="3263657" y="240913"/>
            <a:ext cx="5463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OUTPUT OF RAM</a:t>
            </a:r>
          </a:p>
        </p:txBody>
      </p:sp>
    </p:spTree>
    <p:extLst>
      <p:ext uri="{BB962C8B-B14F-4D97-AF65-F5344CB8AC3E}">
        <p14:creationId xmlns:p14="http://schemas.microsoft.com/office/powerpoint/2010/main" val="212334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63EF7C-9CF6-411A-9629-86EA41EEF292}"/>
              </a:ext>
            </a:extLst>
          </p:cNvPr>
          <p:cNvSpPr txBox="1"/>
          <p:nvPr/>
        </p:nvSpPr>
        <p:spPr>
          <a:xfrm>
            <a:off x="1814119" y="117338"/>
            <a:ext cx="843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IMPLEMENTATION OF 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26E1B-02FA-4CBF-A873-B96F0A2FFD4A}"/>
              </a:ext>
            </a:extLst>
          </p:cNvPr>
          <p:cNvSpPr txBox="1"/>
          <p:nvPr/>
        </p:nvSpPr>
        <p:spPr>
          <a:xfrm>
            <a:off x="933276" y="1231776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effectLst/>
                <a:latin typeface="Times New Roman" panose="02020603050405020304" pitchFamily="18" charset="0"/>
              </a:rPr>
              <a:t>Design Code: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module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simple_rom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input [1:0]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,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output reg [7:0] data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);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always @(*)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begin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  case (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)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    0: data = 8'd05;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    1: data = 8'd10;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    2: data = 8'd15;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    3: data = 8'd20;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  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endcase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end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endmodule</a:t>
            </a:r>
            <a:endParaRPr lang="en-I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618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63EF7C-9CF6-411A-9629-86EA41EEF292}"/>
              </a:ext>
            </a:extLst>
          </p:cNvPr>
          <p:cNvSpPr txBox="1"/>
          <p:nvPr/>
        </p:nvSpPr>
        <p:spPr>
          <a:xfrm>
            <a:off x="1814119" y="117338"/>
            <a:ext cx="843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IMPLEMENTATION OF 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26E1B-02FA-4CBF-A873-B96F0A2FFD4A}"/>
              </a:ext>
            </a:extLst>
          </p:cNvPr>
          <p:cNvSpPr txBox="1"/>
          <p:nvPr/>
        </p:nvSpPr>
        <p:spPr>
          <a:xfrm>
            <a:off x="337658" y="702113"/>
            <a:ext cx="609460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rtl="0">
              <a:spcBef>
                <a:spcPts val="305"/>
              </a:spcBef>
              <a:spcAft>
                <a:spcPts val="0"/>
              </a:spcAft>
            </a:pPr>
            <a:r>
              <a:rPr lang="en-IN" sz="1800" b="1" i="0" u="sng" dirty="0">
                <a:effectLst/>
                <a:latin typeface="Times New Roman" panose="02020603050405020304" pitchFamily="18" charset="0"/>
              </a:rPr>
              <a:t>Test Bench Code</a:t>
            </a:r>
            <a:r>
              <a:rPr lang="en-IN" sz="1800" b="1" i="0" u="none" strike="noStrike" dirty="0">
                <a:effectLst/>
                <a:latin typeface="Times New Roman" panose="02020603050405020304" pitchFamily="18" charset="0"/>
              </a:rPr>
              <a:t>: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module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simple_rom_tb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();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reg [1:0]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wire [7:0] data;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simple_rom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simple_rom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.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),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.data(data)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);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initial begin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$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dumpfile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("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dump.vcd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");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$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dumpvars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= 2'd3;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#10;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= 2'd2;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#10;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= 2'd1;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</a:t>
            </a:r>
            <a:endParaRPr lang="en-IN" b="1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39807-C702-4B3C-9227-060AA00BD511}"/>
              </a:ext>
            </a:extLst>
          </p:cNvPr>
          <p:cNvSpPr txBox="1"/>
          <p:nvPr/>
        </p:nvSpPr>
        <p:spPr>
          <a:xfrm>
            <a:off x="5679347" y="1286888"/>
            <a:ext cx="6434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#10;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= 2'd0;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#10;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end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endmodule</a:t>
            </a:r>
            <a:endParaRPr lang="en-IN" b="1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41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A75B1F-E972-4337-AD9E-9EA5D2AB982F}"/>
              </a:ext>
            </a:extLst>
          </p:cNvPr>
          <p:cNvSpPr/>
          <p:nvPr/>
        </p:nvSpPr>
        <p:spPr>
          <a:xfrm>
            <a:off x="3229192" y="240913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OUTPUT OF ROM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F6734C-AB9A-4D42-87F9-C322A66D7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66" y="1830417"/>
            <a:ext cx="10746297" cy="49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3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475ECE-8D62-4E10-8F32-8C9172932932}"/>
              </a:ext>
            </a:extLst>
          </p:cNvPr>
          <p:cNvSpPr/>
          <p:nvPr/>
        </p:nvSpPr>
        <p:spPr>
          <a:xfrm>
            <a:off x="3961390" y="238010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341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371E8-09FC-418F-96B3-4D233BDCB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F00C33-21B7-4CA4-841E-25BF32853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F95C6-D64E-4C2D-BA3D-ECB5907C4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D3050F-AFD6-4838-9BAB-42E003AF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DD55C-FA2C-4565-AE5E-6F8651FC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0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FA5B1-131C-4136-8062-9EC0C5BA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E6D741-0FA6-4CF0-B4B6-2261E794E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09EF8E-E71A-4AE7-A6AC-9FBE46453EA6}"/>
              </a:ext>
            </a:extLst>
          </p:cNvPr>
          <p:cNvSpPr/>
          <p:nvPr/>
        </p:nvSpPr>
        <p:spPr>
          <a:xfrm>
            <a:off x="2145631" y="0"/>
            <a:ext cx="66543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IMPLEMENTATION OF 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9FF51-C772-461A-8149-ED0E0B6809F9}"/>
              </a:ext>
            </a:extLst>
          </p:cNvPr>
          <p:cNvSpPr txBox="1"/>
          <p:nvPr/>
        </p:nvSpPr>
        <p:spPr>
          <a:xfrm>
            <a:off x="326531" y="774820"/>
            <a:ext cx="33138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 rtl="0">
              <a:spcBef>
                <a:spcPts val="305"/>
              </a:spcBef>
              <a:spcAft>
                <a:spcPts val="0"/>
              </a:spcAft>
            </a:pPr>
            <a:r>
              <a:rPr lang="en-IN" sz="1800" b="1" i="0" u="sng" dirty="0">
                <a:effectLst/>
                <a:latin typeface="Times New Roman" panose="02020603050405020304" pitchFamily="18" charset="0"/>
              </a:rPr>
              <a:t>Design Code</a:t>
            </a:r>
            <a:r>
              <a:rPr lang="en-IN" sz="1800" b="1" i="0" u="none" strike="noStrike" dirty="0">
                <a:effectLst/>
                <a:latin typeface="Times New Roman" panose="02020603050405020304" pitchFamily="18" charset="0"/>
              </a:rPr>
              <a:t>: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module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single_port_ram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(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input [7:0] data,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input [5:0]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,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input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we,clk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,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output [7:0] q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);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reg [7:0] ram [63:0];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reg [7:0]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addr_reg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always @ (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posedge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clk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)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begin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if(we)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ram[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]&lt;=data;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else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 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addr_reg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&lt;=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; 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end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 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assign q = ram[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addr_reg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];</a:t>
            </a:r>
            <a:endParaRPr lang="en-IN" b="1" dirty="0">
              <a:effectLst/>
            </a:endParaRPr>
          </a:p>
          <a:p>
            <a:pPr marL="6477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endmodule</a:t>
            </a:r>
            <a:endParaRPr lang="en-IN" b="1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515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</TotalTime>
  <Words>754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SAKAR DUBEY</dc:creator>
  <cp:lastModifiedBy>SAKAR DUBEY</cp:lastModifiedBy>
  <cp:revision>3</cp:revision>
  <dcterms:created xsi:type="dcterms:W3CDTF">2020-11-16T07:51:55Z</dcterms:created>
  <dcterms:modified xsi:type="dcterms:W3CDTF">2020-11-16T08:17:02Z</dcterms:modified>
</cp:coreProperties>
</file>