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4" r:id="rId4"/>
    <p:sldId id="258" r:id="rId5"/>
    <p:sldId id="265" r:id="rId6"/>
    <p:sldId id="259" r:id="rId7"/>
    <p:sldId id="269" r:id="rId8"/>
    <p:sldId id="260" r:id="rId9"/>
    <p:sldId id="270" r:id="rId10"/>
    <p:sldId id="261" r:id="rId11"/>
    <p:sldId id="271" r:id="rId12"/>
    <p:sldId id="272" r:id="rId13"/>
    <p:sldId id="262" r:id="rId14"/>
    <p:sldId id="263" r:id="rId15"/>
    <p:sldId id="264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0761" y="2476133"/>
            <a:ext cx="9478851" cy="1373070"/>
          </a:xfrm>
        </p:spPr>
        <p:txBody>
          <a:bodyPr/>
          <a:lstStyle/>
          <a:p>
            <a:r>
              <a:rPr lang="en-US" sz="5300" dirty="0" smtClean="0"/>
              <a:t>AIRLINE RESERVATION SYSTEM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009" y="5321317"/>
            <a:ext cx="8144134" cy="1117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Shivansh Bhardwaj </a:t>
            </a:r>
          </a:p>
          <a:p>
            <a:r>
              <a:rPr lang="en-US" sz="2800" dirty="0" smtClean="0"/>
              <a:t>2017UCP1515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25031" y="682580"/>
            <a:ext cx="56439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DBMS PROJECT</a:t>
            </a:r>
            <a:endParaRPr 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9757" y="2734778"/>
            <a:ext cx="19963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Tech Used </a:t>
            </a:r>
            <a:endParaRPr 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11425" y="3374265"/>
            <a:ext cx="21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HTML,CSS,JS</a:t>
            </a:r>
          </a:p>
          <a:p>
            <a:r>
              <a:rPr lang="en-US" dirty="0" smtClean="0"/>
              <a:t>PHP, MySQL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032" y="5792673"/>
            <a:ext cx="3271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Site URL : </a:t>
            </a:r>
          </a:p>
          <a:p>
            <a:r>
              <a:rPr lang="en-US" dirty="0" smtClean="0"/>
              <a:t>udaanbharo.epizy.com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" y="753228"/>
            <a:ext cx="9920696" cy="1080938"/>
          </a:xfrm>
        </p:spPr>
        <p:txBody>
          <a:bodyPr/>
          <a:lstStyle/>
          <a:p>
            <a:r>
              <a:rPr lang="en-US" dirty="0" smtClean="0"/>
              <a:t>Logical Schema – (</a:t>
            </a:r>
            <a:r>
              <a:rPr lang="en-US" dirty="0" smtClean="0"/>
              <a:t>Ticket Details)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240924"/>
            <a:ext cx="4697412" cy="3799268"/>
          </a:xfrm>
        </p:spPr>
      </p:pic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Functional </a:t>
            </a:r>
            <a:r>
              <a:rPr lang="en-US" sz="2800" dirty="0" err="1" smtClean="0"/>
              <a:t>Dependecies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pnr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smtClean="0"/>
              <a:t>date_of_reservation,flight_no,journey_date,class,booking_status,no_of_passengers,lounge_access,priority_checkin,insurance,payment_id,customer_id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Bcnf</a:t>
            </a:r>
            <a:r>
              <a:rPr lang="en-US" b="1" dirty="0" smtClean="0"/>
              <a:t>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0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 – (Payment Details)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6" y="2833353"/>
            <a:ext cx="4486275" cy="205535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5748669" y="2833353"/>
            <a:ext cx="4700058" cy="3489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Functional </a:t>
            </a:r>
            <a:r>
              <a:rPr lang="en-US" sz="2800" dirty="0" err="1" smtClean="0"/>
              <a:t>Dependecies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payment_id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err="1" smtClean="0"/>
              <a:t>pnr,payment_date,payment_date,payment_amount,payment_mode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err="1" smtClean="0"/>
              <a:t>Bcnf</a:t>
            </a:r>
            <a:r>
              <a:rPr lang="en-US" b="1" dirty="0" smtClean="0"/>
              <a:t>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85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 –(Passenger Details)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1" y="2833353"/>
            <a:ext cx="4543425" cy="2412542"/>
          </a:xfrm>
        </p:spPr>
      </p:pic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5735790" y="2833353"/>
            <a:ext cx="4700058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Functional </a:t>
            </a:r>
            <a:r>
              <a:rPr lang="en-US" sz="2800" dirty="0" err="1" smtClean="0"/>
              <a:t>Dependecies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/>
              <a:t>passenger_id,pnr</a:t>
            </a:r>
            <a:r>
              <a:rPr lang="en-US" b="1" dirty="0" smtClean="0"/>
              <a:t>-&gt;</a:t>
            </a:r>
          </a:p>
          <a:p>
            <a:pPr marL="0" indent="0">
              <a:buNone/>
            </a:pPr>
            <a:r>
              <a:rPr lang="en-US" b="1" dirty="0" err="1" smtClean="0"/>
              <a:t>name</a:t>
            </a:r>
            <a:r>
              <a:rPr lang="en-US" dirty="0" err="1" smtClean="0"/>
              <a:t>,age,gender,meal_choice,frequent_flier_nos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u="sng" dirty="0" err="1" smtClean="0"/>
              <a:t>Bcnf</a:t>
            </a:r>
            <a:r>
              <a:rPr lang="en-US" b="1" u="sng" dirty="0" smtClean="0"/>
              <a:t> Form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5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User Dashboard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2279562"/>
            <a:ext cx="11101589" cy="3933226"/>
          </a:xfrm>
        </p:spPr>
      </p:pic>
    </p:spTree>
    <p:extLst>
      <p:ext uri="{BB962C8B-B14F-4D97-AF65-F5344CB8AC3E}">
        <p14:creationId xmlns:p14="http://schemas.microsoft.com/office/powerpoint/2010/main" val="568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Admin Dashboard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49679"/>
            <a:ext cx="10975059" cy="4257183"/>
          </a:xfrm>
        </p:spPr>
      </p:pic>
    </p:spTree>
    <p:extLst>
      <p:ext uri="{BB962C8B-B14F-4D97-AF65-F5344CB8AC3E}">
        <p14:creationId xmlns:p14="http://schemas.microsoft.com/office/powerpoint/2010/main" val="6670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 FLOW DIAGRAM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02708"/>
            <a:ext cx="9613900" cy="3467047"/>
          </a:xfrm>
        </p:spPr>
      </p:pic>
    </p:spTree>
    <p:extLst>
      <p:ext uri="{BB962C8B-B14F-4D97-AF65-F5344CB8AC3E}">
        <p14:creationId xmlns:p14="http://schemas.microsoft.com/office/powerpoint/2010/main" val="846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(Advanced)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2" y="2099256"/>
            <a:ext cx="8925059" cy="4984124"/>
          </a:xfrm>
        </p:spPr>
      </p:pic>
    </p:spTree>
    <p:extLst>
      <p:ext uri="{BB962C8B-B14F-4D97-AF65-F5344CB8AC3E}">
        <p14:creationId xmlns:p14="http://schemas.microsoft.com/office/powerpoint/2010/main" val="29170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5899" y="2168844"/>
            <a:ext cx="63823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27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smtClean="0"/>
              <a:t>This is a certified work done by Shivansh Bhardwaj under the guidance of Dr. </a:t>
            </a:r>
            <a:r>
              <a:rPr lang="en-US" sz="3200" dirty="0" err="1" smtClean="0"/>
              <a:t>Namita</a:t>
            </a:r>
            <a:r>
              <a:rPr lang="en-US" sz="3200" dirty="0" smtClean="0"/>
              <a:t> Mittal.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Sources Used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wikipedia,w3schoos,geeksforgeeks,google </a:t>
            </a:r>
            <a:r>
              <a:rPr lang="en-US" dirty="0" err="1" smtClean="0"/>
              <a:t>flights,stackoverflow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About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764445" cy="436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demo of Airline Reservation System with Customer and Admin login</a:t>
            </a:r>
          </a:p>
          <a:p>
            <a:pPr marL="0" indent="0">
              <a:buNone/>
            </a:pPr>
            <a:r>
              <a:rPr lang="en-US" sz="2800" b="1" dirty="0" smtClean="0"/>
              <a:t>Customer Can: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Book Flight Tickets for a particular date between selected cities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View booked tickets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Cancel booked Tickets</a:t>
            </a:r>
          </a:p>
          <a:p>
            <a:pPr marL="0" indent="0">
              <a:buNone/>
            </a:pPr>
            <a:r>
              <a:rPr lang="en-US" sz="2800" b="1" dirty="0" smtClean="0"/>
              <a:t>Admin Can: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Add new jet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Add new flight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Cancel a flight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View booked ticket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5" y="2395471"/>
            <a:ext cx="10938859" cy="3760630"/>
          </a:xfrm>
        </p:spPr>
      </p:pic>
    </p:spTree>
    <p:extLst>
      <p:ext uri="{BB962C8B-B14F-4D97-AF65-F5344CB8AC3E}">
        <p14:creationId xmlns:p14="http://schemas.microsoft.com/office/powerpoint/2010/main" val="3781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1999" cy="69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 –(</a:t>
            </a:r>
            <a:r>
              <a:rPr lang="en-US" dirty="0" smtClean="0"/>
              <a:t>Customer)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691686"/>
            <a:ext cx="4697412" cy="3026534"/>
          </a:xfrm>
        </p:spPr>
      </p:pic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5761548" y="2691686"/>
            <a:ext cx="4700058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Functional </a:t>
            </a:r>
            <a:r>
              <a:rPr lang="en-US" sz="2800" dirty="0" err="1" smtClean="0"/>
              <a:t>Dependecies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customer_id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err="1" smtClean="0"/>
              <a:t>pwd,name,email,phone_no,address</a:t>
            </a:r>
            <a:endParaRPr lang="en-US" dirty="0" smtClean="0"/>
          </a:p>
          <a:p>
            <a:pPr marL="0" indent="0" algn="ctr">
              <a:buNone/>
            </a:pPr>
            <a:r>
              <a:rPr lang="en-US" b="1" u="sng" dirty="0" err="1" smtClean="0"/>
              <a:t>Bcnf</a:t>
            </a:r>
            <a:r>
              <a:rPr lang="en-US" b="1" u="sng" dirty="0" smtClean="0"/>
              <a:t> Form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45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70" y="2949262"/>
            <a:ext cx="4695825" cy="23630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2156" y="2839148"/>
            <a:ext cx="487640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Functional </a:t>
            </a:r>
            <a:r>
              <a:rPr lang="en-US" dirty="0" err="1" smtClean="0"/>
              <a:t>Dependecies</a:t>
            </a:r>
            <a:r>
              <a:rPr lang="en-US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r>
              <a:rPr lang="en-US" dirty="0" err="1" smtClean="0"/>
              <a:t>admin_id</a:t>
            </a:r>
            <a:r>
              <a:rPr lang="en-US" dirty="0" smtClean="0"/>
              <a:t>-&gt;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pwd_type,staff_id,name,email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err="1" smtClean="0"/>
              <a:t>Bcnf</a:t>
            </a:r>
            <a:r>
              <a:rPr lang="en-US" b="1" u="sng" dirty="0" smtClean="0"/>
              <a:t> Form</a:t>
            </a:r>
            <a:endParaRPr lang="en-US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 </a:t>
            </a:r>
            <a:r>
              <a:rPr lang="en-US" dirty="0" smtClean="0"/>
              <a:t>–(</a:t>
            </a:r>
            <a:r>
              <a:rPr lang="en-US" dirty="0" smtClean="0"/>
              <a:t>Admin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 – (</a:t>
            </a:r>
            <a:r>
              <a:rPr lang="en-US" dirty="0" smtClean="0"/>
              <a:t>Jet </a:t>
            </a:r>
            <a:r>
              <a:rPr lang="en-US" dirty="0" smtClean="0"/>
              <a:t>Details)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807594"/>
            <a:ext cx="4684095" cy="212501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5790" y="2903543"/>
            <a:ext cx="487640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Functional </a:t>
            </a:r>
            <a:r>
              <a:rPr lang="en-US" dirty="0" err="1" smtClean="0"/>
              <a:t>Dependecies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jet_id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err="1" smtClean="0"/>
              <a:t>jet_type,jet_type,total_capacity,active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 smtClean="0"/>
              <a:t>Bcnf</a:t>
            </a:r>
            <a:r>
              <a:rPr lang="en-US" b="1" dirty="0" smtClean="0"/>
              <a:t>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02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Schema – (Flight Details)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0" y="2480290"/>
            <a:ext cx="4581525" cy="328612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70641" y="2736118"/>
            <a:ext cx="487640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r>
              <a:rPr lang="en-US" sz="3200" dirty="0" smtClean="0"/>
              <a:t>Functional </a:t>
            </a:r>
            <a:r>
              <a:rPr lang="en-US" sz="3200" dirty="0" err="1" smtClean="0"/>
              <a:t>Dependecies</a:t>
            </a:r>
            <a:r>
              <a:rPr lang="en-US" sz="32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flight_no,departure_date</a:t>
            </a:r>
            <a:r>
              <a:rPr lang="en-US" dirty="0" smtClean="0"/>
              <a:t>-&gt;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from_city,to_city,arrival_date,departure_time,arrival_time,seats_economy,seats_business,price_economy,price_business,jet_id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 err="1" smtClean="0"/>
              <a:t>Bcnf</a:t>
            </a:r>
            <a:r>
              <a:rPr lang="en-US" u="sng" dirty="0" smtClean="0"/>
              <a:t> Form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149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764</TotalTime>
  <Words>226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</vt:lpstr>
      <vt:lpstr>Berlin</vt:lpstr>
      <vt:lpstr>AIRLINE RESERVATION SYSTEM</vt:lpstr>
      <vt:lpstr>Acknowledgement </vt:lpstr>
      <vt:lpstr>About Project</vt:lpstr>
      <vt:lpstr>Tables Used</vt:lpstr>
      <vt:lpstr>PowerPoint Presentation</vt:lpstr>
      <vt:lpstr>Logical Schema –(Customer)</vt:lpstr>
      <vt:lpstr>Logical Schema –(Admin)</vt:lpstr>
      <vt:lpstr>Logical Schema – (Jet Details)</vt:lpstr>
      <vt:lpstr>Logical Schema – (Flight Details)</vt:lpstr>
      <vt:lpstr>Logical Schema – (Ticket Details)</vt:lpstr>
      <vt:lpstr>Logical Schema – (Payment Details)</vt:lpstr>
      <vt:lpstr>Logical Schema –(Passenger Details)</vt:lpstr>
      <vt:lpstr>PowerPoint Presentation</vt:lpstr>
      <vt:lpstr>User Dashboard</vt:lpstr>
      <vt:lpstr>Admin Dashboard</vt:lpstr>
      <vt:lpstr>DATA FLOW DIAGRAM</vt:lpstr>
      <vt:lpstr>DATA FLOW DIAGRAM (Advanced)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Shivansh Bhardwaj</dc:creator>
  <cp:lastModifiedBy>Shivansh Bhardwaj</cp:lastModifiedBy>
  <cp:revision>20</cp:revision>
  <dcterms:created xsi:type="dcterms:W3CDTF">2019-11-16T11:30:10Z</dcterms:created>
  <dcterms:modified xsi:type="dcterms:W3CDTF">2019-11-17T14:42:01Z</dcterms:modified>
</cp:coreProperties>
</file>