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7042A-9E56-4C95-966F-E425E65B7EC6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04B02-0A26-468D-8A80-3922F5C8C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04B02-0A26-468D-8A80-3922F5C8C7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EDB97F-9489-499A-A415-0CBA74B3F691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7F465C-0E35-475C-979D-ED25634B4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6480048" cy="2301240"/>
          </a:xfrm>
        </p:spPr>
        <p:txBody>
          <a:bodyPr>
            <a:normAutofit/>
          </a:bodyPr>
          <a:lstStyle/>
          <a:p>
            <a:r>
              <a:rPr lang="en-US" sz="7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/>
              <a:t>A</a:t>
            </a:r>
            <a:r>
              <a:rPr lang="en-US" sz="2700" dirty="0" smtClean="0"/>
              <a:t>utomatic Stabilization and Movement of Quadcopter)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6480048" cy="1752600"/>
          </a:xfrm>
        </p:spPr>
        <p:txBody>
          <a:bodyPr/>
          <a:lstStyle/>
          <a:p>
            <a:r>
              <a:rPr lang="en-US" dirty="0" smtClean="0"/>
              <a:t>An initiative of Robodarshan IIEST,Shibpur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 BRIEF HISTORY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concept of quadcopter was first developed and designed in 1907.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/>
              <a:t> but first successful forward flight was achieved in 1956.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QUADCOPTER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Nowadays many researches and developments are going on quadcopter.</a:t>
            </a:r>
          </a:p>
          <a:p>
            <a:pPr algn="just"/>
            <a:r>
              <a:rPr lang="en-US" sz="2800" dirty="0" smtClean="0"/>
              <a:t>In the last few decades the need of aircraft having high hovering capability and high maneuverability has led to a rise in the use of </a:t>
            </a:r>
            <a:r>
              <a:rPr lang="en-US" sz="2800" dirty="0" err="1" smtClean="0"/>
              <a:t>quadcopters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four rotor design allows </a:t>
            </a:r>
            <a:r>
              <a:rPr lang="en-US" sz="2800" dirty="0" err="1" smtClean="0"/>
              <a:t>quadcopters</a:t>
            </a:r>
            <a:r>
              <a:rPr lang="en-US" sz="2800" dirty="0" smtClean="0"/>
              <a:t> to be relatively simple in design, yet highly reliable and they can be build at low cost.  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quadcopter</a:t>
            </a:r>
            <a:r>
              <a:rPr lang="en-US" dirty="0" smtClean="0"/>
              <a:t> uses a raspberry pi SBC(single board computer) as an onboard computer to control all the units of the </a:t>
            </a:r>
            <a:r>
              <a:rPr lang="en-US" dirty="0" err="1" smtClean="0"/>
              <a:t>quadcopter</a:t>
            </a:r>
            <a:r>
              <a:rPr lang="en-US" dirty="0" smtClean="0"/>
              <a:t> autonomously.</a:t>
            </a:r>
          </a:p>
          <a:p>
            <a:r>
              <a:rPr lang="en-US" dirty="0" smtClean="0"/>
              <a:t>It uses a raspberry pi camera to detect the movement of the ground bot.</a:t>
            </a:r>
          </a:p>
          <a:p>
            <a:r>
              <a:rPr lang="en-US" dirty="0" err="1" smtClean="0"/>
              <a:t>Quadcopter</a:t>
            </a:r>
            <a:r>
              <a:rPr lang="en-US" dirty="0" smtClean="0"/>
              <a:t> sends the video feedback of the ground </a:t>
            </a:r>
            <a:r>
              <a:rPr lang="en-US" dirty="0" err="1" smtClean="0"/>
              <a:t>bot</a:t>
            </a:r>
            <a:r>
              <a:rPr lang="en-US" dirty="0" smtClean="0"/>
              <a:t> to control the movement of the bot.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VISION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quadcopter</a:t>
            </a:r>
            <a:r>
              <a:rPr lang="en-US" dirty="0" smtClean="0"/>
              <a:t> along with the wireless image processing can be used as a testing platform for flight control, navigation and real time systems.</a:t>
            </a:r>
          </a:p>
          <a:p>
            <a:r>
              <a:rPr lang="en-US" dirty="0" smtClean="0"/>
              <a:t>We can use it in military purposes such as surveillance and reconnaissance via image processing and wireless communication system.</a:t>
            </a:r>
          </a:p>
          <a:p>
            <a:r>
              <a:rPr lang="en-US" dirty="0" err="1" smtClean="0"/>
              <a:t>Quadcopters</a:t>
            </a:r>
            <a:r>
              <a:rPr lang="en-US" dirty="0" smtClean="0"/>
              <a:t> can be used in search and rescue missions in urban environment.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</TotalTime>
  <Words>215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ASMQ (Automatic Stabilization and Movement of Quadcopter)</vt:lpstr>
      <vt:lpstr>A BRIEF HISTORY</vt:lpstr>
      <vt:lpstr>WHY QUADCOPTER?</vt:lpstr>
      <vt:lpstr>BUILD</vt:lpstr>
      <vt:lpstr>OUR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ASMQ (Automatic Stabilization and Movement of Quadcopter)</dc:title>
  <dc:creator>vivu-pc</dc:creator>
  <cp:lastModifiedBy>vivu-pc</cp:lastModifiedBy>
  <cp:revision>15</cp:revision>
  <dcterms:created xsi:type="dcterms:W3CDTF">2016-08-21T18:37:01Z</dcterms:created>
  <dcterms:modified xsi:type="dcterms:W3CDTF">2016-08-21T22:55:07Z</dcterms:modified>
</cp:coreProperties>
</file>