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48" d="100"/>
          <a:sy n="48" d="100"/>
        </p:scale>
        <p:origin x="82"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3E0CBA-E22A-40EA-A1EB-FE6D9640B2FF}" type="datetimeFigureOut">
              <a:rPr lang="en-IN" smtClean="0"/>
              <a:t>07-11-2023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89ACFA3-6486-4ED1-B26D-A4675E13DE2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39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E0CBA-E22A-40EA-A1EB-FE6D9640B2FF}"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CFA3-6486-4ED1-B26D-A4675E13DE2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05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E0CBA-E22A-40EA-A1EB-FE6D9640B2FF}"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CFA3-6486-4ED1-B26D-A4675E13DE2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02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E0CBA-E22A-40EA-A1EB-FE6D9640B2FF}"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CFA3-6486-4ED1-B26D-A4675E13DE2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42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E0CBA-E22A-40EA-A1EB-FE6D9640B2FF}"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CFA3-6486-4ED1-B26D-A4675E13DE2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553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E0CBA-E22A-40EA-A1EB-FE6D9640B2FF}"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ACFA3-6486-4ED1-B26D-A4675E13DE2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93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E0CBA-E22A-40EA-A1EB-FE6D9640B2FF}"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9ACFA3-6486-4ED1-B26D-A4675E13DE2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10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E0CBA-E22A-40EA-A1EB-FE6D9640B2FF}"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ACFA3-6486-4ED1-B26D-A4675E13DE2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5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E0CBA-E22A-40EA-A1EB-FE6D9640B2FF}"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9ACFA3-6486-4ED1-B26D-A4675E13DE28}" type="slidenum">
              <a:rPr lang="en-IN" smtClean="0"/>
              <a:t>‹#›</a:t>
            </a:fld>
            <a:endParaRPr lang="en-IN"/>
          </a:p>
        </p:txBody>
      </p:sp>
    </p:spTree>
    <p:extLst>
      <p:ext uri="{BB962C8B-B14F-4D97-AF65-F5344CB8AC3E}">
        <p14:creationId xmlns:p14="http://schemas.microsoft.com/office/powerpoint/2010/main" val="44898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E0CBA-E22A-40EA-A1EB-FE6D9640B2FF}"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ACFA3-6486-4ED1-B26D-A4675E13DE2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36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3E0CBA-E22A-40EA-A1EB-FE6D9640B2FF}" type="datetimeFigureOut">
              <a:rPr lang="en-IN" smtClean="0"/>
              <a:t>07-11-2023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89ACFA3-6486-4ED1-B26D-A4675E13DE2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70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3E0CBA-E22A-40EA-A1EB-FE6D9640B2FF}" type="datetimeFigureOut">
              <a:rPr lang="en-IN" smtClean="0"/>
              <a:t>07-11-2023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9ACFA3-6486-4ED1-B26D-A4675E13DE2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357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7A66-B4BE-BC06-36D8-0F223910314B}"/>
              </a:ext>
            </a:extLst>
          </p:cNvPr>
          <p:cNvSpPr>
            <a:spLocks noGrp="1"/>
          </p:cNvSpPr>
          <p:nvPr>
            <p:ph type="ctrTitle"/>
          </p:nvPr>
        </p:nvSpPr>
        <p:spPr>
          <a:xfrm>
            <a:off x="2417780" y="1371126"/>
            <a:ext cx="9487303" cy="977621"/>
          </a:xfrm>
        </p:spPr>
        <p:txBody>
          <a:bodyPr>
            <a:noAutofit/>
          </a:bodyPr>
          <a:lstStyle/>
          <a:p>
            <a:r>
              <a:rPr lang="en-IN" b="1" dirty="0">
                <a:effectLst/>
                <a:latin typeface="Aptos Display" panose="020B0004020202020204" pitchFamily="34" charset="0"/>
                <a:ea typeface="Aptos" panose="020B0004020202020204" pitchFamily="34" charset="0"/>
                <a:cs typeface="Times New Roman" panose="02020603050405020304" pitchFamily="18" charset="0"/>
              </a:rPr>
              <a:t>Zillow Home Value Prediction</a:t>
            </a:r>
            <a:endParaRPr lang="en-IN" dirty="0"/>
          </a:p>
        </p:txBody>
      </p:sp>
      <p:sp>
        <p:nvSpPr>
          <p:cNvPr id="3" name="Subtitle 2">
            <a:extLst>
              <a:ext uri="{FF2B5EF4-FFF2-40B4-BE49-F238E27FC236}">
                <a16:creationId xmlns:a16="http://schemas.microsoft.com/office/drawing/2014/main" id="{FD1C8D10-C1F6-3D06-497B-14CCEE8D7F32}"/>
              </a:ext>
            </a:extLst>
          </p:cNvPr>
          <p:cNvSpPr>
            <a:spLocks noGrp="1"/>
          </p:cNvSpPr>
          <p:nvPr>
            <p:ph type="subTitle" idx="1"/>
          </p:nvPr>
        </p:nvSpPr>
        <p:spPr/>
        <p:txBody>
          <a:bodyPr>
            <a:normAutofit fontScale="25000" lnSpcReduction="20000"/>
          </a:bodyPr>
          <a:lstStyle/>
          <a:p>
            <a:pPr algn="ctr">
              <a:lnSpc>
                <a:spcPct val="115000"/>
              </a:lnSpc>
              <a:spcAft>
                <a:spcPts val="800"/>
              </a:spcAft>
            </a:pPr>
            <a:r>
              <a:rPr lang="en-US" sz="12800" dirty="0"/>
              <a:t>Project by : SHIVIK AHUJA(12109784)</a:t>
            </a:r>
          </a:p>
          <a:p>
            <a:pPr algn="ctr">
              <a:lnSpc>
                <a:spcPct val="115000"/>
              </a:lnSpc>
              <a:spcAft>
                <a:spcPts val="800"/>
              </a:spcAft>
            </a:pPr>
            <a:r>
              <a:rPr lang="en-US" sz="12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800" kern="100" dirty="0">
                <a:effectLst/>
                <a:latin typeface="Aptos" panose="020B0004020202020204" pitchFamily="34" charset="0"/>
                <a:ea typeface="Aptos" panose="020B0004020202020204" pitchFamily="34" charset="0"/>
                <a:cs typeface="Times New Roman" panose="02020603050405020304" pitchFamily="18" charset="0"/>
              </a:rPr>
              <a:t>Pulkit Gupta(12109243)</a:t>
            </a:r>
          </a:p>
          <a:p>
            <a:pPr algn="ctr">
              <a:lnSpc>
                <a:spcPct val="115000"/>
              </a:lnSpc>
              <a:spcAft>
                <a:spcPts val="800"/>
              </a:spcAft>
            </a:pPr>
            <a:r>
              <a:rPr lang="en-IN" sz="12800" kern="100" dirty="0">
                <a:effectLst/>
                <a:latin typeface="Aptos" panose="020B0004020202020204" pitchFamily="34" charset="0"/>
                <a:ea typeface="Aptos" panose="020B0004020202020204" pitchFamily="34" charset="0"/>
                <a:cs typeface="Times New Roman" panose="02020603050405020304" pitchFamily="18" charset="0"/>
              </a:rPr>
              <a:t>                                   Shivansh Sharma(12106075)</a:t>
            </a:r>
          </a:p>
          <a:p>
            <a:pPr algn="ctr">
              <a:lnSpc>
                <a:spcPct val="115000"/>
              </a:lnSpc>
              <a:spcAft>
                <a:spcPts val="800"/>
              </a:spcAft>
            </a:pPr>
            <a:endParaRPr lang="en-IN" sz="1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984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53EC-0EF9-BEDD-F5F3-0BE16213F0FD}"/>
              </a:ext>
            </a:extLst>
          </p:cNvPr>
          <p:cNvSpPr>
            <a:spLocks noGrp="1"/>
          </p:cNvSpPr>
          <p:nvPr>
            <p:ph type="title"/>
          </p:nvPr>
        </p:nvSpPr>
        <p:spPr/>
        <p:txBody>
          <a:bodyPr/>
          <a:lstStyle/>
          <a:p>
            <a:r>
              <a:rPr lang="en-IN" dirty="0"/>
              <a:t>HOW IT WORKS?</a:t>
            </a:r>
            <a:br>
              <a:rPr lang="en-IN" dirty="0"/>
            </a:br>
            <a:endParaRPr lang="en-IN" dirty="0"/>
          </a:p>
        </p:txBody>
      </p:sp>
      <p:sp>
        <p:nvSpPr>
          <p:cNvPr id="3" name="Content Placeholder 2">
            <a:extLst>
              <a:ext uri="{FF2B5EF4-FFF2-40B4-BE49-F238E27FC236}">
                <a16:creationId xmlns:a16="http://schemas.microsoft.com/office/drawing/2014/main" id="{E48ED36C-F746-2CFA-3E72-2F2F37831152}"/>
              </a:ext>
            </a:extLst>
          </p:cNvPr>
          <p:cNvSpPr>
            <a:spLocks noGrp="1"/>
          </p:cNvSpPr>
          <p:nvPr>
            <p:ph idx="1"/>
          </p:nvPr>
        </p:nvSpPr>
        <p:spPr/>
        <p:txBody>
          <a:bodyPr/>
          <a:lstStyle/>
          <a:p>
            <a:r>
              <a:rPr lang="en-US" dirty="0"/>
              <a:t>COLLECTING DATA: FIRST STEP WAS TO COLLECT DATA WE COLLECTED DATA FROM DIFFERENT</a:t>
            </a:r>
          </a:p>
          <a:p>
            <a:r>
              <a:rPr lang="en-US" dirty="0"/>
              <a:t>SOURCES &amp; MERGED THEM TOGETHER TO FORM OUR TRAINING DATA SET.</a:t>
            </a:r>
          </a:p>
          <a:p>
            <a:r>
              <a:rPr lang="en-US" dirty="0"/>
              <a:t>THEN WE TRAINED THE MODEL USING MACHINE</a:t>
            </a:r>
          </a:p>
          <a:p>
            <a:r>
              <a:rPr lang="en-US" dirty="0"/>
              <a:t>LEARNIG ALGORITHM WHICH IN THIS CASE IS MULTIPLE LINEAR REGRESSION.</a:t>
            </a:r>
          </a:p>
          <a:p>
            <a:r>
              <a:rPr lang="en-US" dirty="0"/>
              <a:t>BASED ON THE GENERATED GRAPHS WE PREDICT THE COST OF THE HOUSE</a:t>
            </a:r>
            <a:endParaRPr lang="en-IN" dirty="0"/>
          </a:p>
        </p:txBody>
      </p:sp>
    </p:spTree>
    <p:extLst>
      <p:ext uri="{BB962C8B-B14F-4D97-AF65-F5344CB8AC3E}">
        <p14:creationId xmlns:p14="http://schemas.microsoft.com/office/powerpoint/2010/main" val="280764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F2A3D0F-CD75-279C-1D4C-C7D34453E6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943" y="-4011"/>
            <a:ext cx="7068268" cy="612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0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288D-F103-0119-AAB3-50B98420155F}"/>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CCD59AC4-67A2-17B8-4B76-676CC60C6ED2}"/>
              </a:ext>
            </a:extLst>
          </p:cNvPr>
          <p:cNvSpPr>
            <a:spLocks noGrp="1"/>
          </p:cNvSpPr>
          <p:nvPr>
            <p:ph idx="1"/>
          </p:nvPr>
        </p:nvSpPr>
        <p:spPr>
          <a:xfrm>
            <a:off x="1137145" y="1540042"/>
            <a:ext cx="9917709" cy="3926304"/>
          </a:xfrm>
        </p:spPr>
        <p:txBody>
          <a:bodyPr>
            <a:normAutofit/>
          </a:bodyPr>
          <a:lstStyle/>
          <a:p>
            <a:pPr marL="0" indent="0">
              <a:buNone/>
            </a:pPr>
            <a:endParaRPr lang="en-US" dirty="0"/>
          </a:p>
          <a:p>
            <a:r>
              <a:rPr lang="en-US" dirty="0"/>
              <a:t>In a real world scenario, we can use such a model to predict house prices. This model should check for new data, once in a month, and incorporate them to expand the dataset and produce better results.</a:t>
            </a:r>
          </a:p>
          <a:p>
            <a:r>
              <a:rPr lang="en-US" dirty="0"/>
              <a:t>► We can try out other dimensionality reduction techniques like Univariate Feature Selection and Recursive feature elimination in the initial stages.</a:t>
            </a:r>
          </a:p>
          <a:p>
            <a:r>
              <a:rPr lang="en-US" dirty="0"/>
              <a:t>► We can try out other advanced regression techniques, like Random Forest and Bayesian Ridge Algorithm, for prediction. Since the data is highly correlated, we should also try Elastic Net regression technique.</a:t>
            </a:r>
            <a:endParaRPr lang="en-IN" dirty="0"/>
          </a:p>
        </p:txBody>
      </p:sp>
    </p:spTree>
    <p:extLst>
      <p:ext uri="{BB962C8B-B14F-4D97-AF65-F5344CB8AC3E}">
        <p14:creationId xmlns:p14="http://schemas.microsoft.com/office/powerpoint/2010/main" val="217519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5F1D2-1E85-1A5E-EFE3-CB92FCB2FB64}"/>
              </a:ext>
            </a:extLst>
          </p:cNvPr>
          <p:cNvSpPr>
            <a:spLocks noGrp="1"/>
          </p:cNvSpPr>
          <p:nvPr>
            <p:ph idx="1"/>
          </p:nvPr>
        </p:nvSpPr>
        <p:spPr/>
        <p:txBody>
          <a:bodyPr>
            <a:normAutofit fontScale="85000" lnSpcReduction="10000"/>
          </a:bodyPr>
          <a:lstStyle/>
          <a:p>
            <a:r>
              <a:rPr lang="en-IN" sz="13800" dirty="0"/>
              <a:t>THANKYOU!</a:t>
            </a:r>
          </a:p>
        </p:txBody>
      </p:sp>
    </p:spTree>
    <p:extLst>
      <p:ext uri="{BB962C8B-B14F-4D97-AF65-F5344CB8AC3E}">
        <p14:creationId xmlns:p14="http://schemas.microsoft.com/office/powerpoint/2010/main" val="286238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4959-60DD-97EE-E40F-78CE88DBDAA6}"/>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FCE9F497-434D-87F3-D12C-7DFAD7F1FF73}"/>
              </a:ext>
            </a:extLst>
          </p:cNvPr>
          <p:cNvSpPr>
            <a:spLocks noGrp="1"/>
          </p:cNvSpPr>
          <p:nvPr>
            <p:ph idx="1"/>
          </p:nvPr>
        </p:nvSpPr>
        <p:spPr/>
        <p:txBody>
          <a:bodyPr/>
          <a:lstStyle/>
          <a:p>
            <a:r>
              <a:rPr lang="en-US" dirty="0"/>
              <a:t>1) Project summary</a:t>
            </a:r>
          </a:p>
          <a:p>
            <a:r>
              <a:rPr lang="en-US" dirty="0"/>
              <a:t>2) Technology used</a:t>
            </a:r>
          </a:p>
          <a:p>
            <a:r>
              <a:rPr lang="en-US" dirty="0"/>
              <a:t>3) Tools used </a:t>
            </a:r>
          </a:p>
          <a:p>
            <a:r>
              <a:rPr lang="en-US" dirty="0"/>
              <a:t>4) How it works?</a:t>
            </a:r>
          </a:p>
          <a:p>
            <a:r>
              <a:rPr lang="en-US" dirty="0"/>
              <a:t>5) What it does?</a:t>
            </a:r>
            <a:endParaRPr lang="en-IN" dirty="0"/>
          </a:p>
        </p:txBody>
      </p:sp>
    </p:spTree>
    <p:extLst>
      <p:ext uri="{BB962C8B-B14F-4D97-AF65-F5344CB8AC3E}">
        <p14:creationId xmlns:p14="http://schemas.microsoft.com/office/powerpoint/2010/main" val="203028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2A81-0ACF-E055-DC4A-3B5B9796711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24C02B1-ECF1-5D13-FCAD-00E4B0F21E1C}"/>
              </a:ext>
            </a:extLst>
          </p:cNvPr>
          <p:cNvSpPr>
            <a:spLocks noGrp="1"/>
          </p:cNvSpPr>
          <p:nvPr>
            <p:ph idx="1"/>
          </p:nvPr>
        </p:nvSpPr>
        <p:spPr/>
        <p:txBody>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Zillow is a real estate website that provides users with information about homes, including estimated home values. Zillow's home value estimates, also known as Zestimate, are based on a variety of factors, including the home's location, size, and features, as well as data from recent sales of similar homes in the area.</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 recent years, there has been a growing interest in using machine learning to predict home values. Machine learning algorithms can be trained on large datasets of historical home sales data to learn the relationships between different factors and home values. Once trained, these algorithms can be used to predict the home values of new homes or to update the Zestimate of existing homes.</a:t>
            </a:r>
          </a:p>
          <a:p>
            <a:endParaRPr lang="en-IN" dirty="0"/>
          </a:p>
        </p:txBody>
      </p:sp>
    </p:spTree>
    <p:extLst>
      <p:ext uri="{BB962C8B-B14F-4D97-AF65-F5344CB8AC3E}">
        <p14:creationId xmlns:p14="http://schemas.microsoft.com/office/powerpoint/2010/main" val="111898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369-F937-4255-78E8-97B0A8C6AEEB}"/>
              </a:ext>
            </a:extLst>
          </p:cNvPr>
          <p:cNvSpPr>
            <a:spLocks noGrp="1"/>
          </p:cNvSpPr>
          <p:nvPr>
            <p:ph type="title"/>
          </p:nvPr>
        </p:nvSpPr>
        <p:spPr/>
        <p:txBody>
          <a:bodyPr/>
          <a:lstStyle/>
          <a:p>
            <a:r>
              <a:rPr lang="en-US" dirty="0"/>
              <a:t>PROJECT SUMMARY</a:t>
            </a:r>
            <a:endParaRPr lang="en-IN" dirty="0"/>
          </a:p>
        </p:txBody>
      </p:sp>
      <p:sp>
        <p:nvSpPr>
          <p:cNvPr id="3" name="Content Placeholder 2">
            <a:extLst>
              <a:ext uri="{FF2B5EF4-FFF2-40B4-BE49-F238E27FC236}">
                <a16:creationId xmlns:a16="http://schemas.microsoft.com/office/drawing/2014/main" id="{D6B02DF1-209B-1B18-9BA5-6A056EDC5BBC}"/>
              </a:ext>
            </a:extLst>
          </p:cNvPr>
          <p:cNvSpPr>
            <a:spLocks noGrp="1"/>
          </p:cNvSpPr>
          <p:nvPr>
            <p:ph idx="1"/>
          </p:nvPr>
        </p:nvSpPr>
        <p:spPr/>
        <p:txBody>
          <a:bodyPr>
            <a:normAutofit/>
          </a:bodyPr>
          <a:lstStyle/>
          <a:p>
            <a:r>
              <a:rPr lang="en-US" sz="2800" dirty="0"/>
              <a:t>Our project is a machine learning app, based on certain specifications of your future home it will try to guess the most accurate price.</a:t>
            </a:r>
          </a:p>
          <a:p>
            <a:r>
              <a:rPr lang="en-US" sz="2800" dirty="0"/>
              <a:t>► Information such as state, city, area, stores.</a:t>
            </a:r>
            <a:endParaRPr lang="en-IN" sz="2800" dirty="0"/>
          </a:p>
        </p:txBody>
      </p:sp>
    </p:spTree>
    <p:extLst>
      <p:ext uri="{BB962C8B-B14F-4D97-AF65-F5344CB8AC3E}">
        <p14:creationId xmlns:p14="http://schemas.microsoft.com/office/powerpoint/2010/main" val="371896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26FD-F181-374F-2BC8-449A7FA94F05}"/>
              </a:ext>
            </a:extLst>
          </p:cNvPr>
          <p:cNvSpPr>
            <a:spLocks noGrp="1"/>
          </p:cNvSpPr>
          <p:nvPr>
            <p:ph type="title"/>
          </p:nvPr>
        </p:nvSpPr>
        <p:spPr/>
        <p:txBody>
          <a:bodyPr/>
          <a:lstStyle/>
          <a:p>
            <a:r>
              <a:rPr lang="en-IN" u="sng" dirty="0"/>
              <a:t>Technology used</a:t>
            </a:r>
          </a:p>
        </p:txBody>
      </p:sp>
      <p:sp>
        <p:nvSpPr>
          <p:cNvPr id="3" name="Content Placeholder 2">
            <a:extLst>
              <a:ext uri="{FF2B5EF4-FFF2-40B4-BE49-F238E27FC236}">
                <a16:creationId xmlns:a16="http://schemas.microsoft.com/office/drawing/2014/main" id="{7A0E1385-D367-BCC0-6D33-BDE57AAB6927}"/>
              </a:ext>
            </a:extLst>
          </p:cNvPr>
          <p:cNvSpPr>
            <a:spLocks noGrp="1"/>
          </p:cNvSpPr>
          <p:nvPr>
            <p:ph idx="1"/>
          </p:nvPr>
        </p:nvSpPr>
        <p:spPr/>
        <p:txBody>
          <a:bodyPr>
            <a:normAutofit fontScale="92500" lnSpcReduction="10000"/>
          </a:bodyPr>
          <a:lstStyle/>
          <a:p>
            <a:pPr marL="0" indent="0">
              <a:buNone/>
            </a:pPr>
            <a:r>
              <a:rPr lang="en-US" dirty="0"/>
              <a:t>    Machine Learning →</a:t>
            </a:r>
          </a:p>
          <a:p>
            <a:r>
              <a:rPr lang="en-US" dirty="0"/>
              <a:t>Tom Mitchell provides explained: "A computer program is said to learn from experience E with respect to some class of tasks T and performance measure P, if its performance at tasks in T, as measured by P, improves with experience E."</a:t>
            </a:r>
          </a:p>
          <a:p>
            <a:r>
              <a:rPr lang="en-US" dirty="0"/>
              <a:t>Example: playing checkers.</a:t>
            </a:r>
          </a:p>
          <a:p>
            <a:r>
              <a:rPr lang="en-US" dirty="0"/>
              <a:t>E = the experience of playing many games of checkers</a:t>
            </a:r>
          </a:p>
          <a:p>
            <a:r>
              <a:rPr lang="en-US" dirty="0"/>
              <a:t>T = the task of playing checkers.</a:t>
            </a:r>
          </a:p>
          <a:p>
            <a:r>
              <a:rPr lang="en-US" dirty="0"/>
              <a:t>P = the probability that the program will win the next game.</a:t>
            </a:r>
            <a:endParaRPr lang="en-IN" dirty="0"/>
          </a:p>
        </p:txBody>
      </p:sp>
    </p:spTree>
    <p:extLst>
      <p:ext uri="{BB962C8B-B14F-4D97-AF65-F5344CB8AC3E}">
        <p14:creationId xmlns:p14="http://schemas.microsoft.com/office/powerpoint/2010/main" val="79252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5AE5-076F-3841-3B93-706F864E8390}"/>
              </a:ext>
            </a:extLst>
          </p:cNvPr>
          <p:cNvSpPr>
            <a:spLocks noGrp="1"/>
          </p:cNvSpPr>
          <p:nvPr>
            <p:ph type="title"/>
          </p:nvPr>
        </p:nvSpPr>
        <p:spPr/>
        <p:txBody>
          <a:bodyPr/>
          <a:lstStyle/>
          <a:p>
            <a:r>
              <a:rPr lang="en-IN" dirty="0"/>
              <a:t>Example:</a:t>
            </a:r>
            <a:br>
              <a:rPr lang="en-IN" dirty="0"/>
            </a:br>
            <a:endParaRPr lang="en-IN" dirty="0"/>
          </a:p>
        </p:txBody>
      </p:sp>
      <p:sp>
        <p:nvSpPr>
          <p:cNvPr id="3" name="Content Placeholder 2">
            <a:extLst>
              <a:ext uri="{FF2B5EF4-FFF2-40B4-BE49-F238E27FC236}">
                <a16:creationId xmlns:a16="http://schemas.microsoft.com/office/drawing/2014/main" id="{29AA2285-4452-D25E-1172-7D3A19195CA6}"/>
              </a:ext>
            </a:extLst>
          </p:cNvPr>
          <p:cNvSpPr>
            <a:spLocks noGrp="1"/>
          </p:cNvSpPr>
          <p:nvPr>
            <p:ph idx="1"/>
          </p:nvPr>
        </p:nvSpPr>
        <p:spPr/>
        <p:txBody>
          <a:bodyPr/>
          <a:lstStyle/>
          <a:p>
            <a:r>
              <a:rPr lang="en-US" dirty="0"/>
              <a:t>predicting whether the given object is pen or pencil??</a:t>
            </a:r>
          </a:p>
          <a:p>
            <a:r>
              <a:rPr lang="en-US" dirty="0"/>
              <a:t>E = the experience of predicting many pens and pencil.</a:t>
            </a:r>
          </a:p>
          <a:p>
            <a:r>
              <a:rPr lang="en-US" dirty="0"/>
              <a:t>T = the task of predict pen or pencil</a:t>
            </a:r>
          </a:p>
          <a:p>
            <a:r>
              <a:rPr lang="en-US" dirty="0"/>
              <a:t>P = the probability that of whether it is a pen or pencil</a:t>
            </a:r>
            <a:endParaRPr lang="en-IN" dirty="0"/>
          </a:p>
        </p:txBody>
      </p:sp>
    </p:spTree>
    <p:extLst>
      <p:ext uri="{BB962C8B-B14F-4D97-AF65-F5344CB8AC3E}">
        <p14:creationId xmlns:p14="http://schemas.microsoft.com/office/powerpoint/2010/main" val="156136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29633-5448-E340-BEC1-B2014F274C4F}"/>
              </a:ext>
            </a:extLst>
          </p:cNvPr>
          <p:cNvSpPr>
            <a:spLocks noGrp="1"/>
          </p:cNvSpPr>
          <p:nvPr>
            <p:ph idx="1"/>
          </p:nvPr>
        </p:nvSpPr>
        <p:spPr>
          <a:xfrm>
            <a:off x="1417321" y="2103120"/>
            <a:ext cx="9637534" cy="3363225"/>
          </a:xfrm>
        </p:spPr>
        <p:txBody>
          <a:bodyPr>
            <a:normAutofit fontScale="70000" lnSpcReduction="20000"/>
          </a:bodyPr>
          <a:lstStyle/>
          <a:p>
            <a:pPr marL="0" indent="0">
              <a:buNone/>
            </a:pPr>
            <a:r>
              <a:rPr lang="en-US" dirty="0"/>
              <a:t>﻿    </a:t>
            </a:r>
            <a:r>
              <a:rPr lang="en-US" sz="2800" dirty="0"/>
              <a:t>In general, any machine learning problem can be assigned to one of two broad classifications:</a:t>
            </a:r>
          </a:p>
          <a:p>
            <a:r>
              <a:rPr lang="en-US" sz="2800" dirty="0"/>
              <a:t>Supervised learning and Unsupervised learning.</a:t>
            </a:r>
          </a:p>
          <a:p>
            <a:r>
              <a:rPr lang="en-US" sz="2800" dirty="0"/>
              <a:t>1) Supervised Learning: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r>
              <a:rPr lang="en-US" sz="2800" dirty="0"/>
              <a:t>2) In a regression problem, we are trying to predict results within a continuous output, meaning that we are trying to map input variables to some continuous function.</a:t>
            </a:r>
            <a:endParaRPr lang="en-IN" sz="2800" dirty="0"/>
          </a:p>
        </p:txBody>
      </p:sp>
    </p:spTree>
    <p:extLst>
      <p:ext uri="{BB962C8B-B14F-4D97-AF65-F5344CB8AC3E}">
        <p14:creationId xmlns:p14="http://schemas.microsoft.com/office/powerpoint/2010/main" val="302051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AD829-6556-2350-EC87-940179DA52A5}"/>
              </a:ext>
            </a:extLst>
          </p:cNvPr>
          <p:cNvSpPr>
            <a:spLocks noGrp="1"/>
          </p:cNvSpPr>
          <p:nvPr>
            <p:ph idx="1"/>
          </p:nvPr>
        </p:nvSpPr>
        <p:spPr>
          <a:xfrm>
            <a:off x="577516" y="1892968"/>
            <a:ext cx="10477339" cy="3573377"/>
          </a:xfrm>
        </p:spPr>
        <p:txBody>
          <a:bodyPr>
            <a:noAutofit/>
          </a:bodyPr>
          <a:lstStyle/>
          <a:p>
            <a:r>
              <a:rPr lang="en-US" sz="2400" dirty="0"/>
              <a:t> In a classification problem, we are instead trying to predict results in a discrete output. In other words, we are trying to map input variables into discrete categories.</a:t>
            </a:r>
          </a:p>
          <a:p>
            <a:r>
              <a:rPr lang="en-US" sz="2400" dirty="0"/>
              <a:t>Unsupervised Learning:-Unsupervised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endParaRPr lang="en-IN" sz="2400" dirty="0"/>
          </a:p>
        </p:txBody>
      </p:sp>
    </p:spTree>
    <p:extLst>
      <p:ext uri="{BB962C8B-B14F-4D97-AF65-F5344CB8AC3E}">
        <p14:creationId xmlns:p14="http://schemas.microsoft.com/office/powerpoint/2010/main" val="652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C7F7-75C1-C4A2-01B3-1B6ED4E1958F}"/>
              </a:ext>
            </a:extLst>
          </p:cNvPr>
          <p:cNvSpPr>
            <a:spLocks noGrp="1"/>
          </p:cNvSpPr>
          <p:nvPr>
            <p:ph type="title"/>
          </p:nvPr>
        </p:nvSpPr>
        <p:spPr/>
        <p:txBody>
          <a:bodyPr/>
          <a:lstStyle/>
          <a:p>
            <a:r>
              <a:rPr lang="en-IN" dirty="0"/>
              <a:t>Tools used:</a:t>
            </a:r>
            <a:br>
              <a:rPr lang="en-IN" dirty="0"/>
            </a:br>
            <a:endParaRPr lang="en-IN" dirty="0"/>
          </a:p>
        </p:txBody>
      </p:sp>
      <p:sp>
        <p:nvSpPr>
          <p:cNvPr id="3" name="Content Placeholder 2">
            <a:extLst>
              <a:ext uri="{FF2B5EF4-FFF2-40B4-BE49-F238E27FC236}">
                <a16:creationId xmlns:a16="http://schemas.microsoft.com/office/drawing/2014/main" id="{412FD719-48E5-7BF3-8363-BFF962A1FC38}"/>
              </a:ext>
            </a:extLst>
          </p:cNvPr>
          <p:cNvSpPr>
            <a:spLocks noGrp="1"/>
          </p:cNvSpPr>
          <p:nvPr>
            <p:ph idx="1"/>
          </p:nvPr>
        </p:nvSpPr>
        <p:spPr/>
        <p:txBody>
          <a:bodyPr>
            <a:normAutofit/>
          </a:bodyPr>
          <a:lstStyle/>
          <a:p>
            <a:r>
              <a:rPr lang="en-IN" sz="3600" dirty="0"/>
              <a:t>PYTHON</a:t>
            </a:r>
          </a:p>
          <a:p>
            <a:r>
              <a:rPr lang="en-IN" sz="3600" dirty="0"/>
              <a:t>TENSORFLOW</a:t>
            </a:r>
          </a:p>
          <a:p>
            <a:r>
              <a:rPr lang="en-IN" sz="3600" dirty="0"/>
              <a:t>ANDROID STUDIO</a:t>
            </a:r>
          </a:p>
          <a:p>
            <a:r>
              <a:rPr lang="en-IN" sz="3600" dirty="0"/>
              <a:t>ANACONDA</a:t>
            </a:r>
          </a:p>
        </p:txBody>
      </p:sp>
    </p:spTree>
    <p:extLst>
      <p:ext uri="{BB962C8B-B14F-4D97-AF65-F5344CB8AC3E}">
        <p14:creationId xmlns:p14="http://schemas.microsoft.com/office/powerpoint/2010/main" val="39172381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TotalTime>
  <Words>747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Gill Sans MT</vt:lpstr>
      <vt:lpstr>Gallery</vt:lpstr>
      <vt:lpstr>Zillow Home Value Prediction</vt:lpstr>
      <vt:lpstr>OUTLINE</vt:lpstr>
      <vt:lpstr>INTRODUCTION</vt:lpstr>
      <vt:lpstr>PROJECT SUMMARY</vt:lpstr>
      <vt:lpstr>Technology used</vt:lpstr>
      <vt:lpstr>Example: </vt:lpstr>
      <vt:lpstr>PowerPoint Presentation</vt:lpstr>
      <vt:lpstr>PowerPoint Presentation</vt:lpstr>
      <vt:lpstr>Tools used: </vt:lpstr>
      <vt:lpstr>HOW IT WORKS? </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Home Value Prediction</dc:title>
  <dc:creator>Shivik Ahuja</dc:creator>
  <cp:lastModifiedBy>Shivik Ahuja</cp:lastModifiedBy>
  <cp:revision>1</cp:revision>
  <dcterms:created xsi:type="dcterms:W3CDTF">2023-11-06T19:28:50Z</dcterms:created>
  <dcterms:modified xsi:type="dcterms:W3CDTF">2023-11-06T20:08:28Z</dcterms:modified>
</cp:coreProperties>
</file>