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7" r:id="rId2"/>
    <p:sldId id="260" r:id="rId3"/>
    <p:sldId id="259" r:id="rId4"/>
    <p:sldId id="261"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50475-47D3-4977-A81A-AD0C21EF6C52}" v="44" dt="2022-09-12T13:37:48.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52"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sh Srivastav" userId="d96bbbae05e8947d" providerId="LiveId" clId="{0C350475-47D3-4977-A81A-AD0C21EF6C52}"/>
    <pc:docChg chg="undo custSel addSld modSld sldOrd">
      <pc:chgData name="Shivansh Srivastav" userId="d96bbbae05e8947d" providerId="LiveId" clId="{0C350475-47D3-4977-A81A-AD0C21EF6C52}" dt="2022-09-12T13:42:58.166" v="719" actId="1076"/>
      <pc:docMkLst>
        <pc:docMk/>
      </pc:docMkLst>
      <pc:sldChg chg="addSp delSp modSp mod setBg setClrOvrMap">
        <pc:chgData name="Shivansh Srivastav" userId="d96bbbae05e8947d" providerId="LiveId" clId="{0C350475-47D3-4977-A81A-AD0C21EF6C52}" dt="2022-09-12T13:42:58.166" v="719" actId="1076"/>
        <pc:sldMkLst>
          <pc:docMk/>
          <pc:sldMk cId="2667420816" sldId="257"/>
        </pc:sldMkLst>
        <pc:spChg chg="mod ord">
          <ac:chgData name="Shivansh Srivastav" userId="d96bbbae05e8947d" providerId="LiveId" clId="{0C350475-47D3-4977-A81A-AD0C21EF6C52}" dt="2022-09-12T13:42:58.166" v="719" actId="1076"/>
          <ac:spMkLst>
            <pc:docMk/>
            <pc:sldMk cId="2667420816" sldId="257"/>
            <ac:spMk id="2" creationId="{AE245CBA-1BFF-6C5B-0D8D-0E2151DB80CE}"/>
          </ac:spMkLst>
        </pc:spChg>
        <pc:spChg chg="mod">
          <ac:chgData name="Shivansh Srivastav" userId="d96bbbae05e8947d" providerId="LiveId" clId="{0C350475-47D3-4977-A81A-AD0C21EF6C52}" dt="2022-09-12T13:03:37.749" v="643" actId="26606"/>
          <ac:spMkLst>
            <pc:docMk/>
            <pc:sldMk cId="2667420816" sldId="257"/>
            <ac:spMk id="4" creationId="{979D9C32-2128-B945-39E5-403A89B707C3}"/>
          </ac:spMkLst>
        </pc:spChg>
        <pc:spChg chg="add del">
          <ac:chgData name="Shivansh Srivastav" userId="d96bbbae05e8947d" providerId="LiveId" clId="{0C350475-47D3-4977-A81A-AD0C21EF6C52}" dt="2022-09-12T13:03:22.459" v="640" actId="26606"/>
          <ac:spMkLst>
            <pc:docMk/>
            <pc:sldMk cId="2667420816" sldId="257"/>
            <ac:spMk id="21" creationId="{27577DEC-D9A5-404D-9789-702F4319BEC8}"/>
          </ac:spMkLst>
        </pc:spChg>
        <pc:spChg chg="add del">
          <ac:chgData name="Shivansh Srivastav" userId="d96bbbae05e8947d" providerId="LiveId" clId="{0C350475-47D3-4977-A81A-AD0C21EF6C52}" dt="2022-09-12T13:03:37.726" v="642" actId="26606"/>
          <ac:spMkLst>
            <pc:docMk/>
            <pc:sldMk cId="2667420816" sldId="257"/>
            <ac:spMk id="27" creationId="{52FB45E9-914E-4471-AC87-E475CD51767D}"/>
          </ac:spMkLst>
        </pc:spChg>
        <pc:spChg chg="add del">
          <ac:chgData name="Shivansh Srivastav" userId="d96bbbae05e8947d" providerId="LiveId" clId="{0C350475-47D3-4977-A81A-AD0C21EF6C52}" dt="2022-09-12T13:03:37.726" v="642" actId="26606"/>
          <ac:spMkLst>
            <pc:docMk/>
            <pc:sldMk cId="2667420816" sldId="257"/>
            <ac:spMk id="29" creationId="{C310626D-5743-49D4-8F7D-88C4F8F05774}"/>
          </ac:spMkLst>
        </pc:spChg>
        <pc:spChg chg="add del">
          <ac:chgData name="Shivansh Srivastav" userId="d96bbbae05e8947d" providerId="LiveId" clId="{0C350475-47D3-4977-A81A-AD0C21EF6C52}" dt="2022-09-12T13:03:37.726" v="642" actId="26606"/>
          <ac:spMkLst>
            <pc:docMk/>
            <pc:sldMk cId="2667420816" sldId="257"/>
            <ac:spMk id="31" creationId="{3C195FC1-B568-4C72-9902-34CB35DDD7A1}"/>
          </ac:spMkLst>
        </pc:spChg>
        <pc:spChg chg="add del">
          <ac:chgData name="Shivansh Srivastav" userId="d96bbbae05e8947d" providerId="LiveId" clId="{0C350475-47D3-4977-A81A-AD0C21EF6C52}" dt="2022-09-12T13:03:37.726" v="642" actId="26606"/>
          <ac:spMkLst>
            <pc:docMk/>
            <pc:sldMk cId="2667420816" sldId="257"/>
            <ac:spMk id="33" creationId="{EF2BDF77-362C-43F0-8CBB-A969EC2AE0C4}"/>
          </ac:spMkLst>
        </pc:spChg>
        <pc:spChg chg="add del">
          <ac:chgData name="Shivansh Srivastav" userId="d96bbbae05e8947d" providerId="LiveId" clId="{0C350475-47D3-4977-A81A-AD0C21EF6C52}" dt="2022-09-12T13:03:37.726" v="642" actId="26606"/>
          <ac:spMkLst>
            <pc:docMk/>
            <pc:sldMk cId="2667420816" sldId="257"/>
            <ac:spMk id="35" creationId="{4BE96B01-3929-432D-B8C2-ADBCB74C2EF4}"/>
          </ac:spMkLst>
        </pc:spChg>
        <pc:spChg chg="add del">
          <ac:chgData name="Shivansh Srivastav" userId="d96bbbae05e8947d" providerId="LiveId" clId="{0C350475-47D3-4977-A81A-AD0C21EF6C52}" dt="2022-09-12T13:03:37.726" v="642" actId="26606"/>
          <ac:spMkLst>
            <pc:docMk/>
            <pc:sldMk cId="2667420816" sldId="257"/>
            <ac:spMk id="36" creationId="{9179DE42-5613-4B35-A1E6-6CCBAA13C743}"/>
          </ac:spMkLst>
        </pc:spChg>
        <pc:spChg chg="add del">
          <ac:chgData name="Shivansh Srivastav" userId="d96bbbae05e8947d" providerId="LiveId" clId="{0C350475-47D3-4977-A81A-AD0C21EF6C52}" dt="2022-09-12T13:03:37.726" v="642" actId="26606"/>
          <ac:spMkLst>
            <pc:docMk/>
            <pc:sldMk cId="2667420816" sldId="257"/>
            <ac:spMk id="37" creationId="{2A6FCDE6-CDE2-4C51-B18E-A95CFB679714}"/>
          </ac:spMkLst>
        </pc:spChg>
        <pc:spChg chg="add del">
          <ac:chgData name="Shivansh Srivastav" userId="d96bbbae05e8947d" providerId="LiveId" clId="{0C350475-47D3-4977-A81A-AD0C21EF6C52}" dt="2022-09-12T13:03:37.726" v="642" actId="26606"/>
          <ac:spMkLst>
            <pc:docMk/>
            <pc:sldMk cId="2667420816" sldId="257"/>
            <ac:spMk id="39" creationId="{9D2E8756-2465-473A-BA2A-2DB1D6224745}"/>
          </ac:spMkLst>
        </pc:spChg>
        <pc:spChg chg="add">
          <ac:chgData name="Shivansh Srivastav" userId="d96bbbae05e8947d" providerId="LiveId" clId="{0C350475-47D3-4977-A81A-AD0C21EF6C52}" dt="2022-09-12T13:03:37.749" v="643" actId="26606"/>
          <ac:spMkLst>
            <pc:docMk/>
            <pc:sldMk cId="2667420816" sldId="257"/>
            <ac:spMk id="42" creationId="{27577DEC-D9A5-404D-9789-702F4319BEC8}"/>
          </ac:spMkLst>
        </pc:spChg>
        <pc:grpChg chg="add del">
          <ac:chgData name="Shivansh Srivastav" userId="d96bbbae05e8947d" providerId="LiveId" clId="{0C350475-47D3-4977-A81A-AD0C21EF6C52}" dt="2022-09-12T13:03:22.459" v="640" actId="26606"/>
          <ac:grpSpMkLst>
            <pc:docMk/>
            <pc:sldMk cId="2667420816" sldId="257"/>
            <ac:grpSpMk id="9" creationId="{28460BD8-AE3F-4AC9-9D0B-717052AA5D3A}"/>
          </ac:grpSpMkLst>
        </pc:grpChg>
        <pc:grpChg chg="add del">
          <ac:chgData name="Shivansh Srivastav" userId="d96bbbae05e8947d" providerId="LiveId" clId="{0C350475-47D3-4977-A81A-AD0C21EF6C52}" dt="2022-09-12T13:03:22.459" v="640" actId="26606"/>
          <ac:grpSpMkLst>
            <pc:docMk/>
            <pc:sldMk cId="2667420816" sldId="257"/>
            <ac:grpSpMk id="23" creationId="{CEEA9366-CEA8-4F23-B065-4337F0D836FE}"/>
          </ac:grpSpMkLst>
        </pc:grpChg>
        <pc:grpChg chg="add del">
          <ac:chgData name="Shivansh Srivastav" userId="d96bbbae05e8947d" providerId="LiveId" clId="{0C350475-47D3-4977-A81A-AD0C21EF6C52}" dt="2022-09-12T13:03:37.726" v="642" actId="26606"/>
          <ac:grpSpMkLst>
            <pc:docMk/>
            <pc:sldMk cId="2667420816" sldId="257"/>
            <ac:grpSpMk id="34" creationId="{28460BD8-AE3F-4AC9-9D0B-717052AA5D3A}"/>
          </ac:grpSpMkLst>
        </pc:grpChg>
        <pc:grpChg chg="add">
          <ac:chgData name="Shivansh Srivastav" userId="d96bbbae05e8947d" providerId="LiveId" clId="{0C350475-47D3-4977-A81A-AD0C21EF6C52}" dt="2022-09-12T13:03:37.749" v="643" actId="26606"/>
          <ac:grpSpMkLst>
            <pc:docMk/>
            <pc:sldMk cId="2667420816" sldId="257"/>
            <ac:grpSpMk id="41" creationId="{28460BD8-AE3F-4AC9-9D0B-717052AA5D3A}"/>
          </ac:grpSpMkLst>
        </pc:grpChg>
        <pc:grpChg chg="add">
          <ac:chgData name="Shivansh Srivastav" userId="d96bbbae05e8947d" providerId="LiveId" clId="{0C350475-47D3-4977-A81A-AD0C21EF6C52}" dt="2022-09-12T13:03:37.749" v="643" actId="26606"/>
          <ac:grpSpMkLst>
            <pc:docMk/>
            <pc:sldMk cId="2667420816" sldId="257"/>
            <ac:grpSpMk id="43" creationId="{CEEA9366-CEA8-4F23-B065-4337F0D836FE}"/>
          </ac:grpSpMkLst>
        </pc:grpChg>
        <pc:cxnChg chg="add del">
          <ac:chgData name="Shivansh Srivastav" userId="d96bbbae05e8947d" providerId="LiveId" clId="{0C350475-47D3-4977-A81A-AD0C21EF6C52}" dt="2022-09-12T13:03:37.726" v="642" actId="26606"/>
          <ac:cxnSpMkLst>
            <pc:docMk/>
            <pc:sldMk cId="2667420816" sldId="257"/>
            <ac:cxnSpMk id="25" creationId="{4AE4806D-B8F9-4679-A68A-9BD21C01A301}"/>
          </ac:cxnSpMkLst>
        </pc:cxnChg>
        <pc:cxnChg chg="add del">
          <ac:chgData name="Shivansh Srivastav" userId="d96bbbae05e8947d" providerId="LiveId" clId="{0C350475-47D3-4977-A81A-AD0C21EF6C52}" dt="2022-09-12T13:03:37.726" v="642" actId="26606"/>
          <ac:cxnSpMkLst>
            <pc:docMk/>
            <pc:sldMk cId="2667420816" sldId="257"/>
            <ac:cxnSpMk id="38" creationId="{EB898B32-3891-4C3A-8F58-C5969D2E9033}"/>
          </ac:cxnSpMkLst>
        </pc:cxnChg>
      </pc:sldChg>
      <pc:sldChg chg="addSp modSp mod">
        <pc:chgData name="Shivansh Srivastav" userId="d96bbbae05e8947d" providerId="LiveId" clId="{0C350475-47D3-4977-A81A-AD0C21EF6C52}" dt="2022-09-12T13:42:17.097" v="718" actId="1076"/>
        <pc:sldMkLst>
          <pc:docMk/>
          <pc:sldMk cId="974678159" sldId="258"/>
        </pc:sldMkLst>
        <pc:spChg chg="add mod">
          <ac:chgData name="Shivansh Srivastav" userId="d96bbbae05e8947d" providerId="LiveId" clId="{0C350475-47D3-4977-A81A-AD0C21EF6C52}" dt="2022-09-08T08:35:36.580" v="145" actId="20577"/>
          <ac:spMkLst>
            <pc:docMk/>
            <pc:sldMk cId="974678159" sldId="258"/>
            <ac:spMk id="2" creationId="{56B4D16A-F70A-A876-0FC5-459B3733CFE6}"/>
          </ac:spMkLst>
        </pc:spChg>
        <pc:spChg chg="add mod">
          <ac:chgData name="Shivansh Srivastav" userId="d96bbbae05e8947d" providerId="LiveId" clId="{0C350475-47D3-4977-A81A-AD0C21EF6C52}" dt="2022-09-08T08:33:49.096" v="97" actId="1076"/>
          <ac:spMkLst>
            <pc:docMk/>
            <pc:sldMk cId="974678159" sldId="258"/>
            <ac:spMk id="9" creationId="{325F730F-E707-56CB-C5D9-EB996131CA28}"/>
          </ac:spMkLst>
        </pc:spChg>
        <pc:spChg chg="add mod">
          <ac:chgData name="Shivansh Srivastav" userId="d96bbbae05e8947d" providerId="LiveId" clId="{0C350475-47D3-4977-A81A-AD0C21EF6C52}" dt="2022-09-12T13:42:17.097" v="718" actId="1076"/>
          <ac:spMkLst>
            <pc:docMk/>
            <pc:sldMk cId="974678159" sldId="258"/>
            <ac:spMk id="11" creationId="{9DB0EF52-1E6A-B57B-C4B4-FDD079CFFEDF}"/>
          </ac:spMkLst>
        </pc:spChg>
        <pc:spChg chg="add mod">
          <ac:chgData name="Shivansh Srivastav" userId="d96bbbae05e8947d" providerId="LiveId" clId="{0C350475-47D3-4977-A81A-AD0C21EF6C52}" dt="2022-09-08T08:34:49.633" v="111" actId="20577"/>
          <ac:spMkLst>
            <pc:docMk/>
            <pc:sldMk cId="974678159" sldId="258"/>
            <ac:spMk id="13" creationId="{6004755E-ECDE-0815-6CB6-2D5639BDD5E5}"/>
          </ac:spMkLst>
        </pc:spChg>
        <pc:picChg chg="add mod">
          <ac:chgData name="Shivansh Srivastav" userId="d96bbbae05e8947d" providerId="LiveId" clId="{0C350475-47D3-4977-A81A-AD0C21EF6C52}" dt="2022-09-08T08:32:36.223" v="55" actId="1076"/>
          <ac:picMkLst>
            <pc:docMk/>
            <pc:sldMk cId="974678159" sldId="258"/>
            <ac:picMk id="4" creationId="{5A6187C1-D886-A3DE-AAA9-E9E62E4854CF}"/>
          </ac:picMkLst>
        </pc:picChg>
        <pc:picChg chg="add mod">
          <ac:chgData name="Shivansh Srivastav" userId="d96bbbae05e8947d" providerId="LiveId" clId="{0C350475-47D3-4977-A81A-AD0C21EF6C52}" dt="2022-09-12T13:41:51.821" v="717" actId="14100"/>
          <ac:picMkLst>
            <pc:docMk/>
            <pc:sldMk cId="974678159" sldId="258"/>
            <ac:picMk id="6" creationId="{B50C0ED3-3157-1F4E-0912-DAF2EE1E6FD6}"/>
          </ac:picMkLst>
        </pc:picChg>
        <pc:picChg chg="add mod">
          <ac:chgData name="Shivansh Srivastav" userId="d96bbbae05e8947d" providerId="LiveId" clId="{0C350475-47D3-4977-A81A-AD0C21EF6C52}" dt="2022-09-08T08:32:31.017" v="54" actId="14100"/>
          <ac:picMkLst>
            <pc:docMk/>
            <pc:sldMk cId="974678159" sldId="258"/>
            <ac:picMk id="8" creationId="{44C871B4-ACFE-0D73-9516-B54058BED261}"/>
          </ac:picMkLst>
        </pc:picChg>
      </pc:sldChg>
      <pc:sldChg chg="addSp modSp new mod">
        <pc:chgData name="Shivansh Srivastav" userId="d96bbbae05e8947d" providerId="LiveId" clId="{0C350475-47D3-4977-A81A-AD0C21EF6C52}" dt="2022-09-08T08:41:20.485" v="289" actId="1076"/>
        <pc:sldMkLst>
          <pc:docMk/>
          <pc:sldMk cId="1340839505" sldId="259"/>
        </pc:sldMkLst>
        <pc:spChg chg="add mod">
          <ac:chgData name="Shivansh Srivastav" userId="d96bbbae05e8947d" providerId="LiveId" clId="{0C350475-47D3-4977-A81A-AD0C21EF6C52}" dt="2022-09-08T08:41:20.485" v="289" actId="1076"/>
          <ac:spMkLst>
            <pc:docMk/>
            <pc:sldMk cId="1340839505" sldId="259"/>
            <ac:spMk id="2" creationId="{9BDA03A7-6BAF-FEA1-3669-E9801F492F12}"/>
          </ac:spMkLst>
        </pc:spChg>
        <pc:spChg chg="add mod">
          <ac:chgData name="Shivansh Srivastav" userId="d96bbbae05e8947d" providerId="LiveId" clId="{0C350475-47D3-4977-A81A-AD0C21EF6C52}" dt="2022-09-08T08:41:12.611" v="288" actId="20577"/>
          <ac:spMkLst>
            <pc:docMk/>
            <pc:sldMk cId="1340839505" sldId="259"/>
            <ac:spMk id="5" creationId="{C67F4103-485A-51B8-CF8F-EE83728B106E}"/>
          </ac:spMkLst>
        </pc:spChg>
        <pc:picChg chg="add mod modCrop">
          <ac:chgData name="Shivansh Srivastav" userId="d96bbbae05e8947d" providerId="LiveId" clId="{0C350475-47D3-4977-A81A-AD0C21EF6C52}" dt="2022-09-08T08:38:08.449" v="176" actId="1076"/>
          <ac:picMkLst>
            <pc:docMk/>
            <pc:sldMk cId="1340839505" sldId="259"/>
            <ac:picMk id="4" creationId="{88EC7D62-37D9-361B-357B-17484EA3BAF6}"/>
          </ac:picMkLst>
        </pc:picChg>
      </pc:sldChg>
      <pc:sldChg chg="addSp delSp modSp new mod ord setBg">
        <pc:chgData name="Shivansh Srivastav" userId="d96bbbae05e8947d" providerId="LiveId" clId="{0C350475-47D3-4977-A81A-AD0C21EF6C52}" dt="2022-09-12T13:39:03.562" v="712" actId="1076"/>
        <pc:sldMkLst>
          <pc:docMk/>
          <pc:sldMk cId="1409974403" sldId="260"/>
        </pc:sldMkLst>
        <pc:spChg chg="add mod">
          <ac:chgData name="Shivansh Srivastav" userId="d96bbbae05e8947d" providerId="LiveId" clId="{0C350475-47D3-4977-A81A-AD0C21EF6C52}" dt="2022-09-12T13:39:03.562" v="712" actId="1076"/>
          <ac:spMkLst>
            <pc:docMk/>
            <pc:sldMk cId="1409974403" sldId="260"/>
            <ac:spMk id="3" creationId="{DD2E7726-C140-5E47-5022-31679F51D0EC}"/>
          </ac:spMkLst>
        </pc:spChg>
        <pc:spChg chg="add del mod">
          <ac:chgData name="Shivansh Srivastav" userId="d96bbbae05e8947d" providerId="LiveId" clId="{0C350475-47D3-4977-A81A-AD0C21EF6C52}" dt="2022-09-12T13:04:41.168" v="649" actId="26606"/>
          <ac:spMkLst>
            <pc:docMk/>
            <pc:sldMk cId="1409974403" sldId="260"/>
            <ac:spMk id="4" creationId="{65668358-3F56-3AC8-4F7B-52C8E4771195}"/>
          </ac:spMkLst>
        </pc:spChg>
        <pc:spChg chg="add del">
          <ac:chgData name="Shivansh Srivastav" userId="d96bbbae05e8947d" providerId="LiveId" clId="{0C350475-47D3-4977-A81A-AD0C21EF6C52}" dt="2022-09-12T13:29:21.603" v="658" actId="26606"/>
          <ac:spMkLst>
            <pc:docMk/>
            <pc:sldMk cId="1409974403" sldId="260"/>
            <ac:spMk id="39" creationId="{9F4444CE-BC8D-4D61-B303-4C05614E62AB}"/>
          </ac:spMkLst>
        </pc:spChg>
        <pc:spChg chg="add del">
          <ac:chgData name="Shivansh Srivastav" userId="d96bbbae05e8947d" providerId="LiveId" clId="{0C350475-47D3-4977-A81A-AD0C21EF6C52}" dt="2022-09-12T13:29:21.603" v="658" actId="26606"/>
          <ac:spMkLst>
            <pc:docMk/>
            <pc:sldMk cId="1409974403" sldId="260"/>
            <ac:spMk id="41" creationId="{73772B81-181F-48B7-8826-4D9686D15DF5}"/>
          </ac:spMkLst>
        </pc:spChg>
        <pc:spChg chg="add del">
          <ac:chgData name="Shivansh Srivastav" userId="d96bbbae05e8947d" providerId="LiveId" clId="{0C350475-47D3-4977-A81A-AD0C21EF6C52}" dt="2022-09-12T13:29:21.603" v="658" actId="26606"/>
          <ac:spMkLst>
            <pc:docMk/>
            <pc:sldMk cId="1409974403" sldId="260"/>
            <ac:spMk id="43" creationId="{B2205F6E-03C6-4E92-877C-E2482F6599AA}"/>
          </ac:spMkLst>
        </pc:spChg>
        <pc:spChg chg="add">
          <ac:chgData name="Shivansh Srivastav" userId="d96bbbae05e8947d" providerId="LiveId" clId="{0C350475-47D3-4977-A81A-AD0C21EF6C52}" dt="2022-09-12T13:29:21.704" v="659" actId="26606"/>
          <ac:spMkLst>
            <pc:docMk/>
            <pc:sldMk cId="1409974403" sldId="260"/>
            <ac:spMk id="46" creationId="{9F4444CE-BC8D-4D61-B303-4C05614E62AB}"/>
          </ac:spMkLst>
        </pc:spChg>
        <pc:spChg chg="add">
          <ac:chgData name="Shivansh Srivastav" userId="d96bbbae05e8947d" providerId="LiveId" clId="{0C350475-47D3-4977-A81A-AD0C21EF6C52}" dt="2022-09-12T13:29:21.704" v="659" actId="26606"/>
          <ac:spMkLst>
            <pc:docMk/>
            <pc:sldMk cId="1409974403" sldId="260"/>
            <ac:spMk id="47" creationId="{73772B81-181F-48B7-8826-4D9686D15DF5}"/>
          </ac:spMkLst>
        </pc:spChg>
        <pc:spChg chg="add">
          <ac:chgData name="Shivansh Srivastav" userId="d96bbbae05e8947d" providerId="LiveId" clId="{0C350475-47D3-4977-A81A-AD0C21EF6C52}" dt="2022-09-12T13:29:21.704" v="659" actId="26606"/>
          <ac:spMkLst>
            <pc:docMk/>
            <pc:sldMk cId="1409974403" sldId="260"/>
            <ac:spMk id="48" creationId="{B2205F6E-03C6-4E92-877C-E2482F6599AA}"/>
          </ac:spMkLst>
        </pc:spChg>
        <pc:grpChg chg="add del">
          <ac:chgData name="Shivansh Srivastav" userId="d96bbbae05e8947d" providerId="LiveId" clId="{0C350475-47D3-4977-A81A-AD0C21EF6C52}" dt="2022-09-12T13:04:41.050" v="648" actId="26606"/>
          <ac:grpSpMkLst>
            <pc:docMk/>
            <pc:sldMk cId="1409974403" sldId="260"/>
            <ac:grpSpMk id="10" creationId="{D920209C-E85B-4D6F-A56F-724F5ADA811C}"/>
          </ac:grpSpMkLst>
        </pc:grpChg>
        <pc:grpChg chg="add del">
          <ac:chgData name="Shivansh Srivastav" userId="d96bbbae05e8947d" providerId="LiveId" clId="{0C350475-47D3-4977-A81A-AD0C21EF6C52}" dt="2022-09-12T13:29:21.603" v="658" actId="26606"/>
          <ac:grpSpMkLst>
            <pc:docMk/>
            <pc:sldMk cId="1409974403" sldId="260"/>
            <ac:grpSpMk id="27" creationId="{D920209C-E85B-4D6F-A56F-724F5ADA811C}"/>
          </ac:grpSpMkLst>
        </pc:grpChg>
        <pc:grpChg chg="add">
          <ac:chgData name="Shivansh Srivastav" userId="d96bbbae05e8947d" providerId="LiveId" clId="{0C350475-47D3-4977-A81A-AD0C21EF6C52}" dt="2022-09-12T13:29:21.704" v="659" actId="26606"/>
          <ac:grpSpMkLst>
            <pc:docMk/>
            <pc:sldMk cId="1409974403" sldId="260"/>
            <ac:grpSpMk id="45" creationId="{D920209C-E85B-4D6F-A56F-724F5ADA811C}"/>
          </ac:grpSpMkLst>
        </pc:grpChg>
        <pc:graphicFrameChg chg="add del">
          <ac:chgData name="Shivansh Srivastav" userId="d96bbbae05e8947d" providerId="LiveId" clId="{0C350475-47D3-4977-A81A-AD0C21EF6C52}" dt="2022-09-12T13:04:29.893" v="646" actId="26606"/>
          <ac:graphicFrameMkLst>
            <pc:docMk/>
            <pc:sldMk cId="1409974403" sldId="260"/>
            <ac:graphicFrameMk id="6" creationId="{66A897A9-590F-093E-1CAD-C9DCC92B8131}"/>
          </ac:graphicFrameMkLst>
        </pc:graphicFrameChg>
        <pc:graphicFrameChg chg="add del">
          <ac:chgData name="Shivansh Srivastav" userId="d96bbbae05e8947d" providerId="LiveId" clId="{0C350475-47D3-4977-A81A-AD0C21EF6C52}" dt="2022-09-12T13:04:41.050" v="648" actId="26606"/>
          <ac:graphicFrameMkLst>
            <pc:docMk/>
            <pc:sldMk cId="1409974403" sldId="260"/>
            <ac:graphicFrameMk id="8" creationId="{1BAA5962-B26F-A6C2-4CA6-AD197A68CB80}"/>
          </ac:graphicFrameMkLst>
        </pc:graphicFrameChg>
        <pc:graphicFrameChg chg="add mod modGraphic">
          <ac:chgData name="Shivansh Srivastav" userId="d96bbbae05e8947d" providerId="LiveId" clId="{0C350475-47D3-4977-A81A-AD0C21EF6C52}" dt="2022-09-12T13:37:48.973" v="705"/>
          <ac:graphicFrameMkLst>
            <pc:docMk/>
            <pc:sldMk cId="1409974403" sldId="260"/>
            <ac:graphicFrameMk id="22" creationId="{66A897A9-590F-093E-1CAD-C9DCC92B8131}"/>
          </ac:graphicFrameMkLst>
        </pc:graphicFrameChg>
      </pc:sldChg>
      <pc:sldChg chg="addSp delSp modSp new mod">
        <pc:chgData name="Shivansh Srivastav" userId="d96bbbae05e8947d" providerId="LiveId" clId="{0C350475-47D3-4977-A81A-AD0C21EF6C52}" dt="2022-09-08T12:27:10.605" v="638" actId="1076"/>
        <pc:sldMkLst>
          <pc:docMk/>
          <pc:sldMk cId="3341189037" sldId="261"/>
        </pc:sldMkLst>
        <pc:spChg chg="add del mod">
          <ac:chgData name="Shivansh Srivastav" userId="d96bbbae05e8947d" providerId="LiveId" clId="{0C350475-47D3-4977-A81A-AD0C21EF6C52}" dt="2022-09-08T12:18:17.545" v="480" actId="478"/>
          <ac:spMkLst>
            <pc:docMk/>
            <pc:sldMk cId="3341189037" sldId="261"/>
            <ac:spMk id="4" creationId="{A9D6AAF3-EDA0-0373-146D-603D60BDBB27}"/>
          </ac:spMkLst>
        </pc:spChg>
        <pc:spChg chg="add mod">
          <ac:chgData name="Shivansh Srivastav" userId="d96bbbae05e8947d" providerId="LiveId" clId="{0C350475-47D3-4977-A81A-AD0C21EF6C52}" dt="2022-09-08T12:18:35.659" v="496" actId="20577"/>
          <ac:spMkLst>
            <pc:docMk/>
            <pc:sldMk cId="3341189037" sldId="261"/>
            <ac:spMk id="6" creationId="{3058D55F-07B9-31AE-18FF-FF9A1A80B894}"/>
          </ac:spMkLst>
        </pc:spChg>
        <pc:spChg chg="add mod">
          <ac:chgData name="Shivansh Srivastav" userId="d96bbbae05e8947d" providerId="LiveId" clId="{0C350475-47D3-4977-A81A-AD0C21EF6C52}" dt="2022-09-08T12:24:33.506" v="575" actId="113"/>
          <ac:spMkLst>
            <pc:docMk/>
            <pc:sldMk cId="3341189037" sldId="261"/>
            <ac:spMk id="7" creationId="{0E714A93-7A9B-2002-C128-1CB7BB30E0E8}"/>
          </ac:spMkLst>
        </pc:spChg>
        <pc:spChg chg="add mod">
          <ac:chgData name="Shivansh Srivastav" userId="d96bbbae05e8947d" providerId="LiveId" clId="{0C350475-47D3-4977-A81A-AD0C21EF6C52}" dt="2022-09-08T12:26:18.468" v="634" actId="14100"/>
          <ac:spMkLst>
            <pc:docMk/>
            <pc:sldMk cId="3341189037" sldId="261"/>
            <ac:spMk id="8" creationId="{C48B3B3F-DF08-E037-4587-9AC74D5E58B9}"/>
          </ac:spMkLst>
        </pc:spChg>
        <pc:spChg chg="add mod ord">
          <ac:chgData name="Shivansh Srivastav" userId="d96bbbae05e8947d" providerId="LiveId" clId="{0C350475-47D3-4977-A81A-AD0C21EF6C52}" dt="2022-09-08T12:27:10.605" v="638" actId="1076"/>
          <ac:spMkLst>
            <pc:docMk/>
            <pc:sldMk cId="3341189037" sldId="261"/>
            <ac:spMk id="9" creationId="{2595354C-B4EE-6270-17C1-2543391C0488}"/>
          </ac:spMkLst>
        </pc:spChg>
        <pc:picChg chg="add mod">
          <ac:chgData name="Shivansh Srivastav" userId="d96bbbae05e8947d" providerId="LiveId" clId="{0C350475-47D3-4977-A81A-AD0C21EF6C52}" dt="2022-09-08T12:24:19.123" v="574" actId="1076"/>
          <ac:picMkLst>
            <pc:docMk/>
            <pc:sldMk cId="3341189037" sldId="261"/>
            <ac:picMk id="3" creationId="{C8A45D1E-AE98-7FB8-45B7-418E9AB887C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0F722B-CF65-414C-885A-E5FF294D5541}"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8B52C6E-1AA5-4FBC-AAB0-4C62279356EE}">
      <dgm:prSet/>
      <dgm:spPr>
        <a:solidFill>
          <a:schemeClr val="accent1">
            <a:lumMod val="75000"/>
          </a:schemeClr>
        </a:solidFill>
      </dgm:spPr>
      <dgm:t>
        <a:bodyPr/>
        <a:lstStyle/>
        <a:p>
          <a:r>
            <a:rPr lang="en-US" dirty="0"/>
            <a:t>Nowadays</a:t>
          </a:r>
          <a:r>
            <a:rPr lang="en-US" b="0" i="0" dirty="0"/>
            <a:t> companies are utilizing the cloud for the day-to-day activities. Many big cloud service providers like AWS, Microsoft Azure have been successfully serving the needs of its customers. A brief understanding of the characteristics of production virtual machine (VM) workloads of large cloud providers can inform the providers resource management systems, e.g., VM scheduler, power manager, server health manager. </a:t>
          </a:r>
          <a:endParaRPr lang="en-US" dirty="0"/>
        </a:p>
      </dgm:t>
    </dgm:pt>
    <dgm:pt modelId="{DA240FAC-847C-4429-8583-ED835F321ED9}" type="parTrans" cxnId="{A609CB77-07A3-4FA0-8CF8-7E54C3776D92}">
      <dgm:prSet/>
      <dgm:spPr/>
      <dgm:t>
        <a:bodyPr/>
        <a:lstStyle/>
        <a:p>
          <a:endParaRPr lang="en-US"/>
        </a:p>
      </dgm:t>
    </dgm:pt>
    <dgm:pt modelId="{CD19D97B-AC39-4C4A-8C57-AE85D99E429C}" type="sibTrans" cxnId="{A609CB77-07A3-4FA0-8CF8-7E54C3776D92}">
      <dgm:prSet/>
      <dgm:spPr/>
      <dgm:t>
        <a:bodyPr/>
        <a:lstStyle/>
        <a:p>
          <a:endParaRPr lang="en-US"/>
        </a:p>
      </dgm:t>
    </dgm:pt>
    <dgm:pt modelId="{6A007608-8D5C-4014-9930-E4F02971D05F}">
      <dgm:prSet/>
      <dgm:spPr>
        <a:solidFill>
          <a:schemeClr val="tx1">
            <a:lumMod val="65000"/>
            <a:lumOff val="35000"/>
          </a:schemeClr>
        </a:solidFill>
      </dgm:spPr>
      <dgm:t>
        <a:bodyPr/>
        <a:lstStyle/>
        <a:p>
          <a:r>
            <a:rPr lang="en-US" b="0" i="0" dirty="0"/>
            <a:t>In this project we are going to analyzing Microsoft Azure’s VM CPU utilization dataset released in October 2017. We will predict the VM workload from the CPU usage pattern like minimum, maximum and average usage from the Azure dataset. Different techniques among Deep learning are used for the prediction by considering the history of the workload. </a:t>
          </a:r>
          <a:endParaRPr lang="en-US" dirty="0"/>
        </a:p>
      </dgm:t>
    </dgm:pt>
    <dgm:pt modelId="{FDB7307B-86AE-4145-A6F6-ED0646DF6A95}" type="parTrans" cxnId="{4EC0D233-8E18-4140-AC58-008A229EE739}">
      <dgm:prSet/>
      <dgm:spPr/>
      <dgm:t>
        <a:bodyPr/>
        <a:lstStyle/>
        <a:p>
          <a:endParaRPr lang="en-US"/>
        </a:p>
      </dgm:t>
    </dgm:pt>
    <dgm:pt modelId="{23F70798-52F2-4981-99EE-2659D329E68E}" type="sibTrans" cxnId="{4EC0D233-8E18-4140-AC58-008A229EE739}">
      <dgm:prSet/>
      <dgm:spPr/>
      <dgm:t>
        <a:bodyPr/>
        <a:lstStyle/>
        <a:p>
          <a:endParaRPr lang="en-US"/>
        </a:p>
      </dgm:t>
    </dgm:pt>
    <dgm:pt modelId="{4B7AE72E-4534-419D-A106-9E3F68D1EE7F}">
      <dgm:prSet/>
      <dgm:spPr>
        <a:solidFill>
          <a:schemeClr val="tx1">
            <a:lumMod val="65000"/>
            <a:lumOff val="35000"/>
          </a:schemeClr>
        </a:solidFill>
      </dgm:spPr>
      <dgm:t>
        <a:bodyPr/>
        <a:lstStyle/>
        <a:p>
          <a:r>
            <a:rPr lang="en-US" i="0" dirty="0"/>
            <a:t>Proactively allocating VMs can increase usage efficiency of underlying resources. If a computing cluster predicts the future resource usage of a user service will increase, it can preemptively scale up to</a:t>
          </a:r>
          <a:r>
            <a:rPr lang="en-US" b="1" i="0" dirty="0"/>
            <a:t> </a:t>
          </a:r>
          <a:r>
            <a:rPr lang="en-US" i="0" dirty="0"/>
            <a:t>accommodate</a:t>
          </a:r>
          <a:r>
            <a:rPr lang="en-US" b="1" i="0" dirty="0"/>
            <a:t> </a:t>
          </a:r>
          <a:r>
            <a:rPr lang="en-US" i="0" dirty="0"/>
            <a:t>a higher load. If it predicts that usage will decrease, it can deallocate VMs and save computing resources.</a:t>
          </a:r>
          <a:endParaRPr lang="en-US" dirty="0"/>
        </a:p>
      </dgm:t>
    </dgm:pt>
    <dgm:pt modelId="{059A8404-3D4F-4FA4-8A7E-1A26D4AC8EF3}" type="parTrans" cxnId="{5B370C8C-FB16-4EDA-97AB-78E275EE1E56}">
      <dgm:prSet/>
      <dgm:spPr/>
      <dgm:t>
        <a:bodyPr/>
        <a:lstStyle/>
        <a:p>
          <a:endParaRPr lang="en-US"/>
        </a:p>
      </dgm:t>
    </dgm:pt>
    <dgm:pt modelId="{EB2594BE-426A-4FCF-8D1C-4D140364DFBE}" type="sibTrans" cxnId="{5B370C8C-FB16-4EDA-97AB-78E275EE1E56}">
      <dgm:prSet/>
      <dgm:spPr/>
      <dgm:t>
        <a:bodyPr/>
        <a:lstStyle/>
        <a:p>
          <a:endParaRPr lang="en-US"/>
        </a:p>
      </dgm:t>
    </dgm:pt>
    <dgm:pt modelId="{FCDABBE8-0ECE-413B-A71F-DFD2DB559F92}">
      <dgm:prSet/>
      <dgm:spPr>
        <a:solidFill>
          <a:schemeClr val="accent1">
            <a:lumMod val="75000"/>
          </a:schemeClr>
        </a:solidFill>
      </dgm:spPr>
      <dgm:t>
        <a:bodyPr/>
        <a:lstStyle/>
        <a:p>
          <a:r>
            <a:rPr lang="en-US" b="0" i="0" dirty="0"/>
            <a:t>We can arrive at a conclusion that cloud service providers can use their workloads’ characteristics and machine learning techniques to enhance resource management greatly.</a:t>
          </a:r>
          <a:endParaRPr lang="en-US" dirty="0"/>
        </a:p>
      </dgm:t>
    </dgm:pt>
    <dgm:pt modelId="{D4B18D38-5B38-40F7-9A4D-5BE37D399536}" type="parTrans" cxnId="{5FBCF143-E3F8-4C6D-ADB7-4CD43A7D4A4A}">
      <dgm:prSet/>
      <dgm:spPr/>
      <dgm:t>
        <a:bodyPr/>
        <a:lstStyle/>
        <a:p>
          <a:endParaRPr lang="en-US"/>
        </a:p>
      </dgm:t>
    </dgm:pt>
    <dgm:pt modelId="{46475A3B-3C6F-4FEF-8ADD-73D4AFA46CDC}" type="sibTrans" cxnId="{5FBCF143-E3F8-4C6D-ADB7-4CD43A7D4A4A}">
      <dgm:prSet/>
      <dgm:spPr/>
      <dgm:t>
        <a:bodyPr/>
        <a:lstStyle/>
        <a:p>
          <a:endParaRPr lang="en-US"/>
        </a:p>
      </dgm:t>
    </dgm:pt>
    <dgm:pt modelId="{59C879A6-6AD2-4DF1-8039-4DFA4F2A7C77}" type="pres">
      <dgm:prSet presAssocID="{110F722B-CF65-414C-885A-E5FF294D5541}" presName="diagram" presStyleCnt="0">
        <dgm:presLayoutVars>
          <dgm:dir/>
          <dgm:resizeHandles val="exact"/>
        </dgm:presLayoutVars>
      </dgm:prSet>
      <dgm:spPr/>
    </dgm:pt>
    <dgm:pt modelId="{4D60DA1D-A1DD-4606-95DF-D2CB08D62B0A}" type="pres">
      <dgm:prSet presAssocID="{38B52C6E-1AA5-4FBC-AAB0-4C62279356EE}" presName="node" presStyleLbl="node1" presStyleIdx="0" presStyleCnt="4" custScaleX="131289">
        <dgm:presLayoutVars>
          <dgm:bulletEnabled val="1"/>
        </dgm:presLayoutVars>
      </dgm:prSet>
      <dgm:spPr/>
    </dgm:pt>
    <dgm:pt modelId="{B528ED0C-C307-40B0-BB0B-FC6D5F48E2B5}" type="pres">
      <dgm:prSet presAssocID="{CD19D97B-AC39-4C4A-8C57-AE85D99E429C}" presName="sibTrans" presStyleCnt="0"/>
      <dgm:spPr/>
    </dgm:pt>
    <dgm:pt modelId="{EE4D4A0B-B7A6-4171-8F67-D540FC721836}" type="pres">
      <dgm:prSet presAssocID="{6A007608-8D5C-4014-9930-E4F02971D05F}" presName="node" presStyleLbl="node1" presStyleIdx="1" presStyleCnt="4" custScaleX="128401" custScaleY="100606">
        <dgm:presLayoutVars>
          <dgm:bulletEnabled val="1"/>
        </dgm:presLayoutVars>
      </dgm:prSet>
      <dgm:spPr/>
    </dgm:pt>
    <dgm:pt modelId="{312CFD07-11BB-4AF3-984E-B9327D30B0F7}" type="pres">
      <dgm:prSet presAssocID="{23F70798-52F2-4981-99EE-2659D329E68E}" presName="sibTrans" presStyleCnt="0"/>
      <dgm:spPr/>
    </dgm:pt>
    <dgm:pt modelId="{8D37FDEC-2F89-4E72-9F52-4B5EF94CE941}" type="pres">
      <dgm:prSet presAssocID="{4B7AE72E-4534-419D-A106-9E3F68D1EE7F}" presName="node" presStyleLbl="node1" presStyleIdx="2" presStyleCnt="4" custScaleX="131193" custLinFactNeighborX="-3383" custLinFactNeighborY="476">
        <dgm:presLayoutVars>
          <dgm:bulletEnabled val="1"/>
        </dgm:presLayoutVars>
      </dgm:prSet>
      <dgm:spPr/>
    </dgm:pt>
    <dgm:pt modelId="{2F570C2B-4505-424F-89C6-77D5BE599DF2}" type="pres">
      <dgm:prSet presAssocID="{EB2594BE-426A-4FCF-8D1C-4D140364DFBE}" presName="sibTrans" presStyleCnt="0"/>
      <dgm:spPr/>
    </dgm:pt>
    <dgm:pt modelId="{57F71218-2833-4EF1-B64C-A6AB9DFF1B54}" type="pres">
      <dgm:prSet presAssocID="{FCDABBE8-0ECE-413B-A71F-DFD2DB559F92}" presName="node" presStyleLbl="node1" presStyleIdx="3" presStyleCnt="4" custScaleX="128300">
        <dgm:presLayoutVars>
          <dgm:bulletEnabled val="1"/>
        </dgm:presLayoutVars>
      </dgm:prSet>
      <dgm:spPr/>
    </dgm:pt>
  </dgm:ptLst>
  <dgm:cxnLst>
    <dgm:cxn modelId="{2845FE01-0DA0-4450-A39F-58845326427C}" type="presOf" srcId="{110F722B-CF65-414C-885A-E5FF294D5541}" destId="{59C879A6-6AD2-4DF1-8039-4DFA4F2A7C77}" srcOrd="0" destOrd="0" presId="urn:microsoft.com/office/officeart/2005/8/layout/default"/>
    <dgm:cxn modelId="{4EC0D233-8E18-4140-AC58-008A229EE739}" srcId="{110F722B-CF65-414C-885A-E5FF294D5541}" destId="{6A007608-8D5C-4014-9930-E4F02971D05F}" srcOrd="1" destOrd="0" parTransId="{FDB7307B-86AE-4145-A6F6-ED0646DF6A95}" sibTransId="{23F70798-52F2-4981-99EE-2659D329E68E}"/>
    <dgm:cxn modelId="{5FBCF143-E3F8-4C6D-ADB7-4CD43A7D4A4A}" srcId="{110F722B-CF65-414C-885A-E5FF294D5541}" destId="{FCDABBE8-0ECE-413B-A71F-DFD2DB559F92}" srcOrd="3" destOrd="0" parTransId="{D4B18D38-5B38-40F7-9A4D-5BE37D399536}" sibTransId="{46475A3B-3C6F-4FEF-8ADD-73D4AFA46CDC}"/>
    <dgm:cxn modelId="{6015CC4D-D5D3-4335-AB38-38D2DB844916}" type="presOf" srcId="{4B7AE72E-4534-419D-A106-9E3F68D1EE7F}" destId="{8D37FDEC-2F89-4E72-9F52-4B5EF94CE941}" srcOrd="0" destOrd="0" presId="urn:microsoft.com/office/officeart/2005/8/layout/default"/>
    <dgm:cxn modelId="{46D77777-F3DC-4A74-B5F8-FBE8BE24CB6B}" type="presOf" srcId="{6A007608-8D5C-4014-9930-E4F02971D05F}" destId="{EE4D4A0B-B7A6-4171-8F67-D540FC721836}" srcOrd="0" destOrd="0" presId="urn:microsoft.com/office/officeart/2005/8/layout/default"/>
    <dgm:cxn modelId="{A609CB77-07A3-4FA0-8CF8-7E54C3776D92}" srcId="{110F722B-CF65-414C-885A-E5FF294D5541}" destId="{38B52C6E-1AA5-4FBC-AAB0-4C62279356EE}" srcOrd="0" destOrd="0" parTransId="{DA240FAC-847C-4429-8583-ED835F321ED9}" sibTransId="{CD19D97B-AC39-4C4A-8C57-AE85D99E429C}"/>
    <dgm:cxn modelId="{DB5F838B-7A54-4978-A4E1-F182487F8574}" type="presOf" srcId="{FCDABBE8-0ECE-413B-A71F-DFD2DB559F92}" destId="{57F71218-2833-4EF1-B64C-A6AB9DFF1B54}" srcOrd="0" destOrd="0" presId="urn:microsoft.com/office/officeart/2005/8/layout/default"/>
    <dgm:cxn modelId="{5B370C8C-FB16-4EDA-97AB-78E275EE1E56}" srcId="{110F722B-CF65-414C-885A-E5FF294D5541}" destId="{4B7AE72E-4534-419D-A106-9E3F68D1EE7F}" srcOrd="2" destOrd="0" parTransId="{059A8404-3D4F-4FA4-8A7E-1A26D4AC8EF3}" sibTransId="{EB2594BE-426A-4FCF-8D1C-4D140364DFBE}"/>
    <dgm:cxn modelId="{8E5B5E92-2722-452E-A314-27C5784C094B}" type="presOf" srcId="{38B52C6E-1AA5-4FBC-AAB0-4C62279356EE}" destId="{4D60DA1D-A1DD-4606-95DF-D2CB08D62B0A}" srcOrd="0" destOrd="0" presId="urn:microsoft.com/office/officeart/2005/8/layout/default"/>
    <dgm:cxn modelId="{32CC45BC-4AF9-4B1E-B27E-9A1F4EFCE544}" type="presParOf" srcId="{59C879A6-6AD2-4DF1-8039-4DFA4F2A7C77}" destId="{4D60DA1D-A1DD-4606-95DF-D2CB08D62B0A}" srcOrd="0" destOrd="0" presId="urn:microsoft.com/office/officeart/2005/8/layout/default"/>
    <dgm:cxn modelId="{23AEC1DD-CE91-451F-88FC-6C5F1749A12E}" type="presParOf" srcId="{59C879A6-6AD2-4DF1-8039-4DFA4F2A7C77}" destId="{B528ED0C-C307-40B0-BB0B-FC6D5F48E2B5}" srcOrd="1" destOrd="0" presId="urn:microsoft.com/office/officeart/2005/8/layout/default"/>
    <dgm:cxn modelId="{E6F3424B-9A42-4268-B956-303781D1F3B9}" type="presParOf" srcId="{59C879A6-6AD2-4DF1-8039-4DFA4F2A7C77}" destId="{EE4D4A0B-B7A6-4171-8F67-D540FC721836}" srcOrd="2" destOrd="0" presId="urn:microsoft.com/office/officeart/2005/8/layout/default"/>
    <dgm:cxn modelId="{8BB800C3-0CBF-4DC1-BE5C-CB56B830D61C}" type="presParOf" srcId="{59C879A6-6AD2-4DF1-8039-4DFA4F2A7C77}" destId="{312CFD07-11BB-4AF3-984E-B9327D30B0F7}" srcOrd="3" destOrd="0" presId="urn:microsoft.com/office/officeart/2005/8/layout/default"/>
    <dgm:cxn modelId="{21F09556-CE7B-4AC8-9C01-2BF93FC5DE14}" type="presParOf" srcId="{59C879A6-6AD2-4DF1-8039-4DFA4F2A7C77}" destId="{8D37FDEC-2F89-4E72-9F52-4B5EF94CE941}" srcOrd="4" destOrd="0" presId="urn:microsoft.com/office/officeart/2005/8/layout/default"/>
    <dgm:cxn modelId="{3B26A49A-D33E-45EB-98F6-D6E96EA7089E}" type="presParOf" srcId="{59C879A6-6AD2-4DF1-8039-4DFA4F2A7C77}" destId="{2F570C2B-4505-424F-89C6-77D5BE599DF2}" srcOrd="5" destOrd="0" presId="urn:microsoft.com/office/officeart/2005/8/layout/default"/>
    <dgm:cxn modelId="{11C5927F-F43E-4163-9510-B847C7C9EABE}" type="presParOf" srcId="{59C879A6-6AD2-4DF1-8039-4DFA4F2A7C77}" destId="{57F71218-2833-4EF1-B64C-A6AB9DFF1B5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0DA1D-A1DD-4606-95DF-D2CB08D62B0A}">
      <dsp:nvSpPr>
        <dsp:cNvPr id="0" name=""/>
        <dsp:cNvSpPr/>
      </dsp:nvSpPr>
      <dsp:spPr>
        <a:xfrm>
          <a:off x="2560" y="83584"/>
          <a:ext cx="4845811" cy="2214570"/>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Nowadays</a:t>
          </a:r>
          <a:r>
            <a:rPr lang="en-US" sz="1600" b="0" i="0" kern="1200" dirty="0"/>
            <a:t> companies are utilizing the cloud for the day-to-day activities. Many big cloud service providers like AWS, Microsoft Azure have been successfully serving the needs of its customers. A brief understanding of the characteristics of production virtual machine (VM) workloads of large cloud providers can inform the providers resource management systems, e.g., VM scheduler, power manager, server health manager. </a:t>
          </a:r>
          <a:endParaRPr lang="en-US" sz="1600" kern="1200" dirty="0"/>
        </a:p>
      </dsp:txBody>
      <dsp:txXfrm>
        <a:off x="2560" y="83584"/>
        <a:ext cx="4845811" cy="2214570"/>
      </dsp:txXfrm>
    </dsp:sp>
    <dsp:sp modelId="{EE4D4A0B-B7A6-4171-8F67-D540FC721836}">
      <dsp:nvSpPr>
        <dsp:cNvPr id="0" name=""/>
        <dsp:cNvSpPr/>
      </dsp:nvSpPr>
      <dsp:spPr>
        <a:xfrm>
          <a:off x="5217466" y="76874"/>
          <a:ext cx="4739217" cy="2227990"/>
        </a:xfrm>
        <a:prstGeom prst="rect">
          <a:avLst/>
        </a:prstGeom>
        <a:solidFill>
          <a:schemeClr val="tx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In this project we are going to analyzing Microsoft Azure’s VM CPU utilization dataset released in October 2017. We will predict the VM workload from the CPU usage pattern like minimum, maximum and average usage from the Azure dataset. Different techniques among Deep learning are used for the prediction by considering the history of the workload. </a:t>
          </a:r>
          <a:endParaRPr lang="en-US" sz="1600" kern="1200" dirty="0"/>
        </a:p>
      </dsp:txBody>
      <dsp:txXfrm>
        <a:off x="5217466" y="76874"/>
        <a:ext cx="4739217" cy="2227990"/>
      </dsp:txXfrm>
    </dsp:sp>
    <dsp:sp modelId="{8D37FDEC-2F89-4E72-9F52-4B5EF94CE941}">
      <dsp:nvSpPr>
        <dsp:cNvPr id="0" name=""/>
        <dsp:cNvSpPr/>
      </dsp:nvSpPr>
      <dsp:spPr>
        <a:xfrm>
          <a:off x="0" y="2684501"/>
          <a:ext cx="4842268" cy="2214570"/>
        </a:xfrm>
        <a:prstGeom prst="rect">
          <a:avLst/>
        </a:prstGeom>
        <a:solidFill>
          <a:schemeClr val="tx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0" kern="1200" dirty="0"/>
            <a:t>Proactively allocating VMs can increase usage efficiency of underlying resources. If a computing cluster predicts the future resource usage of a user service will increase, it can preemptively scale up to</a:t>
          </a:r>
          <a:r>
            <a:rPr lang="en-US" sz="1600" b="1" i="0" kern="1200" dirty="0"/>
            <a:t> </a:t>
          </a:r>
          <a:r>
            <a:rPr lang="en-US" sz="1600" i="0" kern="1200" dirty="0"/>
            <a:t>accommodate</a:t>
          </a:r>
          <a:r>
            <a:rPr lang="en-US" sz="1600" b="1" i="0" kern="1200" dirty="0"/>
            <a:t> </a:t>
          </a:r>
          <a:r>
            <a:rPr lang="en-US" sz="1600" i="0" kern="1200" dirty="0"/>
            <a:t>a higher load. If it predicts that usage will decrease, it can deallocate VMs and save computing resources.</a:t>
          </a:r>
          <a:endParaRPr lang="en-US" sz="1600" kern="1200" dirty="0"/>
        </a:p>
      </dsp:txBody>
      <dsp:txXfrm>
        <a:off x="0" y="2684501"/>
        <a:ext cx="4842268" cy="2214570"/>
      </dsp:txXfrm>
    </dsp:sp>
    <dsp:sp modelId="{57F71218-2833-4EF1-B64C-A6AB9DFF1B54}">
      <dsp:nvSpPr>
        <dsp:cNvPr id="0" name=""/>
        <dsp:cNvSpPr/>
      </dsp:nvSpPr>
      <dsp:spPr>
        <a:xfrm>
          <a:off x="5217559" y="2673959"/>
          <a:ext cx="4735489" cy="2214570"/>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We can arrive at a conclusion that cloud service providers can use their workloads’ characteristics and machine learning techniques to enhance resource management greatly.</a:t>
          </a:r>
          <a:endParaRPr lang="en-US" sz="1600" kern="1200" dirty="0"/>
        </a:p>
      </dsp:txBody>
      <dsp:txXfrm>
        <a:off x="5217559" y="2673959"/>
        <a:ext cx="4735489" cy="22145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235506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128861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7379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2075239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3369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2680220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1352661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244429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14563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7D4D6-0949-4F4F-8884-484B729585E6}"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411130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7D4D6-0949-4F4F-8884-484B729585E6}"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348560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57D4D6-0949-4F4F-8884-484B729585E6}"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400888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57D4D6-0949-4F4F-8884-484B729585E6}"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107098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7D4D6-0949-4F4F-8884-484B729585E6}"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307042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7D4D6-0949-4F4F-8884-484B729585E6}"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94579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7D4D6-0949-4F4F-8884-484B729585E6}"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801DC-5478-4819-97B5-D6D13D22A02B}" type="slidenum">
              <a:rPr lang="en-IN" smtClean="0"/>
              <a:t>‹#›</a:t>
            </a:fld>
            <a:endParaRPr lang="en-IN"/>
          </a:p>
        </p:txBody>
      </p:sp>
    </p:spTree>
    <p:extLst>
      <p:ext uri="{BB962C8B-B14F-4D97-AF65-F5344CB8AC3E}">
        <p14:creationId xmlns:p14="http://schemas.microsoft.com/office/powerpoint/2010/main" val="87435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57D4D6-0949-4F4F-8884-484B729585E6}" type="datetimeFigureOut">
              <a:rPr lang="en-IN" smtClean="0"/>
              <a:t>12-09-2022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6801DC-5478-4819-97B5-D6D13D22A02B}" type="slidenum">
              <a:rPr lang="en-IN" smtClean="0"/>
              <a:t>‹#›</a:t>
            </a:fld>
            <a:endParaRPr lang="en-IN"/>
          </a:p>
        </p:txBody>
      </p:sp>
    </p:spTree>
    <p:extLst>
      <p:ext uri="{BB962C8B-B14F-4D97-AF65-F5344CB8AC3E}">
        <p14:creationId xmlns:p14="http://schemas.microsoft.com/office/powerpoint/2010/main" val="185412551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2"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979D9C32-2128-B945-39E5-403A89B707C3}"/>
              </a:ext>
            </a:extLst>
          </p:cNvPr>
          <p:cNvSpPr txBox="1"/>
          <p:nvPr/>
        </p:nvSpPr>
        <p:spPr>
          <a:xfrm>
            <a:off x="1507067" y="4050833"/>
            <a:ext cx="7766936" cy="1096899"/>
          </a:xfrm>
          <a:prstGeom prst="rect">
            <a:avLst/>
          </a:prstGeom>
        </p:spPr>
        <p:txBody>
          <a:bodyPr vert="horz" lIns="91440" tIns="45720" rIns="91440" bIns="45720" rtlCol="0" anchor="t">
            <a:normAutofit/>
          </a:bodyPr>
          <a:lstStyle/>
          <a:p>
            <a:pPr algn="r">
              <a:spcBef>
                <a:spcPts val="1000"/>
              </a:spcBef>
              <a:buClr>
                <a:schemeClr val="accent1"/>
              </a:buClr>
              <a:buSzPct val="80000"/>
            </a:pPr>
            <a:r>
              <a:rPr lang="en-US"/>
              <a:t>Creator: Shivansh Srivastav</a:t>
            </a:r>
          </a:p>
          <a:p>
            <a:pPr algn="r">
              <a:spcBef>
                <a:spcPts val="1000"/>
              </a:spcBef>
              <a:buClr>
                <a:schemeClr val="accent1"/>
              </a:buClr>
              <a:buSzPct val="80000"/>
            </a:pPr>
            <a:r>
              <a:rPr lang="en-US"/>
              <a:t>Institute: Jain (Deemed-to-be-University)</a:t>
            </a:r>
          </a:p>
        </p:txBody>
      </p:sp>
      <p:sp>
        <p:nvSpPr>
          <p:cNvPr id="2" name="TextBox 1">
            <a:extLst>
              <a:ext uri="{FF2B5EF4-FFF2-40B4-BE49-F238E27FC236}">
                <a16:creationId xmlns:a16="http://schemas.microsoft.com/office/drawing/2014/main" id="{AE245CBA-1BFF-6C5B-0D8D-0E2151DB80CE}"/>
              </a:ext>
            </a:extLst>
          </p:cNvPr>
          <p:cNvSpPr txBox="1"/>
          <p:nvPr/>
        </p:nvSpPr>
        <p:spPr>
          <a:xfrm>
            <a:off x="1537316" y="2087825"/>
            <a:ext cx="7766936" cy="1646302"/>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400" dirty="0">
                <a:solidFill>
                  <a:schemeClr val="accent1"/>
                </a:solidFill>
                <a:latin typeface="+mj-lt"/>
                <a:ea typeface="+mj-ea"/>
                <a:cs typeface="+mj-cs"/>
              </a:rPr>
              <a:t>ML Problem Statement Report – Predicting Cloud CPU Utilization Using Deep Learning</a:t>
            </a:r>
          </a:p>
        </p:txBody>
      </p:sp>
    </p:spTree>
    <p:extLst>
      <p:ext uri="{BB962C8B-B14F-4D97-AF65-F5344CB8AC3E}">
        <p14:creationId xmlns:p14="http://schemas.microsoft.com/office/powerpoint/2010/main" val="26674208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2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6" name="Rectangle 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2E7726-C140-5E47-5022-31679F51D0EC}"/>
              </a:ext>
            </a:extLst>
          </p:cNvPr>
          <p:cNvSpPr txBox="1"/>
          <p:nvPr/>
        </p:nvSpPr>
        <p:spPr>
          <a:xfrm>
            <a:off x="1286933" y="485633"/>
            <a:ext cx="9959244" cy="721360"/>
          </a:xfrm>
          <a:prstGeom prst="rect">
            <a:avLst/>
          </a:prstGeom>
        </p:spPr>
        <p:txBody>
          <a:bodyPr vert="horz" lIns="91440" tIns="45720" rIns="91440" bIns="45720" rtlCol="0" anchor="t">
            <a:normAutofit/>
          </a:bodyPr>
          <a:lstStyle/>
          <a:p>
            <a:pPr algn="ctr">
              <a:spcBef>
                <a:spcPct val="0"/>
              </a:spcBef>
              <a:spcAft>
                <a:spcPts val="600"/>
              </a:spcAft>
            </a:pPr>
            <a:r>
              <a:rPr lang="en-US" sz="3000" u="sng" dirty="0">
                <a:solidFill>
                  <a:schemeClr val="tx2">
                    <a:lumMod val="75000"/>
                  </a:schemeClr>
                </a:solidFill>
                <a:latin typeface="+mj-lt"/>
                <a:ea typeface="+mj-ea"/>
                <a:cs typeface="+mj-cs"/>
              </a:rPr>
              <a:t>Objective Of The Project</a:t>
            </a:r>
          </a:p>
        </p:txBody>
      </p:sp>
      <p:sp>
        <p:nvSpPr>
          <p:cNvPr id="47" name="Isosceles Triangle 4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2" name="TextBox 3">
            <a:extLst>
              <a:ext uri="{FF2B5EF4-FFF2-40B4-BE49-F238E27FC236}">
                <a16:creationId xmlns:a16="http://schemas.microsoft.com/office/drawing/2014/main" id="{66A897A9-590F-093E-1CAD-C9DCC92B8131}"/>
              </a:ext>
            </a:extLst>
          </p:cNvPr>
          <p:cNvGraphicFramePr/>
          <p:nvPr>
            <p:extLst>
              <p:ext uri="{D42A27DB-BD31-4B8C-83A1-F6EECF244321}">
                <p14:modId xmlns:p14="http://schemas.microsoft.com/office/powerpoint/2010/main" val="267019736"/>
              </p:ext>
            </p:extLst>
          </p:nvPr>
        </p:nvGraphicFramePr>
        <p:xfrm>
          <a:off x="1286933" y="1477926"/>
          <a:ext cx="9959244" cy="4965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97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A03A7-6BAF-FEA1-3669-E9801F492F12}"/>
              </a:ext>
            </a:extLst>
          </p:cNvPr>
          <p:cNvSpPr txBox="1"/>
          <p:nvPr/>
        </p:nvSpPr>
        <p:spPr>
          <a:xfrm>
            <a:off x="3037782" y="466437"/>
            <a:ext cx="4498109" cy="523220"/>
          </a:xfrm>
          <a:prstGeom prst="rect">
            <a:avLst/>
          </a:prstGeom>
          <a:noFill/>
        </p:spPr>
        <p:txBody>
          <a:bodyPr wrap="square" rtlCol="0">
            <a:spAutoFit/>
          </a:bodyPr>
          <a:lstStyle/>
          <a:p>
            <a:pPr algn="ctr"/>
            <a:r>
              <a:rPr lang="en-IN" sz="2800" u="sng" dirty="0"/>
              <a:t>Attributes Used</a:t>
            </a:r>
          </a:p>
        </p:txBody>
      </p:sp>
      <p:pic>
        <p:nvPicPr>
          <p:cNvPr id="4" name="Picture 3">
            <a:extLst>
              <a:ext uri="{FF2B5EF4-FFF2-40B4-BE49-F238E27FC236}">
                <a16:creationId xmlns:a16="http://schemas.microsoft.com/office/drawing/2014/main" id="{88EC7D62-37D9-361B-357B-17484EA3BAF6}"/>
              </a:ext>
            </a:extLst>
          </p:cNvPr>
          <p:cNvPicPr>
            <a:picLocks noChangeAspect="1"/>
          </p:cNvPicPr>
          <p:nvPr/>
        </p:nvPicPr>
        <p:blipFill rotWithShape="1">
          <a:blip r:embed="rId2">
            <a:extLst>
              <a:ext uri="{28A0092B-C50C-407E-A947-70E740481C1C}">
                <a14:useLocalDpi xmlns:a14="http://schemas.microsoft.com/office/drawing/2010/main" val="0"/>
              </a:ext>
            </a:extLst>
          </a:blip>
          <a:srcRect b="9468"/>
          <a:stretch/>
        </p:blipFill>
        <p:spPr>
          <a:xfrm>
            <a:off x="1134113" y="3057237"/>
            <a:ext cx="8305450" cy="3708006"/>
          </a:xfrm>
          <a:prstGeom prst="rect">
            <a:avLst/>
          </a:prstGeom>
        </p:spPr>
      </p:pic>
      <p:sp>
        <p:nvSpPr>
          <p:cNvPr id="5" name="TextBox 4">
            <a:extLst>
              <a:ext uri="{FF2B5EF4-FFF2-40B4-BE49-F238E27FC236}">
                <a16:creationId xmlns:a16="http://schemas.microsoft.com/office/drawing/2014/main" id="{C67F4103-485A-51B8-CF8F-EE83728B106E}"/>
              </a:ext>
            </a:extLst>
          </p:cNvPr>
          <p:cNvSpPr txBox="1"/>
          <p:nvPr/>
        </p:nvSpPr>
        <p:spPr>
          <a:xfrm>
            <a:off x="1356765" y="1330037"/>
            <a:ext cx="7860145" cy="1569660"/>
          </a:xfrm>
          <a:prstGeom prst="rect">
            <a:avLst/>
          </a:prstGeom>
          <a:noFill/>
        </p:spPr>
        <p:txBody>
          <a:bodyPr wrap="square" rtlCol="0">
            <a:spAutoFit/>
          </a:bodyPr>
          <a:lstStyle/>
          <a:p>
            <a:r>
              <a:rPr lang="en-US" sz="1600" b="0" i="0" dirty="0">
                <a:effectLst/>
              </a:rPr>
              <a:t>The Dataset contains the CPU Usage data of Microsoft Azure, which is a cloud service, sampled every 5 minutes. The data has three attributes:</a:t>
            </a:r>
          </a:p>
          <a:p>
            <a:endParaRPr lang="en-US" sz="1600" b="0" i="0" dirty="0">
              <a:effectLst/>
            </a:endParaRPr>
          </a:p>
          <a:p>
            <a:pPr marL="342900" indent="-342900">
              <a:buFont typeface="+mj-lt"/>
              <a:buAutoNum type="arabicPeriod"/>
            </a:pPr>
            <a:r>
              <a:rPr lang="en-IN" sz="1600" dirty="0"/>
              <a:t>Max (maximum) CPU Utilization</a:t>
            </a:r>
          </a:p>
          <a:p>
            <a:pPr marL="342900" indent="-342900">
              <a:buFont typeface="+mj-lt"/>
              <a:buAutoNum type="arabicPeriod"/>
            </a:pPr>
            <a:r>
              <a:rPr lang="en-IN" sz="1600" dirty="0"/>
              <a:t>Avg (average) CPU Utilization</a:t>
            </a:r>
          </a:p>
          <a:p>
            <a:pPr marL="342900" indent="-342900">
              <a:buFont typeface="+mj-lt"/>
              <a:buAutoNum type="arabicPeriod"/>
            </a:pPr>
            <a:r>
              <a:rPr lang="en-IN" sz="1600" dirty="0"/>
              <a:t>Min (minimum) CPU Utilization</a:t>
            </a:r>
          </a:p>
        </p:txBody>
      </p:sp>
    </p:spTree>
    <p:extLst>
      <p:ext uri="{BB962C8B-B14F-4D97-AF65-F5344CB8AC3E}">
        <p14:creationId xmlns:p14="http://schemas.microsoft.com/office/powerpoint/2010/main" val="134083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95354C-B4EE-6270-17C1-2543391C0488}"/>
              </a:ext>
            </a:extLst>
          </p:cNvPr>
          <p:cNvSpPr/>
          <p:nvPr/>
        </p:nvSpPr>
        <p:spPr>
          <a:xfrm>
            <a:off x="6945745" y="5186079"/>
            <a:ext cx="2309091" cy="1025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C8A45D1E-AE98-7FB8-45B7-418E9AB88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442690"/>
            <a:ext cx="5525351" cy="2226890"/>
          </a:xfrm>
          <a:prstGeom prst="rect">
            <a:avLst/>
          </a:prstGeom>
        </p:spPr>
      </p:pic>
      <p:sp>
        <p:nvSpPr>
          <p:cNvPr id="6" name="TextBox 5">
            <a:extLst>
              <a:ext uri="{FF2B5EF4-FFF2-40B4-BE49-F238E27FC236}">
                <a16:creationId xmlns:a16="http://schemas.microsoft.com/office/drawing/2014/main" id="{3058D55F-07B9-31AE-18FF-FF9A1A80B894}"/>
              </a:ext>
            </a:extLst>
          </p:cNvPr>
          <p:cNvSpPr txBox="1"/>
          <p:nvPr/>
        </p:nvSpPr>
        <p:spPr>
          <a:xfrm>
            <a:off x="3037782" y="466437"/>
            <a:ext cx="4498109" cy="523220"/>
          </a:xfrm>
          <a:prstGeom prst="rect">
            <a:avLst/>
          </a:prstGeom>
          <a:noFill/>
        </p:spPr>
        <p:txBody>
          <a:bodyPr wrap="square" rtlCol="0">
            <a:spAutoFit/>
          </a:bodyPr>
          <a:lstStyle/>
          <a:p>
            <a:pPr algn="ctr"/>
            <a:r>
              <a:rPr lang="en-IN" sz="2800" u="sng" dirty="0"/>
              <a:t>Model Used</a:t>
            </a:r>
          </a:p>
        </p:txBody>
      </p:sp>
      <p:sp>
        <p:nvSpPr>
          <p:cNvPr id="7" name="TextBox 6">
            <a:extLst>
              <a:ext uri="{FF2B5EF4-FFF2-40B4-BE49-F238E27FC236}">
                <a16:creationId xmlns:a16="http://schemas.microsoft.com/office/drawing/2014/main" id="{0E714A93-7A9B-2002-C128-1CB7BB30E0E8}"/>
              </a:ext>
            </a:extLst>
          </p:cNvPr>
          <p:cNvSpPr txBox="1"/>
          <p:nvPr/>
        </p:nvSpPr>
        <p:spPr>
          <a:xfrm>
            <a:off x="914400" y="1403928"/>
            <a:ext cx="8340436" cy="2800767"/>
          </a:xfrm>
          <a:prstGeom prst="rect">
            <a:avLst/>
          </a:prstGeom>
          <a:noFill/>
        </p:spPr>
        <p:txBody>
          <a:bodyPr wrap="square" rtlCol="0">
            <a:spAutoFit/>
          </a:bodyPr>
          <a:lstStyle/>
          <a:p>
            <a:pPr algn="l"/>
            <a:r>
              <a:rPr lang="en-US" sz="1600" b="1" i="0" dirty="0">
                <a:effectLst/>
              </a:rPr>
              <a:t>LSTM Model ( 2 layers of 512 units each and a dense layer at the top)</a:t>
            </a:r>
          </a:p>
          <a:p>
            <a:pPr algn="l"/>
            <a:endParaRPr lang="en-US" sz="1600" b="0" i="0" dirty="0">
              <a:effectLst/>
            </a:endParaRPr>
          </a:p>
          <a:p>
            <a:pPr algn="l"/>
            <a:r>
              <a:rPr lang="en-US" sz="1600" b="0" i="0" dirty="0">
                <a:effectLst/>
              </a:rPr>
              <a:t>The Model was evaluated using rolling window forecasting method. The Root Mean Squared Error (RMSE) , Mean Absolute Error (MAE) and the Mean Average Percentage Error (MAPE) were chosen as evaluation metrices.</a:t>
            </a:r>
          </a:p>
          <a:p>
            <a:pPr algn="l"/>
            <a:endParaRPr lang="en-US" sz="1600" dirty="0"/>
          </a:p>
          <a:p>
            <a:pPr algn="l"/>
            <a:r>
              <a:rPr lang="en-US" sz="1600" b="0" i="0" u="sng" dirty="0">
                <a:effectLst/>
              </a:rPr>
              <a:t>Model Performance</a:t>
            </a:r>
            <a:r>
              <a:rPr lang="en-US" sz="1600" b="0" i="0" dirty="0">
                <a:effectLst/>
              </a:rPr>
              <a:t>:</a:t>
            </a:r>
          </a:p>
          <a:p>
            <a:pPr algn="l"/>
            <a:endParaRPr lang="en-US" sz="1600" b="0" i="0" dirty="0">
              <a:effectLst/>
            </a:endParaRPr>
          </a:p>
          <a:p>
            <a:pPr lvl="1">
              <a:buFont typeface="Arial" panose="020B0604020202020204" pitchFamily="34" charset="0"/>
              <a:buChar char="•"/>
            </a:pPr>
            <a:r>
              <a:rPr lang="en-US" sz="1600" b="0" i="0" dirty="0">
                <a:effectLst/>
              </a:rPr>
              <a:t>Test Score: 23987.87 RMSE</a:t>
            </a:r>
          </a:p>
          <a:p>
            <a:pPr lvl="1">
              <a:buFont typeface="Arial" panose="020B0604020202020204" pitchFamily="34" charset="0"/>
              <a:buChar char="•"/>
            </a:pPr>
            <a:r>
              <a:rPr lang="en-US" sz="1600" b="0" i="0" dirty="0">
                <a:effectLst/>
              </a:rPr>
              <a:t>Test Score: 123.022565 MAE</a:t>
            </a:r>
          </a:p>
          <a:p>
            <a:pPr lvl="1">
              <a:buFont typeface="Arial" panose="020B0604020202020204" pitchFamily="34" charset="0"/>
              <a:buChar char="•"/>
            </a:pPr>
            <a:r>
              <a:rPr lang="en-US" sz="1600" b="0" i="0" dirty="0">
                <a:effectLst/>
              </a:rPr>
              <a:t>Test Score: 1.004987 MAPE</a:t>
            </a:r>
          </a:p>
        </p:txBody>
      </p:sp>
      <p:sp>
        <p:nvSpPr>
          <p:cNvPr id="8" name="TextBox 7">
            <a:extLst>
              <a:ext uri="{FF2B5EF4-FFF2-40B4-BE49-F238E27FC236}">
                <a16:creationId xmlns:a16="http://schemas.microsoft.com/office/drawing/2014/main" id="{C48B3B3F-DF08-E037-4587-9AC74D5E58B9}"/>
              </a:ext>
            </a:extLst>
          </p:cNvPr>
          <p:cNvSpPr txBox="1"/>
          <p:nvPr/>
        </p:nvSpPr>
        <p:spPr>
          <a:xfrm>
            <a:off x="6945282" y="5283200"/>
            <a:ext cx="2309554" cy="830997"/>
          </a:xfrm>
          <a:prstGeom prst="rect">
            <a:avLst/>
          </a:prstGeom>
          <a:noFill/>
        </p:spPr>
        <p:txBody>
          <a:bodyPr wrap="square" rtlCol="0">
            <a:spAutoFit/>
          </a:bodyPr>
          <a:lstStyle/>
          <a:p>
            <a:r>
              <a:rPr lang="en-IN" sz="1600" dirty="0"/>
              <a:t>Adam optimizer model summary – Training parameters</a:t>
            </a:r>
          </a:p>
        </p:txBody>
      </p:sp>
    </p:spTree>
    <p:extLst>
      <p:ext uri="{BB962C8B-B14F-4D97-AF65-F5344CB8AC3E}">
        <p14:creationId xmlns:p14="http://schemas.microsoft.com/office/powerpoint/2010/main" val="334118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4D16A-F70A-A876-0FC5-459B3733CFE6}"/>
              </a:ext>
            </a:extLst>
          </p:cNvPr>
          <p:cNvSpPr txBox="1"/>
          <p:nvPr/>
        </p:nvSpPr>
        <p:spPr>
          <a:xfrm>
            <a:off x="2373745" y="129307"/>
            <a:ext cx="5994400" cy="523220"/>
          </a:xfrm>
          <a:prstGeom prst="rect">
            <a:avLst/>
          </a:prstGeom>
          <a:noFill/>
        </p:spPr>
        <p:txBody>
          <a:bodyPr wrap="square" rtlCol="0">
            <a:spAutoFit/>
          </a:bodyPr>
          <a:lstStyle/>
          <a:p>
            <a:pPr algn="ctr"/>
            <a:r>
              <a:rPr lang="en-IN" sz="2800" u="sng" dirty="0"/>
              <a:t>Final Results</a:t>
            </a:r>
          </a:p>
        </p:txBody>
      </p:sp>
      <p:pic>
        <p:nvPicPr>
          <p:cNvPr id="4" name="Picture 3">
            <a:extLst>
              <a:ext uri="{FF2B5EF4-FFF2-40B4-BE49-F238E27FC236}">
                <a16:creationId xmlns:a16="http://schemas.microsoft.com/office/drawing/2014/main" id="{5A6187C1-D886-A3DE-AAA9-E9E62E485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7769"/>
            <a:ext cx="5994400" cy="2000883"/>
          </a:xfrm>
          <a:prstGeom prst="rect">
            <a:avLst/>
          </a:prstGeom>
        </p:spPr>
      </p:pic>
      <p:pic>
        <p:nvPicPr>
          <p:cNvPr id="6" name="Picture 5">
            <a:extLst>
              <a:ext uri="{FF2B5EF4-FFF2-40B4-BE49-F238E27FC236}">
                <a16:creationId xmlns:a16="http://schemas.microsoft.com/office/drawing/2014/main" id="{B50C0ED3-3157-1F4E-0912-DAF2EE1E6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6" y="2723894"/>
            <a:ext cx="5994400" cy="1930399"/>
          </a:xfrm>
          <a:prstGeom prst="rect">
            <a:avLst/>
          </a:prstGeom>
        </p:spPr>
      </p:pic>
      <p:pic>
        <p:nvPicPr>
          <p:cNvPr id="8" name="Picture 7">
            <a:extLst>
              <a:ext uri="{FF2B5EF4-FFF2-40B4-BE49-F238E27FC236}">
                <a16:creationId xmlns:a16="http://schemas.microsoft.com/office/drawing/2014/main" id="{44C871B4-ACFE-0D73-9516-B54058BED2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77" y="4583809"/>
            <a:ext cx="5956723" cy="2283427"/>
          </a:xfrm>
          <a:prstGeom prst="rect">
            <a:avLst/>
          </a:prstGeom>
        </p:spPr>
      </p:pic>
      <p:sp>
        <p:nvSpPr>
          <p:cNvPr id="9" name="TextBox 8">
            <a:extLst>
              <a:ext uri="{FF2B5EF4-FFF2-40B4-BE49-F238E27FC236}">
                <a16:creationId xmlns:a16="http://schemas.microsoft.com/office/drawing/2014/main" id="{325F730F-E707-56CB-C5D9-EB996131CA28}"/>
              </a:ext>
            </a:extLst>
          </p:cNvPr>
          <p:cNvSpPr txBox="1"/>
          <p:nvPr/>
        </p:nvSpPr>
        <p:spPr>
          <a:xfrm>
            <a:off x="6502400" y="1424908"/>
            <a:ext cx="3103418" cy="369332"/>
          </a:xfrm>
          <a:prstGeom prst="rect">
            <a:avLst/>
          </a:prstGeom>
          <a:noFill/>
        </p:spPr>
        <p:txBody>
          <a:bodyPr wrap="square" rtlCol="0">
            <a:spAutoFit/>
          </a:bodyPr>
          <a:lstStyle/>
          <a:p>
            <a:r>
              <a:rPr lang="en-IN" dirty="0"/>
              <a:t>Min CPU Utilization Graph</a:t>
            </a:r>
          </a:p>
        </p:txBody>
      </p:sp>
      <p:sp>
        <p:nvSpPr>
          <p:cNvPr id="11" name="TextBox 10">
            <a:extLst>
              <a:ext uri="{FF2B5EF4-FFF2-40B4-BE49-F238E27FC236}">
                <a16:creationId xmlns:a16="http://schemas.microsoft.com/office/drawing/2014/main" id="{9DB0EF52-1E6A-B57B-C4B4-FDD079CFFEDF}"/>
              </a:ext>
            </a:extLst>
          </p:cNvPr>
          <p:cNvSpPr txBox="1"/>
          <p:nvPr/>
        </p:nvSpPr>
        <p:spPr>
          <a:xfrm>
            <a:off x="6502400" y="3482882"/>
            <a:ext cx="3103418" cy="369332"/>
          </a:xfrm>
          <a:prstGeom prst="rect">
            <a:avLst/>
          </a:prstGeom>
          <a:noFill/>
        </p:spPr>
        <p:txBody>
          <a:bodyPr wrap="square" rtlCol="0">
            <a:spAutoFit/>
          </a:bodyPr>
          <a:lstStyle/>
          <a:p>
            <a:r>
              <a:rPr lang="en-IN" dirty="0"/>
              <a:t>Max CPU Utilization Graph</a:t>
            </a:r>
          </a:p>
        </p:txBody>
      </p:sp>
      <p:sp>
        <p:nvSpPr>
          <p:cNvPr id="13" name="TextBox 12">
            <a:extLst>
              <a:ext uri="{FF2B5EF4-FFF2-40B4-BE49-F238E27FC236}">
                <a16:creationId xmlns:a16="http://schemas.microsoft.com/office/drawing/2014/main" id="{6004755E-ECDE-0815-6CB6-2D5639BDD5E5}"/>
              </a:ext>
            </a:extLst>
          </p:cNvPr>
          <p:cNvSpPr txBox="1"/>
          <p:nvPr/>
        </p:nvSpPr>
        <p:spPr>
          <a:xfrm>
            <a:off x="6502400" y="5540856"/>
            <a:ext cx="3103418" cy="369332"/>
          </a:xfrm>
          <a:prstGeom prst="rect">
            <a:avLst/>
          </a:prstGeom>
          <a:noFill/>
        </p:spPr>
        <p:txBody>
          <a:bodyPr wrap="square" rtlCol="0">
            <a:spAutoFit/>
          </a:bodyPr>
          <a:lstStyle/>
          <a:p>
            <a:r>
              <a:rPr lang="en-IN" dirty="0"/>
              <a:t>Avg CPU Utilization Graph</a:t>
            </a:r>
          </a:p>
        </p:txBody>
      </p:sp>
    </p:spTree>
    <p:extLst>
      <p:ext uri="{BB962C8B-B14F-4D97-AF65-F5344CB8AC3E}">
        <p14:creationId xmlns:p14="http://schemas.microsoft.com/office/powerpoint/2010/main" val="974678159"/>
      </p:ext>
    </p:extLst>
  </p:cSld>
  <p:clrMapOvr>
    <a:masterClrMapping/>
  </p:clrMapOvr>
</p:sld>
</file>

<file path=ppt/theme/theme1.xml><?xml version="1.0" encoding="utf-8"?>
<a:theme xmlns:a="http://schemas.openxmlformats.org/drawingml/2006/main" name="Facet">
  <a:themeElements>
    <a:clrScheme name="Custom 8">
      <a:dk1>
        <a:sysClr val="windowText" lastClr="000000"/>
      </a:dk1>
      <a:lt1>
        <a:sysClr val="window" lastClr="FFFFFF"/>
      </a:lt1>
      <a:dk2>
        <a:srgbClr val="444D26"/>
      </a:dk2>
      <a:lt2>
        <a:srgbClr val="FDF59C"/>
      </a:lt2>
      <a:accent1>
        <a:srgbClr val="BECA95"/>
      </a:accent1>
      <a:accent2>
        <a:srgbClr val="F09A34"/>
      </a:accent2>
      <a:accent3>
        <a:srgbClr val="FCF073"/>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313</TotalTime>
  <Words>384</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 Srivastav</dc:creator>
  <cp:lastModifiedBy>Shivansh Srivastav</cp:lastModifiedBy>
  <cp:revision>1</cp:revision>
  <dcterms:created xsi:type="dcterms:W3CDTF">2022-09-08T07:54:10Z</dcterms:created>
  <dcterms:modified xsi:type="dcterms:W3CDTF">2022-09-12T13:43:06Z</dcterms:modified>
</cp:coreProperties>
</file>