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C3C57-DBBB-DE3F-48A7-9C37EE7FFDA8}"/>
              </a:ext>
            </a:extLst>
          </p:cNvPr>
          <p:cNvSpPr txBox="1"/>
          <p:nvPr/>
        </p:nvSpPr>
        <p:spPr>
          <a:xfrm>
            <a:off x="3148402" y="1782698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Exploratory Data Analysis &amp;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Feature Engineering–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On Zomato Dataset 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99C82-672A-3F61-F2F4-6C8FB01BC636}"/>
              </a:ext>
            </a:extLst>
          </p:cNvPr>
          <p:cNvSpPr txBox="1"/>
          <p:nvPr/>
        </p:nvSpPr>
        <p:spPr>
          <a:xfrm>
            <a:off x="3148402" y="4364341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Creator: Shivansh Srivastav</a:t>
            </a:r>
          </a:p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Institute: Jain (Deemed-to-be-University)</a:t>
            </a:r>
          </a:p>
        </p:txBody>
      </p:sp>
    </p:spTree>
    <p:extLst>
      <p:ext uri="{BB962C8B-B14F-4D97-AF65-F5344CB8AC3E}">
        <p14:creationId xmlns:p14="http://schemas.microsoft.com/office/powerpoint/2010/main" val="229319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81B7E-9AFA-C0A8-948C-A031A61F36EE}"/>
              </a:ext>
            </a:extLst>
          </p:cNvPr>
          <p:cNvSpPr txBox="1"/>
          <p:nvPr/>
        </p:nvSpPr>
        <p:spPr>
          <a:xfrm>
            <a:off x="3621256" y="475146"/>
            <a:ext cx="449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C96F7-BCE9-6E6F-A4E7-F60AB46F47F6}"/>
              </a:ext>
            </a:extLst>
          </p:cNvPr>
          <p:cNvSpPr txBox="1"/>
          <p:nvPr/>
        </p:nvSpPr>
        <p:spPr>
          <a:xfrm>
            <a:off x="1558835" y="1199408"/>
            <a:ext cx="935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</a:rPr>
              <a:t>There are total 21 modules to perform EDA &amp; Feature Engineering, we will see how we should handle missing values, null values and corelate the features to find the optimal solution.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572F2-996B-B7AB-CACC-F71D9D09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03" y="2084634"/>
            <a:ext cx="9283337" cy="462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5C96F7-BCE9-6E6F-A4E7-F60AB46F47F6}"/>
              </a:ext>
            </a:extLst>
          </p:cNvPr>
          <p:cNvSpPr txBox="1"/>
          <p:nvPr/>
        </p:nvSpPr>
        <p:spPr>
          <a:xfrm>
            <a:off x="1637213" y="1521625"/>
            <a:ext cx="43368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</a:rPr>
              <a:t>There are total 21 modules to perform EDA &amp; Feature Engineering</a:t>
            </a:r>
            <a:r>
              <a:rPr lang="en-US" sz="1600" dirty="0"/>
              <a:t>. </a:t>
            </a:r>
          </a:p>
          <a:p>
            <a:r>
              <a:rPr lang="en-US" sz="1600" b="0" i="0" dirty="0">
                <a:effectLst/>
              </a:rPr>
              <a:t>Let’s see what will be the operations to perform on the Feature Engineering dataset.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effectLst/>
              </a:rPr>
              <a:t>First we will handle the null values (if any)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Second we will find and handle missing values in the dataset, missing values can impact the process data analysis and model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effectLst/>
              </a:rPr>
              <a:t>Explore about Categorical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effectLst/>
              </a:rPr>
              <a:t>Explore about </a:t>
            </a:r>
            <a:r>
              <a:rPr lang="en-US" sz="1600" dirty="0"/>
              <a:t>Nume</a:t>
            </a:r>
            <a:r>
              <a:rPr lang="en-US" sz="1600" b="0" i="0" dirty="0">
                <a:effectLst/>
              </a:rPr>
              <a:t>rical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 will se the relationship between 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effectLst/>
              </a:rPr>
              <a:t>Correlation features.</a:t>
            </a:r>
          </a:p>
          <a:p>
            <a:pPr marL="342900" indent="-342900">
              <a:buFont typeface="+mj-lt"/>
              <a:buAutoNum type="arabicPeriod"/>
            </a:pPr>
            <a:endParaRPr lang="en-US" sz="1600" b="0" i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BFB74-738D-5B4E-83B7-D15668E6B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87" y="1086196"/>
            <a:ext cx="4863155" cy="52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EEBB2-9CCF-ABCD-43BD-385B73B8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09" y="1454331"/>
            <a:ext cx="9222377" cy="2855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54F70-A2D9-D7A7-219C-09AED4E93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57" y="4789715"/>
            <a:ext cx="4531629" cy="1750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2E35A-2690-4B2B-0975-9DD89C7E3762}"/>
              </a:ext>
            </a:extLst>
          </p:cNvPr>
          <p:cNvSpPr txBox="1"/>
          <p:nvPr/>
        </p:nvSpPr>
        <p:spPr>
          <a:xfrm>
            <a:off x="1837509" y="624642"/>
            <a:ext cx="92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Description of the dataset shows count of all the important features especially ‘price range’ and, ‘aggregate rating’ in this dataset to plot graphs and make predictions</a:t>
            </a:r>
            <a:r>
              <a:rPr lang="en-US" sz="1600" b="0" i="0" dirty="0">
                <a:effectLst/>
              </a:rPr>
              <a:t>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D8189-C38A-A782-032B-5AFAD53874B0}"/>
              </a:ext>
            </a:extLst>
          </p:cNvPr>
          <p:cNvSpPr txBox="1"/>
          <p:nvPr/>
        </p:nvSpPr>
        <p:spPr>
          <a:xfrm>
            <a:off x="1837509" y="5003206"/>
            <a:ext cx="4258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</a:rPr>
              <a:t>There are many features to consider in EDA we will see some of it performing in this dataset.</a:t>
            </a:r>
          </a:p>
          <a:p>
            <a:r>
              <a:rPr lang="en-US" sz="1600" dirty="0"/>
              <a:t>Some questions to perform correlation of features.</a:t>
            </a:r>
            <a:endParaRPr lang="en-US" sz="1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025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A1301-4392-AA89-A7B8-758D72264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6"/>
          <a:stretch/>
        </p:blipFill>
        <p:spPr>
          <a:xfrm>
            <a:off x="6174377" y="1306232"/>
            <a:ext cx="5695406" cy="5207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F33C1-710C-F45C-9E15-9212EE188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28"/>
          <a:stretch/>
        </p:blipFill>
        <p:spPr>
          <a:xfrm>
            <a:off x="465467" y="2002971"/>
            <a:ext cx="5407959" cy="4528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ACD10-B355-2222-BE10-C81EEEFC5EF0}"/>
              </a:ext>
            </a:extLst>
          </p:cNvPr>
          <p:cNvSpPr txBox="1"/>
          <p:nvPr/>
        </p:nvSpPr>
        <p:spPr>
          <a:xfrm>
            <a:off x="3621256" y="475146"/>
            <a:ext cx="449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/>
              <a:t>Handling Missing Values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2C9B58-7E45-B651-D0CA-42B5F5A3D6C9}"/>
              </a:ext>
            </a:extLst>
          </p:cNvPr>
          <p:cNvSpPr/>
          <p:nvPr/>
        </p:nvSpPr>
        <p:spPr>
          <a:xfrm>
            <a:off x="8995955" y="475146"/>
            <a:ext cx="2873828" cy="9356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List comprehension shows features which has missing values. </a:t>
            </a:r>
          </a:p>
          <a:p>
            <a:pPr algn="ctr"/>
            <a:r>
              <a:rPr lang="en-IN" sz="1050" dirty="0"/>
              <a:t>Below heatmap shows where those missing values lies.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C240551-AB09-013A-D567-C0FB1845D744}"/>
              </a:ext>
            </a:extLst>
          </p:cNvPr>
          <p:cNvCxnSpPr/>
          <p:nvPr/>
        </p:nvCxnSpPr>
        <p:spPr>
          <a:xfrm rot="10800000" flipV="1">
            <a:off x="7149738" y="1497874"/>
            <a:ext cx="2333897" cy="426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F2B394-31AD-640C-2F25-5A9CC811D7DD}"/>
              </a:ext>
            </a:extLst>
          </p:cNvPr>
          <p:cNvCxnSpPr>
            <a:cxnSpLocks/>
          </p:cNvCxnSpPr>
          <p:nvPr/>
        </p:nvCxnSpPr>
        <p:spPr>
          <a:xfrm rot="5400000">
            <a:off x="8370026" y="1688375"/>
            <a:ext cx="1931126" cy="1550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E622F5-8730-FA87-8B1E-9E4522E2D6A0}"/>
              </a:ext>
            </a:extLst>
          </p:cNvPr>
          <p:cNvSpPr txBox="1"/>
          <p:nvPr/>
        </p:nvSpPr>
        <p:spPr>
          <a:xfrm>
            <a:off x="1323703" y="1171974"/>
            <a:ext cx="374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</a:rPr>
              <a:t>Exact number of missing values </a:t>
            </a:r>
            <a:r>
              <a:rPr lang="en-US" sz="1600" dirty="0"/>
              <a:t>will show in the heatmap, whether it is one feature or many.</a:t>
            </a:r>
            <a:endParaRPr lang="en-US" sz="1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644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EED32-E81C-6CD7-F206-09648F38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2455816"/>
            <a:ext cx="5094513" cy="3944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FD0A57-3CC6-3188-EF27-D817E527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8961"/>
            <a:ext cx="5969307" cy="3291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E4C44-ECD8-A726-704A-ADF47277A7B8}"/>
              </a:ext>
            </a:extLst>
          </p:cNvPr>
          <p:cNvSpPr txBox="1"/>
          <p:nvPr/>
        </p:nvSpPr>
        <p:spPr>
          <a:xfrm>
            <a:off x="2090057" y="475146"/>
            <a:ext cx="815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/>
              <a:t>Country Code dataset Feature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70124-6FED-1C2A-D68E-0412E7CFA5ED}"/>
              </a:ext>
            </a:extLst>
          </p:cNvPr>
          <p:cNvSpPr txBox="1"/>
          <p:nvPr/>
        </p:nvSpPr>
        <p:spPr>
          <a:xfrm>
            <a:off x="927462" y="1434703"/>
            <a:ext cx="463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have plotted top 3 countries from the Zomato dataset that has topmost orders.</a:t>
            </a:r>
            <a:endParaRPr lang="en-US" sz="1600" b="0" i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FD9DF-E2E8-E170-B08C-EB658BD87E09}"/>
              </a:ext>
            </a:extLst>
          </p:cNvPr>
          <p:cNvSpPr txBox="1"/>
          <p:nvPr/>
        </p:nvSpPr>
        <p:spPr>
          <a:xfrm>
            <a:off x="6048106" y="1430679"/>
            <a:ext cx="533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Below graph shows aggregate rating and, no rating at all given by </a:t>
            </a:r>
            <a:r>
              <a:rPr lang="en-US" sz="1600" dirty="0" err="1"/>
              <a:t>zomato</a:t>
            </a:r>
            <a:r>
              <a:rPr lang="en-US" sz="1600" dirty="0"/>
              <a:t> users of a country dataset.</a:t>
            </a:r>
            <a:endParaRPr lang="en-US" sz="1600" b="0" i="0" dirty="0">
              <a:effectLst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EC2C6B-FB3A-10F4-BEE1-5C8ECC8909D9}"/>
              </a:ext>
            </a:extLst>
          </p:cNvPr>
          <p:cNvCxnSpPr/>
          <p:nvPr/>
        </p:nvCxnSpPr>
        <p:spPr>
          <a:xfrm>
            <a:off x="8717283" y="5425440"/>
            <a:ext cx="3633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43D1921-0BC1-CC8E-F767-68471B7F2173}"/>
              </a:ext>
            </a:extLst>
          </p:cNvPr>
          <p:cNvSpPr/>
          <p:nvPr/>
        </p:nvSpPr>
        <p:spPr>
          <a:xfrm>
            <a:off x="8403771" y="4998721"/>
            <a:ext cx="923109" cy="313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/>
              <a:t>average rating point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95B50-D4E8-BFE3-B763-59EB67C36E2C}"/>
              </a:ext>
            </a:extLst>
          </p:cNvPr>
          <p:cNvCxnSpPr/>
          <p:nvPr/>
        </p:nvCxnSpPr>
        <p:spPr>
          <a:xfrm flipH="1">
            <a:off x="6766561" y="3774585"/>
            <a:ext cx="592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63975C-A5FD-CBF9-90C5-76B4F3B4AFB5}"/>
              </a:ext>
            </a:extLst>
          </p:cNvPr>
          <p:cNvSpPr/>
          <p:nvPr/>
        </p:nvSpPr>
        <p:spPr>
          <a:xfrm>
            <a:off x="7576457" y="3679953"/>
            <a:ext cx="1140826" cy="3135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/>
              <a:t>countries with no rating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0ABBBC-74BE-EC6B-7A2A-B73AEFC9D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471" y="2228095"/>
            <a:ext cx="2190836" cy="1664636"/>
          </a:xfrm>
          <a:prstGeom prst="rect">
            <a:avLst/>
          </a:prstGeom>
        </p:spPr>
      </p:pic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3F5A66A0-F963-7512-56F8-E3048CB7A205}"/>
              </a:ext>
            </a:extLst>
          </p:cNvPr>
          <p:cNvSpPr/>
          <p:nvPr/>
        </p:nvSpPr>
        <p:spPr>
          <a:xfrm>
            <a:off x="8865325" y="3774585"/>
            <a:ext cx="2629989" cy="187812"/>
          </a:xfrm>
          <a:prstGeom prst="bentUp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559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286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Shivansh Srivastav</dc:creator>
  <cp:lastModifiedBy>Shivansh Srivastav</cp:lastModifiedBy>
  <cp:revision>1</cp:revision>
  <dcterms:created xsi:type="dcterms:W3CDTF">2023-04-13T05:25:07Z</dcterms:created>
  <dcterms:modified xsi:type="dcterms:W3CDTF">2023-04-13T06:45:02Z</dcterms:modified>
</cp:coreProperties>
</file>