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>
        <p:scale>
          <a:sx n="81" d="100"/>
          <a:sy n="81" d="100"/>
        </p:scale>
        <p:origin x="-17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9BE-8831-474F-A8DC-664ADE77A6B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C56E-C0B5-40D2-B2A8-B30F2762F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9BE-8831-474F-A8DC-664ADE77A6B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C56E-C0B5-40D2-B2A8-B30F2762F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15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9BE-8831-474F-A8DC-664ADE77A6B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C56E-C0B5-40D2-B2A8-B30F2762F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2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9BE-8831-474F-A8DC-664ADE77A6B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C56E-C0B5-40D2-B2A8-B30F2762F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29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9BE-8831-474F-A8DC-664ADE77A6B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C56E-C0B5-40D2-B2A8-B30F2762F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8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9BE-8831-474F-A8DC-664ADE77A6B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C56E-C0B5-40D2-B2A8-B30F2762F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7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9BE-8831-474F-A8DC-664ADE77A6B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C56E-C0B5-40D2-B2A8-B30F2762F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3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9BE-8831-474F-A8DC-664ADE77A6B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C56E-C0B5-40D2-B2A8-B30F2762F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49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9BE-8831-474F-A8DC-664ADE77A6B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C56E-C0B5-40D2-B2A8-B30F2762F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9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9BE-8831-474F-A8DC-664ADE77A6B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C56E-C0B5-40D2-B2A8-B30F2762F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05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9BE-8831-474F-A8DC-664ADE77A6B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C56E-C0B5-40D2-B2A8-B30F2762F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01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D59BE-8831-474F-A8DC-664ADE77A6B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C56E-C0B5-40D2-B2A8-B30F2762F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6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05692" y="1541417"/>
            <a:ext cx="1669670" cy="11390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905692" y="3644537"/>
            <a:ext cx="1669670" cy="11390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159233" y="1541417"/>
            <a:ext cx="1669670" cy="3147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5620393" y="1541417"/>
            <a:ext cx="1669670" cy="3147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Bahnschrift" panose="020B0502040204020203" pitchFamily="34" charset="0"/>
              </a:rPr>
              <a:t>API</a:t>
            </a:r>
          </a:p>
          <a:p>
            <a:pPr algn="ctr"/>
            <a:r>
              <a:rPr lang="en-IN" dirty="0" smtClean="0">
                <a:latin typeface="Bahnschrift" panose="020B0502040204020203" pitchFamily="34" charset="0"/>
              </a:rPr>
              <a:t>Gateway</a:t>
            </a:r>
          </a:p>
          <a:p>
            <a:pPr algn="ctr"/>
            <a:r>
              <a:rPr lang="en-IN" dirty="0" smtClean="0">
                <a:latin typeface="Bahnschrift" panose="020B0502040204020203" pitchFamily="34" charset="0"/>
              </a:rPr>
              <a:t>[</a:t>
            </a:r>
            <a:r>
              <a:rPr lang="en-IN" dirty="0" err="1" smtClean="0">
                <a:latin typeface="Bahnschrift" panose="020B0502040204020203" pitchFamily="34" charset="0"/>
              </a:rPr>
              <a:t>Zuul</a:t>
            </a:r>
            <a:r>
              <a:rPr lang="en-IN" dirty="0" smtClean="0">
                <a:latin typeface="Bahnschrift" panose="020B0502040204020203" pitchFamily="34" charset="0"/>
              </a:rPr>
              <a:t>]</a:t>
            </a:r>
          </a:p>
          <a:p>
            <a:pPr algn="ctr"/>
            <a:r>
              <a:rPr lang="en-IN" dirty="0" smtClean="0">
                <a:latin typeface="Bahnschrift" panose="020B0502040204020203" pitchFamily="34" charset="0"/>
              </a:rPr>
              <a:t>8181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02879" y="339635"/>
            <a:ext cx="2151018" cy="58782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91589" y="4005505"/>
            <a:ext cx="705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Bahnschrift" panose="020B0502040204020203" pitchFamily="34" charset="0"/>
              </a:rPr>
              <a:t>USER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1589" y="4313282"/>
            <a:ext cx="628008" cy="145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190877" y="3813964"/>
            <a:ext cx="1117614" cy="8002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IN" sz="1400" dirty="0" smtClean="0">
                <a:latin typeface="Bahnschrift" panose="020B0502040204020203" pitchFamily="34" charset="0"/>
              </a:rPr>
              <a:t>UI </a:t>
            </a:r>
          </a:p>
          <a:p>
            <a:pPr algn="ctr"/>
            <a:r>
              <a:rPr lang="en-IN" sz="1400" dirty="0" smtClean="0">
                <a:latin typeface="Bahnschrift" panose="020B0502040204020203" pitchFamily="34" charset="0"/>
              </a:rPr>
              <a:t>Framework</a:t>
            </a:r>
          </a:p>
          <a:p>
            <a:pPr algn="ctr"/>
            <a:r>
              <a:rPr lang="en-IN" sz="1400" dirty="0" smtClean="0">
                <a:latin typeface="Bahnschrift" panose="020B0502040204020203" pitchFamily="34" charset="0"/>
              </a:rPr>
              <a:t>(Angular</a:t>
            </a:r>
            <a:r>
              <a:rPr lang="en-IN" dirty="0" smtClean="0">
                <a:latin typeface="Bahnschrift" panose="020B0502040204020203" pitchFamily="34" charset="0"/>
              </a:rPr>
              <a:t>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2924" y="1795709"/>
            <a:ext cx="115556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 smtClean="0">
                <a:latin typeface="Bahnschrift" panose="020B0502040204020203" pitchFamily="34" charset="0"/>
              </a:rPr>
              <a:t>Swagger </a:t>
            </a:r>
          </a:p>
          <a:p>
            <a:pPr algn="ctr"/>
            <a:r>
              <a:rPr lang="en-IN" dirty="0" smtClean="0">
                <a:latin typeface="Bahnschrift" panose="020B0502040204020203" pitchFamily="34" charset="0"/>
              </a:rPr>
              <a:t>API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9233" y="2791752"/>
            <a:ext cx="166967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 smtClean="0">
                <a:latin typeface="Bahnschrift" panose="020B0502040204020203" pitchFamily="34" charset="0"/>
              </a:rPr>
              <a:t>Spring</a:t>
            </a:r>
          </a:p>
          <a:p>
            <a:pPr algn="ctr"/>
            <a:r>
              <a:rPr lang="en-IN" dirty="0" smtClean="0">
                <a:latin typeface="Bahnschrift" panose="020B0502040204020203" pitchFamily="34" charset="0"/>
              </a:rPr>
              <a:t>Security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043553" y="1161913"/>
            <a:ext cx="1669670" cy="574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Bahnschrift" panose="020B0502040204020203" pitchFamily="34" charset="0"/>
              </a:rPr>
              <a:t>Owner Service</a:t>
            </a:r>
          </a:p>
          <a:p>
            <a:pPr algn="ctr"/>
            <a:r>
              <a:rPr lang="en-IN" sz="1400" dirty="0" smtClean="0">
                <a:latin typeface="Bahnschrift" panose="020B0502040204020203" pitchFamily="34" charset="0"/>
              </a:rPr>
              <a:t>8081</a:t>
            </a:r>
            <a:endParaRPr lang="en-IN" sz="1400" dirty="0">
              <a:latin typeface="Bahnschrift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43553" y="2168433"/>
            <a:ext cx="1669670" cy="8708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Bahnschrift" panose="020B0502040204020203" pitchFamily="34" charset="0"/>
              </a:rPr>
              <a:t>Manager Service</a:t>
            </a:r>
          </a:p>
          <a:p>
            <a:pPr algn="ctr"/>
            <a:r>
              <a:rPr lang="en-IN" sz="1400" dirty="0" smtClean="0">
                <a:latin typeface="Bahnschrift" panose="020B0502040204020203" pitchFamily="34" charset="0"/>
              </a:rPr>
              <a:t>8082</a:t>
            </a:r>
            <a:endParaRPr lang="en-IN" sz="1400" dirty="0">
              <a:latin typeface="Bahnschrift" panose="020B05020402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043553" y="3438083"/>
            <a:ext cx="1669670" cy="1176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Bahnschrift" panose="020B0502040204020203" pitchFamily="34" charset="0"/>
              </a:rPr>
              <a:t>Receptionist Service</a:t>
            </a:r>
          </a:p>
          <a:p>
            <a:pPr algn="ctr"/>
            <a:r>
              <a:rPr lang="en-IN" sz="1400" dirty="0" smtClean="0">
                <a:latin typeface="Bahnschrift" panose="020B0502040204020203" pitchFamily="34" charset="0"/>
              </a:rPr>
              <a:t>8083</a:t>
            </a:r>
            <a:endParaRPr lang="en-IN" sz="1400" dirty="0">
              <a:latin typeface="Bahnschrift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043553" y="4902926"/>
            <a:ext cx="1669670" cy="1092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Bahnschrift" panose="020B0502040204020203" pitchFamily="34" charset="0"/>
              </a:rPr>
              <a:t>Room Service</a:t>
            </a:r>
            <a:endParaRPr lang="en-IN" sz="1400" dirty="0" smtClean="0">
              <a:latin typeface="Bahnschrift" panose="020B0502040204020203" pitchFamily="34" charset="0"/>
            </a:endParaRPr>
          </a:p>
          <a:p>
            <a:pPr algn="ctr"/>
            <a:r>
              <a:rPr lang="en-IN" sz="1400" dirty="0" smtClean="0">
                <a:latin typeface="Bahnschrift" panose="020B0502040204020203" pitchFamily="34" charset="0"/>
              </a:rPr>
              <a:t>8084</a:t>
            </a:r>
            <a:endParaRPr lang="en-IN" sz="1400" dirty="0"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1742" y="360827"/>
            <a:ext cx="1553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" panose="020B0502040204020203" pitchFamily="34" charset="0"/>
              </a:rPr>
              <a:t>Eureka Science Discovery </a:t>
            </a:r>
          </a:p>
          <a:p>
            <a:pPr algn="ctr"/>
            <a:r>
              <a:rPr lang="en-IN" sz="1400" dirty="0" smtClean="0">
                <a:latin typeface="Bahnschrift" panose="020B0502040204020203" pitchFamily="34" charset="0"/>
              </a:rPr>
              <a:t>(8761)</a:t>
            </a:r>
            <a:endParaRPr lang="en-IN" sz="1400" dirty="0">
              <a:latin typeface="Bahnschrift" panose="020B0502040204020203" pitchFamily="34" charset="0"/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740527" y="2680491"/>
            <a:ext cx="0" cy="964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87238" y="2044051"/>
            <a:ext cx="571995" cy="636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2575362" y="4214074"/>
            <a:ext cx="571995" cy="99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5" idx="3"/>
          </p:cNvCxnSpPr>
          <p:nvPr/>
        </p:nvCxnSpPr>
        <p:spPr>
          <a:xfrm flipV="1">
            <a:off x="2575362" y="4026133"/>
            <a:ext cx="583871" cy="187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5" idx="3"/>
          </p:cNvCxnSpPr>
          <p:nvPr/>
        </p:nvCxnSpPr>
        <p:spPr>
          <a:xfrm flipV="1">
            <a:off x="2575362" y="3511742"/>
            <a:ext cx="583871" cy="702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5" idx="3"/>
            <a:endCxn id="13" idx="1"/>
          </p:cNvCxnSpPr>
          <p:nvPr/>
        </p:nvCxnSpPr>
        <p:spPr>
          <a:xfrm flipV="1">
            <a:off x="2575362" y="3114918"/>
            <a:ext cx="583871" cy="1099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290063" y="1367246"/>
            <a:ext cx="753490" cy="831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6" idx="3"/>
            <a:endCxn id="7" idx="1"/>
          </p:cNvCxnSpPr>
          <p:nvPr/>
        </p:nvCxnSpPr>
        <p:spPr>
          <a:xfrm>
            <a:off x="4828903" y="3114919"/>
            <a:ext cx="791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>
            <a:endCxn id="16" idx="1"/>
          </p:cNvCxnSpPr>
          <p:nvPr/>
        </p:nvCxnSpPr>
        <p:spPr>
          <a:xfrm flipV="1">
            <a:off x="7290063" y="2603862"/>
            <a:ext cx="753490" cy="187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90063" y="3344091"/>
            <a:ext cx="753490" cy="556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90063" y="3900567"/>
            <a:ext cx="753490" cy="1397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stCxn id="15" idx="2"/>
            <a:endCxn id="16" idx="0"/>
          </p:cNvCxnSpPr>
          <p:nvPr/>
        </p:nvCxnSpPr>
        <p:spPr>
          <a:xfrm>
            <a:off x="8878388" y="1736679"/>
            <a:ext cx="0" cy="431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883532" y="4606709"/>
            <a:ext cx="7321" cy="290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8883532" y="3039290"/>
            <a:ext cx="4355" cy="393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Can 56"/>
          <p:cNvSpPr/>
          <p:nvPr/>
        </p:nvSpPr>
        <p:spPr>
          <a:xfrm>
            <a:off x="10252760" y="1099491"/>
            <a:ext cx="1579419" cy="63379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MongoDB</a:t>
            </a:r>
            <a:endParaRPr lang="en-IN" dirty="0"/>
          </a:p>
        </p:txBody>
      </p:sp>
      <p:sp>
        <p:nvSpPr>
          <p:cNvPr id="60" name="Can 59"/>
          <p:cNvSpPr/>
          <p:nvPr/>
        </p:nvSpPr>
        <p:spPr>
          <a:xfrm>
            <a:off x="10194569" y="2286963"/>
            <a:ext cx="1579419" cy="63379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mtClean="0"/>
              <a:t>MongoDB</a:t>
            </a:r>
            <a:endParaRPr lang="en-IN" dirty="0"/>
          </a:p>
        </p:txBody>
      </p:sp>
      <p:sp>
        <p:nvSpPr>
          <p:cNvPr id="61" name="Can 60"/>
          <p:cNvSpPr/>
          <p:nvPr/>
        </p:nvSpPr>
        <p:spPr>
          <a:xfrm>
            <a:off x="10194569" y="3752239"/>
            <a:ext cx="1579419" cy="63379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MongoDB</a:t>
            </a:r>
            <a:endParaRPr lang="en-IN" dirty="0"/>
          </a:p>
        </p:txBody>
      </p:sp>
      <p:cxnSp>
        <p:nvCxnSpPr>
          <p:cNvPr id="63" name="Straight Arrow Connector 62"/>
          <p:cNvCxnSpPr>
            <a:stCxn id="15" idx="3"/>
          </p:cNvCxnSpPr>
          <p:nvPr/>
        </p:nvCxnSpPr>
        <p:spPr>
          <a:xfrm>
            <a:off x="9713223" y="1449296"/>
            <a:ext cx="4061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9714805" y="2603861"/>
            <a:ext cx="4061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713222" y="4068456"/>
            <a:ext cx="4061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60" y="5129508"/>
            <a:ext cx="15906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132" y="5370014"/>
            <a:ext cx="487363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12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4</cp:revision>
  <dcterms:created xsi:type="dcterms:W3CDTF">2022-06-23T16:57:32Z</dcterms:created>
  <dcterms:modified xsi:type="dcterms:W3CDTF">2022-06-24T05:42:23Z</dcterms:modified>
</cp:coreProperties>
</file>