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f3ffdae7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9f3ffdae7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a014bb201e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a014bb201e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014bb201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a014bb201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a15828ed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a15828ed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15828eda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a15828eda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014bb2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014bb2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014bb20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014bb20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014bb201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014bb201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15828eda3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15828eda3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014bb201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014bb201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014bb201e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014bb201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f1f400f1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9f1f400f1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f3ffdae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9f3ffdae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Alcohol Consumption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388425" y="3683000"/>
            <a:ext cx="33474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By Mike Quach, Shivanshi Tiwari, Dylan Gordon, Dominick Kubica, Cole Novara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82025" y="1299400"/>
            <a:ext cx="8520600" cy="3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Model - 2 (With significant variables (Mentioned) )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R^2 - explains that almost 67% of the </a:t>
            </a:r>
            <a:r>
              <a:rPr lang="en" sz="1500"/>
              <a:t>variation in the data is explained by this mo</a:t>
            </a:r>
            <a:r>
              <a:rPr lang="en" sz="1500"/>
              <a:t>del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Several variables have p-values higher than 0.05, suggesting they might not significantly influence the outcome. A low p-value (typically &lt; 0.05) suggests that the predictor variable is statistically significant.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Any </a:t>
            </a:r>
            <a:r>
              <a:rPr b="1" lang="en" sz="1500"/>
              <a:t>VIF</a:t>
            </a:r>
            <a:r>
              <a:rPr lang="en" sz="1500"/>
              <a:t> score greater than 6 is considered indicative of high multicollinearity, here Social_Interaction_Score, goout, age, studytime and health have high </a:t>
            </a:r>
            <a:r>
              <a:rPr lang="en" sz="1500"/>
              <a:t>multicollinearity.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For the next model, we tried regression with no high multicollinear variables, hence we removed Social_Interaction_Score, goout, age, studytime and health from the data.</a:t>
            </a:r>
            <a:endParaRPr sz="1500"/>
          </a:p>
        </p:txBody>
      </p:sp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820"/>
              <a:t>Logistic Regression (cont.)</a:t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417300" y="1398575"/>
            <a:ext cx="8209500" cy="3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Model - 3 (with moderate collinear variables)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This model explains 66% of the variance of dependant variable (final scores) is explained by the independent variables, with moderate multicollinearity.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Insight :: Both Daily alc consumption and Weekly alc consumption are extremely close to 0 indicating that they have minimal effects on the prediction of marks of a student.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IMPORTANT: 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These coefficient suggests a lack of relationship between daily/weekly consumption and student marks but it doesn’t necessarily means that there is no impact of alcohol consumption on a student’s final marks, other qualitative factor might be at play here.</a:t>
            </a:r>
            <a:endParaRPr sz="1400"/>
          </a:p>
        </p:txBody>
      </p:sp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Logistic Regression (cont.)</a:t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50" y="1736775"/>
            <a:ext cx="5706875" cy="116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Categorization Machine Learning</a:t>
            </a:r>
            <a:endParaRPr sz="2800"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150" y="1307850"/>
            <a:ext cx="3175749" cy="283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Managerial insights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208650" y="1487725"/>
            <a:ext cx="8654100" cy="32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971">
              <a:highlight>
                <a:srgbClr val="221A0F"/>
              </a:highlight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618"/>
              <a:t>Concerned High School administration should take away some key insights from our analyses:</a:t>
            </a:r>
            <a:endParaRPr sz="1618"/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618"/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618"/>
              <a:t>1) For reducing alcohol abuse in students, propaganda / ads should focus on sober benefits such as reducing attendance rather than student grades.</a:t>
            </a:r>
            <a:endParaRPr sz="1618"/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618"/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618"/>
              <a:t>2) Since the incidence of high school boys perceiving themselves as being heavy drinkers is 4x more than their female counterparts, marketing for anti-alcohol abuse programs should be male-centric and be displayed in male spaces. This could mean more male bathroom flyers, or coaches talking with male sports teams at school.</a:t>
            </a:r>
            <a:endParaRPr sz="1618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202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052550" y="2295600"/>
            <a:ext cx="7038900" cy="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10"/>
              <a:t>Thank You!</a:t>
            </a:r>
            <a:endParaRPr sz="291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</a:t>
            </a:r>
            <a:endParaRPr sz="28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62850" y="1487725"/>
            <a:ext cx="8354700" cy="3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dataset we chose focuses on student alcohol consumption. This dataset comes from a study relating to the social, gender, and study information of students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consists of two datasets: one regarding the math course and the other regarding the Portuguese language course, both in high school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These datasets contain several attributes related to the students' academic and personal lives, including weekly alcohol consumption, social and family relationships, and school performance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With 33 attributes for each student, the datasets offer a comprehensive view of the students' habits and their potential impact on school performance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Our analysis aims to uncover insights into how these variables correlate and to what extent alcohol consumption among students affects their academic success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Data Cleaning</a:t>
            </a:r>
            <a:endParaRPr sz="28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444500" y="1567550"/>
            <a:ext cx="8182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 </a:t>
            </a:r>
            <a:r>
              <a:rPr lang="en" sz="1600"/>
              <a:t>begin</a:t>
            </a:r>
            <a:r>
              <a:rPr lang="en" sz="1600"/>
              <a:t>, we cleaned the data. We used null_values_check to identify the percentage of null values in each column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We use the isnull() method chained with sum() to get a count of the nulls for each column and then divide by the total number of rows to find the percentage, which informs us about the extent of missing data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output of this function revealed that several columns related to grades over the years (labeled G1, G2, and G3) had a significant percentage of missing values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To tackle the missing values, we used the fillna() method with the student.mode().iloc[0] as the argument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This fills in missing values with the most frequently occurring value in each column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We confirmed that this worked by checking the sum of nulls again, which returned zero for all columns, proving a dataset with no missing entries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Data Cleaning (cont.)</a:t>
            </a:r>
            <a:endParaRPr sz="28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489850" y="1567550"/>
            <a:ext cx="8218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df.info() function shows that all our columns were correctly filled and that no null types remained and the df.describe() function provides a statistical summary of all numerical columns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then examined specific columns with the df[['column_names']] syntax to focus on the data </a:t>
            </a:r>
            <a:r>
              <a:rPr lang="en" sz="1600"/>
              <a:t>we are</a:t>
            </a:r>
            <a:r>
              <a:rPr lang="en" sz="1600"/>
              <a:t> most interested in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Finally, we dropped unnecessary columns and renamed others for clarity. </a:t>
            </a:r>
            <a:endParaRPr sz="16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For example, we dropped the 'G1_x', 'G1_y', 'G2_x', 'G2_y', 'absences_y’, 'failures_y’, 'paid_y', and 'school' columns because they were not needed for our analysis or because we created dummy variables for them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We then renamed certain columns like 'failures_x' to 'failures', 'paid_x' to 'paid', and so on, to make them more intuitive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75" y="1610700"/>
            <a:ext cx="3861398" cy="287430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4356850" y="863550"/>
            <a:ext cx="457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600"/>
              <a:t>We calculate the Social Interaction Score by considering three key elements: romantic involvement (binary; +1 if in a relationship), free time after school (scored from 0 to 1, in 0.2 increments, based on a scale of 1-5), and the frequency of going out with friends (also scored from 0 to 1 in 0.2 increments). By aggregating these factors, we create a comprehensive measure of each student's social engagement, offering insights into how social dynamics might correlate with academic and personal outcomes.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284475" y="1406475"/>
            <a:ext cx="399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</a:t>
            </a:r>
            <a:r>
              <a:rPr lang="en" sz="1600"/>
              <a:t>approached trying to find correlations between our different data points first through making 3 new columns where we attempted to find correlations in some areas we thought would be the most probable impact on a students performance: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Good Student Score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Social Interaction Score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Good Family Score</a:t>
            </a:r>
            <a:endParaRPr sz="1600"/>
          </a:p>
        </p:txBody>
      </p:sp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Our Approach</a:t>
            </a:r>
            <a:endParaRPr sz="2800"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6025" y="615125"/>
            <a:ext cx="2653324" cy="195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2100" y="2768200"/>
            <a:ext cx="2653324" cy="195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7400" y="2812050"/>
            <a:ext cx="2456049" cy="191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220975" y="1397400"/>
            <a:ext cx="414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500"/>
              <a:t>Good Student Score</a:t>
            </a:r>
            <a:r>
              <a:rPr lang="en" sz="1500"/>
              <a:t>: This part focuses on quantifying students' academic success. The Good Student Score is formulated by incorporating final grades (with every 1/20th increment adding +0.05 to the score), attendance (where absences lead to deductions, with each quartile reducing the score by 0.25), and the incidence of failing grades (no fails contribute a full point, while each fail deducts 0.25 points). This metric is designed to investigate the correlation between academic achievements and other variables like social activities or family background.</a:t>
            </a:r>
            <a:endParaRPr sz="14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4426875" y="1397400"/>
            <a:ext cx="414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Good Family Score</a:t>
            </a:r>
            <a:r>
              <a:rPr lang="en" sz="1400"/>
              <a:t>: In this section, we explore the influence of family dynamics on student life. The Good Family Metric considers several aspects: average parental education level (scored from 0 to 1), family size (binary; 1 for families with ≤3 members, 0 for &gt;3), quality of family relationships (scored like free time and going out with friends, from 0 to 1), and parent cohabitation status (1 for living together, -1 for living apart). Additionally, whether a parent has a job at home is factored in (+1 for at-home jobs, -1 otherwise). This comprehensive approach aims to highlight how various aspects of family life might affect students' academic and social experiences.</a:t>
            </a:r>
            <a:endParaRPr sz="1400"/>
          </a:p>
        </p:txBody>
      </p:sp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Our Approach Cont.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202825" y="1433675"/>
            <a:ext cx="8832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Decision tree classifier is based on the column called AvgAlc that was made binary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value classes on the second row of the tree show our second major analysis point.  The values sections show there is a higher proportion of males who self identify as being a heavy drinker.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proportion of 93/278 = 0.33 is much higher than 31/396 = 0.07, showing that high school males identify as drinking more than their female counterparts.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Our Machine Learning Tree</a:t>
            </a:r>
            <a:endParaRPr sz="2800"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400" y="3114575"/>
            <a:ext cx="3388673" cy="184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215875" y="1379350"/>
            <a:ext cx="8520600" cy="36099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Model -1 (with all variables)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Here we have run a Logistic regression model and after running regression on train and test data we can see </a:t>
            </a:r>
            <a:r>
              <a:rPr lang="en" sz="1500"/>
              <a:t>that: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r^2 = 1 which suggest overfitting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Adj R^2 = 1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The independent variables might be perfectly linearly related, causing numerical instability or making it impossible to estimate the coefficients properly. It also indicate a data error, such as duplicated records, incorrect transformations, or a perfect relationship due to some mistake in the dataset.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The Coefficients of the variables and their VIF (variance inflation score: is </a:t>
            </a:r>
            <a:r>
              <a:rPr lang="en" sz="1500"/>
              <a:t>a measure of the amount of multicollinearity in regression analysis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) are very small which indicates the problem of “Multicollinearity”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 </a:t>
            </a:r>
            <a:endParaRPr sz="1500"/>
          </a:p>
        </p:txBody>
      </p:sp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820"/>
              <a:t>Logistic Regression</a:t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