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40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FF6E4-233C-4991-AF0E-8B6C36C7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178569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 dirty="0">
                <a:solidFill>
                  <a:schemeClr val="tx2"/>
                </a:solidFill>
              </a:rPr>
              <a:t>Qgram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901B-84FD-4049-943F-23A108A2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90850"/>
            <a:ext cx="5797882" cy="2203628"/>
          </a:xfrm>
        </p:spPr>
        <p:txBody>
          <a:bodyPr anchor="t">
            <a:normAutofit/>
          </a:bodyPr>
          <a:lstStyle/>
          <a:p>
            <a:pPr algn="l"/>
            <a:r>
              <a:rPr lang="en-IN" sz="2200" dirty="0">
                <a:solidFill>
                  <a:schemeClr val="tx2"/>
                </a:solidFill>
              </a:rPr>
              <a:t>Find your perfect quote for everything.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7BB7F-C0F8-FE38-F852-549DA055E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99E7-5AB0-4B0A-84F3-6CA79E38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FAD07A-DF47-4F74-93A0-4A08217324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5207236"/>
              </p:ext>
            </p:extLst>
          </p:nvPr>
        </p:nvGraphicFramePr>
        <p:xfrm>
          <a:off x="745837" y="2060777"/>
          <a:ext cx="5181600" cy="303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24852541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291073"/>
                    </a:ext>
                  </a:extLst>
                </a:gridCol>
              </a:tblGrid>
              <a:tr h="337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Student_Id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935"/>
                  </a:ext>
                </a:extLst>
              </a:tr>
              <a:tr h="5102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Ankita Bokade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210805101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38597"/>
                  </a:ext>
                </a:extLst>
              </a:tr>
              <a:tr h="4958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Neel Patel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210783577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79855"/>
                  </a:ext>
                </a:extLst>
              </a:tr>
              <a:tr h="489132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Sanket</a:t>
                      </a:r>
                      <a:r>
                        <a:rPr lang="en-IN" dirty="0"/>
                        <a:t> Wani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210629828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94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Shivansh Kaushik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210763340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03197"/>
                  </a:ext>
                </a:extLst>
              </a:tr>
              <a:tr h="582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Haider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4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A572-407F-47CB-9EC3-A151572D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97FD-1398-4D22-96F7-40B2E130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Qgram is an application where anyone can find a perfect quote for any situation or mood.</a:t>
            </a:r>
          </a:p>
          <a:p>
            <a:pPr marL="0" indent="0">
              <a:buNone/>
            </a:pPr>
            <a:r>
              <a:rPr lang="en-IN" dirty="0"/>
              <a:t>It is also a space where one can create and post their own quote.</a:t>
            </a:r>
          </a:p>
        </p:txBody>
      </p:sp>
    </p:spTree>
    <p:extLst>
      <p:ext uri="{BB962C8B-B14F-4D97-AF65-F5344CB8AC3E}">
        <p14:creationId xmlns:p14="http://schemas.microsoft.com/office/powerpoint/2010/main" val="279511217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2F3F0"/>
      </a:lt2>
      <a:accent1>
        <a:srgbClr val="5B20D7"/>
      </a:accent1>
      <a:accent2>
        <a:srgbClr val="2D3EE7"/>
      </a:accent2>
      <a:accent3>
        <a:srgbClr val="B529E7"/>
      </a:accent3>
      <a:accent4>
        <a:srgbClr val="4CC315"/>
      </a:accent4>
      <a:accent5>
        <a:srgbClr val="23C633"/>
      </a:accent5>
      <a:accent6>
        <a:srgbClr val="16C771"/>
      </a:accent6>
      <a:hlink>
        <a:srgbClr val="77973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191</TotalTime>
  <Words>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AvenirNext LT Pro Medium</vt:lpstr>
      <vt:lpstr>BlockprintVTI</vt:lpstr>
      <vt:lpstr>Qgram</vt:lpstr>
      <vt:lpstr>TEAM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Qgram</dc:title>
  <dc:creator>Neel Patel</dc:creator>
  <cp:lastModifiedBy>Shivansh Kaushik</cp:lastModifiedBy>
  <cp:revision>10</cp:revision>
  <dcterms:created xsi:type="dcterms:W3CDTF">2022-04-10T16:48:27Z</dcterms:created>
  <dcterms:modified xsi:type="dcterms:W3CDTF">2022-04-11T08:09:33Z</dcterms:modified>
</cp:coreProperties>
</file>