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E5F5-92FE-40E7-A6D1-ED8E4AD5544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CAC83-5C61-4040-B256-901E69B3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CAC83-5C61-4040-B256-901E69B30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A40C-6F0F-465A-8558-DC4375AF800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D16D-8B5F-451A-941F-1500C1F3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505" y="0"/>
            <a:ext cx="10515600" cy="81070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Ch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742"/>
            <a:ext cx="12192000" cy="6134449"/>
          </a:xfrm>
        </p:spPr>
      </p:pic>
      <p:sp>
        <p:nvSpPr>
          <p:cNvPr id="5" name="TextBox 4"/>
          <p:cNvSpPr txBox="1"/>
          <p:nvPr/>
        </p:nvSpPr>
        <p:spPr>
          <a:xfrm>
            <a:off x="734505" y="889989"/>
            <a:ext cx="119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Population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541244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465" y="889988"/>
            <a:ext cx="8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Male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25000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9578" y="888295"/>
            <a:ext cx="97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Female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25000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8909" y="865573"/>
            <a:ext cx="145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Communicants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25000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21477" y="865574"/>
            <a:ext cx="1753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Non Communicants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25000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1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r="73557"/>
          <a:stretch/>
        </p:blipFill>
        <p:spPr>
          <a:xfrm>
            <a:off x="235670" y="612742"/>
            <a:ext cx="2988297" cy="6134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8174" y="1178351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 Presbyteries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1941922" y="1363017"/>
            <a:ext cx="1706252" cy="28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91147" y="1811518"/>
            <a:ext cx="7756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Presbyteries here: Asante, Volta, Ga, Ga-west, Western, Head Office, Institutions </a:t>
            </a:r>
          </a:p>
          <a:p>
            <a:r>
              <a:rPr lang="en-US" dirty="0" err="1" smtClean="0"/>
              <a:t>Sefwi</a:t>
            </a:r>
            <a:r>
              <a:rPr lang="en-US" dirty="0" smtClean="0"/>
              <a:t>, Kwahu, </a:t>
            </a:r>
            <a:r>
              <a:rPr lang="en-US" dirty="0" err="1" smtClean="0"/>
              <a:t>Akuapem</a:t>
            </a:r>
            <a:r>
              <a:rPr lang="en-US" dirty="0" smtClean="0"/>
              <a:t>, </a:t>
            </a:r>
            <a:r>
              <a:rPr lang="en-US" dirty="0" err="1" smtClean="0"/>
              <a:t>Sekyere</a:t>
            </a:r>
            <a:r>
              <a:rPr lang="en-US" dirty="0" smtClean="0"/>
              <a:t>, Upper, Northern, Central, Europe,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95048" y="1941922"/>
            <a:ext cx="853126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0779" y="2490354"/>
            <a:ext cx="2580586" cy="1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5059" y="2537488"/>
            <a:ext cx="385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District, Total Population, Male, Female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10561" y="4109725"/>
            <a:ext cx="3514671" cy="1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5904" y="4109725"/>
            <a:ext cx="18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all Districts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0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4" t="1383"/>
          <a:stretch/>
        </p:blipFill>
        <p:spPr>
          <a:xfrm>
            <a:off x="-216815" y="861957"/>
            <a:ext cx="7088956" cy="5304890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176833" y="1517715"/>
            <a:ext cx="6693031" cy="172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13077" y="861957"/>
            <a:ext cx="4990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Presbyteries here: Asante, Volta, Ga, Ga-west, </a:t>
            </a:r>
          </a:p>
          <a:p>
            <a:r>
              <a:rPr lang="en-US" dirty="0" smtClean="0"/>
              <a:t>Western, Head Office, Institutions </a:t>
            </a:r>
          </a:p>
          <a:p>
            <a:r>
              <a:rPr lang="en-US" dirty="0" err="1" smtClean="0"/>
              <a:t>Sefwi</a:t>
            </a:r>
            <a:r>
              <a:rPr lang="en-US" dirty="0" smtClean="0"/>
              <a:t>, Kwahu, </a:t>
            </a:r>
            <a:r>
              <a:rPr lang="en-US" dirty="0" err="1" smtClean="0"/>
              <a:t>Akuapem</a:t>
            </a:r>
            <a:r>
              <a:rPr lang="en-US" dirty="0" smtClean="0"/>
              <a:t>, </a:t>
            </a:r>
            <a:r>
              <a:rPr lang="en-US" dirty="0" err="1" smtClean="0"/>
              <a:t>Sekyere</a:t>
            </a:r>
            <a:r>
              <a:rPr lang="en-US" dirty="0" smtClean="0"/>
              <a:t>, Upper, Northern,</a:t>
            </a:r>
          </a:p>
          <a:p>
            <a:r>
              <a:rPr lang="en-US" dirty="0" smtClean="0"/>
              <a:t> Central, Europe,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05072" y="2718044"/>
            <a:ext cx="4027251" cy="27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46332" y="2928026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Communicants &amp; Non Communicants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to excel page title pcgstats2016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4" t="1383"/>
          <a:stretch/>
        </p:blipFill>
        <p:spPr>
          <a:xfrm>
            <a:off x="480768" y="1690688"/>
            <a:ext cx="7088956" cy="53048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861" t="28866" r="43170" b="14914"/>
          <a:stretch/>
        </p:blipFill>
        <p:spPr>
          <a:xfrm>
            <a:off x="8275452" y="2737385"/>
            <a:ext cx="3078348" cy="24981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853287" y="3253740"/>
            <a:ext cx="1422165" cy="29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33260" y="1996440"/>
            <a:ext cx="1539240" cy="74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1080" y="1811774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By Presbytery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01540" y="5838726"/>
            <a:ext cx="3990602" cy="6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80101" y="5473005"/>
            <a:ext cx="17279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Generational Groups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Children Service</a:t>
            </a:r>
          </a:p>
          <a:p>
            <a:r>
              <a:rPr lang="en-US" sz="1200" dirty="0" smtClean="0"/>
              <a:t>Junior Youth</a:t>
            </a:r>
          </a:p>
          <a:p>
            <a:r>
              <a:rPr lang="en-US" sz="1200" dirty="0" smtClean="0"/>
              <a:t>Youth, </a:t>
            </a:r>
          </a:p>
          <a:p>
            <a:r>
              <a:rPr lang="en-US" sz="1200" dirty="0" smtClean="0"/>
              <a:t>Young Adult’s Fellowship</a:t>
            </a:r>
          </a:p>
          <a:p>
            <a:r>
              <a:rPr lang="en-US" sz="1200" dirty="0" smtClean="0"/>
              <a:t>Women Fellowship</a:t>
            </a:r>
          </a:p>
          <a:p>
            <a:r>
              <a:rPr lang="en-US" sz="1200" dirty="0" smtClean="0"/>
              <a:t>Men Fellowship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742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Excel page no. </a:t>
            </a:r>
            <a:r>
              <a:rPr lang="en-US" dirty="0" err="1" smtClean="0"/>
              <a:t>pcggrowth</a:t>
            </a:r>
            <a:r>
              <a:rPr lang="en-US" dirty="0" smtClean="0"/>
              <a:t> 16&amp;15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73" t="32295" r="13160" b="10441"/>
          <a:stretch/>
        </p:blipFill>
        <p:spPr>
          <a:xfrm>
            <a:off x="7620000" y="4061460"/>
            <a:ext cx="3733800" cy="24345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4" t="1383"/>
          <a:stretch/>
        </p:blipFill>
        <p:spPr>
          <a:xfrm>
            <a:off x="1075128" y="1949768"/>
            <a:ext cx="6003852" cy="44928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844540" y="5265420"/>
            <a:ext cx="164592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Excel page no. pcgmem-agents16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4" t="1383"/>
          <a:stretch/>
        </p:blipFill>
        <p:spPr>
          <a:xfrm>
            <a:off x="1075128" y="1949768"/>
            <a:ext cx="6003852" cy="4492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0375" t="50555" r="30500" b="12889"/>
          <a:stretch/>
        </p:blipFill>
        <p:spPr>
          <a:xfrm>
            <a:off x="1132296" y="4846320"/>
            <a:ext cx="3037375" cy="15963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943100" y="5006340"/>
            <a:ext cx="6225540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68640" y="4812863"/>
            <a:ext cx="325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Proportion of PCG Agents to Membership 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70960" y="5524500"/>
            <a:ext cx="474726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45880" y="5897880"/>
            <a:ext cx="213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Generational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3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137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Chat</vt:lpstr>
      <vt:lpstr>Ch</vt:lpstr>
      <vt:lpstr>PowerPoint Presentation</vt:lpstr>
      <vt:lpstr>PowerPoint Presentation</vt:lpstr>
      <vt:lpstr>Refer to excel page title pcgstats2016</vt:lpstr>
      <vt:lpstr>Reference Excel page no. pcggrowth 16&amp;15</vt:lpstr>
      <vt:lpstr>Reference Excel page no. pcgmem-agents16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</dc:title>
  <dc:creator>ATRITOS</dc:creator>
  <cp:lastModifiedBy>ATRITOS</cp:lastModifiedBy>
  <cp:revision>13</cp:revision>
  <dcterms:created xsi:type="dcterms:W3CDTF">2022-07-27T11:57:32Z</dcterms:created>
  <dcterms:modified xsi:type="dcterms:W3CDTF">2022-08-10T16:11:58Z</dcterms:modified>
</cp:coreProperties>
</file>