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F176D-050F-4A9C-9C89-D4A0BCAF7A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71AFA-1D1C-42F5-87CF-AE28CFC4F8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CDD325-51A7-48EC-9DED-A07E3323AB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70602A-6FEE-42E8-834A-D1110877AD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1DB651-36F4-41FE-85FF-A7551D5CBC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4E122C-A38A-4867-B7E4-9509408280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FFE0F2-4FCA-478B-AF8C-53C5830D8D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21609C-E2BB-4EB6-A4F2-8D01725411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9183B3-2DD4-4987-B9D2-5B59BDAE4D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60EDF0-0687-4762-B22C-7F45552EDE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5BF117-D328-4497-8065-4B612EACA8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0BBD6-305D-4F90-AF43-64B4797A95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E4CB55-BCEB-4EC5-884D-C25A0D8A9E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93D2EA-433C-4AED-AEC9-82138135AC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EB2AC7-BB20-45DA-9750-5D63004D7C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EDF485-26BE-4A67-9BE1-8FB7FD5598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DBA5F5-1515-443D-9C0D-60E51DBD33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6D75FA-A293-40FC-9F90-90B1ADAA8C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31C33-2118-4EF8-AB6E-5B1FD70AD7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A07E3E-AB5D-4C54-B4BE-8F7001F309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D26FB-E26F-4ECC-BD18-5F5F08F80E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A3D95-49FA-4527-9EBC-FA819779C3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A794B4-4DD2-4BF4-8C29-E0DDED368C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46C74-A109-4EC3-98B6-3FB9979EC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CB1795-0751-4B5D-B496-6B373406888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4038480" y="2080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5A771E-3C29-4694-AF10-B9B76367B1D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Footer Placeholder 4"/>
          <p:cNvSpPr/>
          <p:nvPr/>
        </p:nvSpPr>
        <p:spPr>
          <a:xfrm>
            <a:off x="4038480" y="-172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airlinequality.com/airline-reviews/british-airways/page/361/?sortby=post_date%3ADesc&amp;pagesize=10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rgbClr val="000000"/>
                </a:solidFill>
                <a:latin typeface="Calibri Light"/>
              </a:rPr>
              <a:t>British Airways Virtual Internship – Task 1</a:t>
            </a:r>
            <a:br>
              <a:rPr sz="6000"/>
            </a:br>
            <a:r>
              <a:rPr b="1" lang="en-GB" sz="6000" spc="-1" strike="noStrike">
                <a:solidFill>
                  <a:srgbClr val="000000"/>
                </a:solidFill>
                <a:latin typeface="Calibri Light"/>
              </a:rPr>
              <a:t>_______________________</a:t>
            </a:r>
            <a:endParaRPr b="1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This is the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sentiment Analysis of the customer Reviews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for British Airways available on the website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hlinkClick r:id="rId1"/>
              </a:rPr>
              <a:t>Skytrax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has been used here to scrap the data from the site.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2. The Dataset formed was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cleaned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preprocessed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3. Then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VADER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library was used to perform sentiment Analysis.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4. The results were visualized using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Matplotlib PIE chart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Wordcloud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Visualized Results </a:t>
            </a:r>
            <a:endParaRPr b="1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PIE CHART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WORD CLOUD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88000" y="2520000"/>
            <a:ext cx="3215160" cy="29638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329440" y="2448000"/>
            <a:ext cx="5759280" cy="29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LibreOffice/7.4.3.2$Windows_X86_64 LibreOffice_project/1048a8393ae2eeec98dff31b5c133c5f1d08b890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2023-07-19T01:07:27Z</dcterms:modified>
  <cp:revision>2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