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29BC4-82DC-42BF-8C39-4EFAFC488F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D9F20-2023-4F87-8D2B-737FF0C9D7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8C8BD-CED5-4E7B-A6EE-2CD3DCDBD4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0D5A1-6F52-4EBE-B9D2-19871B5A1D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D4FDF8-98AD-41BB-84A0-292662F15E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DE91A8-E833-4D8F-B43F-CB03E035C9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D2F62F-C034-4FF5-91A2-93271E2175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D2C4D2-F3CB-4877-8E45-EC18902C3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D4E823-E517-4ADF-815D-787DCE19CB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34FBAF-0A69-4075-B1A6-258460982D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DFACA4-EF57-47CA-8659-41E580651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198BEE-36F2-430C-B7B4-8C07DB62C3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F75DC5-28C0-4936-8B73-3752E98E0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5B4BE1-DD98-4AD2-8015-41647E86C2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23352C-F4E2-4D03-ACD3-AFFE178E92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7D37B2-315D-4211-9F78-8ADB603435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7DAF89-7376-4FFE-83F4-8F063A09D9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0F3C3-6AFF-4BF5-9451-55A30E829E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37BA7-41EB-4602-8C69-AE7309ED5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704DF8-1DB0-46BD-8C6C-938FE9D40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89FEF-A75E-4D8A-8151-FC83E4DB86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72D00-FFE7-41C6-9BBA-22957A1C19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9D6C2-3A3A-401F-9F71-A44BDC78EF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647E4E-7193-411D-8B8A-AF8012DFDA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D007FF-4085-4D35-ACC8-D5B177BE4C9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08A131-3561-4710-9C8F-323BA013E43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Footer Placeholder 4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BRITISH AIRWAYS VIRTUAL INTERNSHIP – TASK 2</a:t>
            </a:r>
            <a:br>
              <a:rPr sz="6000"/>
            </a:b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_______________________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rgbClr val="000000"/>
                </a:solidFill>
                <a:latin typeface="Calibri"/>
              </a:rPr>
              <a:t>Predicting customer buying behaviour</a:t>
            </a:r>
            <a:endParaRPr b="1" lang="en-IN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just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Model Used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– Random Forest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AUC Score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– 0.55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– 82.97%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Features used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booking_origin,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wants_extra_baggage,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route, flight_duration,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wants_in_flight_meals,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flight_hour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MI_SCORE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116680" y="1825560"/>
            <a:ext cx="6763320" cy="40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LibreOffice/7.4.3.2$Windows_X86_64 LibreOffice_project/1048a8393ae2eeec98dff31b5c133c5f1d08b890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2023-07-25T04:05:26Z</dcterms:modified>
  <cp:revision>3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